
<file path=[Content_Types].xml><?xml version="1.0" encoding="utf-8"?>
<Types xmlns="http://schemas.openxmlformats.org/package/2006/content-types">
  <Default Extension="jpeg" ContentType="image/jpe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3"/>
    <p:sldId id="257" r:id="rId4"/>
    <p:sldId id="258" r:id="rId5"/>
    <p:sldId id="260" r:id="rId6"/>
    <p:sldId id="259" r:id="rId7"/>
    <p:sldId id="261" r:id="rId8"/>
    <p:sldId id="262" r:id="rId9"/>
    <p:sldId id="280" r:id="rId10"/>
    <p:sldId id="263" r:id="rId11"/>
    <p:sldId id="264" r:id="rId12"/>
    <p:sldId id="265" r:id="rId13"/>
    <p:sldId id="266" r:id="rId14"/>
    <p:sldId id="281" r:id="rId15"/>
    <p:sldId id="267" r:id="rId16"/>
    <p:sldId id="268" r:id="rId17"/>
    <p:sldId id="269" r:id="rId18"/>
    <p:sldId id="270" r:id="rId19"/>
    <p:sldId id="282" r:id="rId20"/>
    <p:sldId id="271" r:id="rId21"/>
    <p:sldId id="272" r:id="rId22"/>
    <p:sldId id="273" r:id="rId23"/>
    <p:sldId id="274" r:id="rId24"/>
    <p:sldId id="283" r:id="rId25"/>
    <p:sldId id="279" r:id="rId26"/>
  </p:sldIdLst>
  <p:sldSz cx="12192000" cy="6858000"/>
  <p:notesSz cx="6858000" cy="9144000"/>
  <p:embeddedFontLst>
    <p:embeddedFont>
      <p:font typeface="字酷堂黄楷体(个人非商业版)" panose="02010609030101010101" pitchFamily="49" charset="-122"/>
      <p:regular r:id="rId30"/>
    </p:embeddedFont>
    <p:embeddedFont>
      <p:font typeface="微软雅黑" panose="020B0503020204020204" pitchFamily="34" charset="-122"/>
      <p:regular r:id="rId31"/>
    </p:embeddedFont>
    <p:embeddedFont>
      <p:font typeface="微软雅黑 Light" panose="020B0502040204020203" pitchFamily="34" charset="-122"/>
      <p:regular r:id="rId32"/>
    </p:embeddedFont>
    <p:embeddedFont>
      <p:font typeface="方正清刻本悦宋简体" panose="02000000000000000000" pitchFamily="2" charset="-122"/>
      <p:regular r:id="rId33"/>
    </p:embeddedFont>
    <p:embeddedFont>
      <p:font typeface="文泉驿微米黑" panose="020B0606030804020204" pitchFamily="34" charset="-122"/>
      <p:regular r:id="rId34"/>
    </p:embeddedFont>
    <p:embeddedFont>
      <p:font typeface="等线 Light" panose="02010600030101010101" pitchFamily="2" charset="-122"/>
      <p:regular r:id="rId35"/>
    </p:embeddedFont>
    <p:embeddedFont>
      <p:font typeface="等线" panose="02010600030101010101" charset="-122"/>
      <p:regular r:id="rId36"/>
    </p:embeddedFont>
    <p:embeddedFont>
      <p:font typeface="Futura-Condensed-Normal" pitchFamily="2" charset="0"/>
      <p:regular r:id="rId37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2385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4" autoAdjust="0"/>
    <p:restoredTop sz="94660"/>
  </p:normalViewPr>
  <p:slideViewPr>
    <p:cSldViewPr snapToGrid="0" showGuides="1">
      <p:cViewPr varScale="1">
        <p:scale>
          <a:sx n="142" d="100"/>
          <a:sy n="142" d="100"/>
        </p:scale>
        <p:origin x="156" y="426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7" Type="http://schemas.openxmlformats.org/officeDocument/2006/relationships/font" Target="fonts/font8.fntdata"/><Relationship Id="rId36" Type="http://schemas.openxmlformats.org/officeDocument/2006/relationships/font" Target="fonts/font7.fntdata"/><Relationship Id="rId35" Type="http://schemas.openxmlformats.org/officeDocument/2006/relationships/font" Target="fonts/font6.fntdata"/><Relationship Id="rId34" Type="http://schemas.openxmlformats.org/officeDocument/2006/relationships/font" Target="fonts/font5.fntdata"/><Relationship Id="rId33" Type="http://schemas.openxmlformats.org/officeDocument/2006/relationships/font" Target="fonts/font4.fntdata"/><Relationship Id="rId32" Type="http://schemas.openxmlformats.org/officeDocument/2006/relationships/font" Target="fonts/font3.fntdata"/><Relationship Id="rId31" Type="http://schemas.openxmlformats.org/officeDocument/2006/relationships/font" Target="fonts/font2.fntdata"/><Relationship Id="rId30" Type="http://schemas.openxmlformats.org/officeDocument/2006/relationships/font" Target="fonts/font1.fntdata"/><Relationship Id="rId3" Type="http://schemas.openxmlformats.org/officeDocument/2006/relationships/slide" Target="slides/slide1.xml"/><Relationship Id="rId29" Type="http://schemas.openxmlformats.org/officeDocument/2006/relationships/tableStyles" Target="tableStyles.xml"/><Relationship Id="rId28" Type="http://schemas.openxmlformats.org/officeDocument/2006/relationships/viewProps" Target="viewProps.xml"/><Relationship Id="rId27" Type="http://schemas.openxmlformats.org/officeDocument/2006/relationships/presProps" Target="presProps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24FED-3D3D-4591-8453-4DB5223A00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B3838-BADF-47CE-9D0A-AA0FC4370D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24FED-3D3D-4591-8453-4DB5223A00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B3838-BADF-47CE-9D0A-AA0FC4370D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24FED-3D3D-4591-8453-4DB5223A00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B3838-BADF-47CE-9D0A-AA0FC4370D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24FED-3D3D-4591-8453-4DB5223A00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B3838-BADF-47CE-9D0A-AA0FC4370D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24FED-3D3D-4591-8453-4DB5223A00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B3838-BADF-47CE-9D0A-AA0FC4370D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24FED-3D3D-4591-8453-4DB5223A00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B3838-BADF-47CE-9D0A-AA0FC4370D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24FED-3D3D-4591-8453-4DB5223A00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B3838-BADF-47CE-9D0A-AA0FC4370D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24FED-3D3D-4591-8453-4DB5223A00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B3838-BADF-47CE-9D0A-AA0FC4370D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24FED-3D3D-4591-8453-4DB5223A00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B3838-BADF-47CE-9D0A-AA0FC4370D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24FED-3D3D-4591-8453-4DB5223A00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B3838-BADF-47CE-9D0A-AA0FC4370D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24FED-3D3D-4591-8453-4DB5223A00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B3838-BADF-47CE-9D0A-AA0FC4370D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1.jpe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E24FED-3D3D-4591-8453-4DB5223A00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3B3838-BADF-47CE-9D0A-AA0FC4370DEB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图片 6" descr="图片包含 雪花, 冰, 自然, 遍布&#10;&#10;已生成极高可信度的说明"/>
          <p:cNvPicPr>
            <a:picLocks noChangeAspect="1"/>
          </p:cNvPicPr>
          <p:nvPr userDrawn="1"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" b="500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1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hdphoto" Target="../media/image3.wdp"/><Relationship Id="rId1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hdphoto" Target="../media/image3.wdp"/><Relationship Id="rId1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0.jpeg"/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image" Target="../media/image7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hdphoto" Target="../media/image3.wdp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hdphoto" Target="../media/image5.wdp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hdphoto" Target="../media/image3.wdp"/><Relationship Id="rId1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/>
          <p:cNvSpPr txBox="1"/>
          <p:nvPr/>
        </p:nvSpPr>
        <p:spPr>
          <a:xfrm>
            <a:off x="-373087" y="2172683"/>
            <a:ext cx="12922269" cy="2130095"/>
          </a:xfrm>
          <a:custGeom>
            <a:avLst/>
            <a:gdLst/>
            <a:ahLst/>
            <a:cxnLst/>
            <a:rect l="l" t="t" r="r" b="b"/>
            <a:pathLst>
              <a:path w="12922269" h="2130095">
                <a:moveTo>
                  <a:pt x="4995127" y="2118265"/>
                </a:moveTo>
                <a:cubicBezTo>
                  <a:pt x="4993074" y="2126728"/>
                  <a:pt x="4989882" y="2130651"/>
                  <a:pt x="4985550" y="2130032"/>
                </a:cubicBezTo>
                <a:cubicBezTo>
                  <a:pt x="4981218" y="2129414"/>
                  <a:pt x="4977114" y="2127889"/>
                  <a:pt x="4973238" y="2125459"/>
                </a:cubicBezTo>
                <a:cubicBezTo>
                  <a:pt x="4975062" y="2123811"/>
                  <a:pt x="4977798" y="2122612"/>
                  <a:pt x="4981447" y="2121862"/>
                </a:cubicBezTo>
                <a:cubicBezTo>
                  <a:pt x="4985094" y="2121113"/>
                  <a:pt x="4989654" y="2119913"/>
                  <a:pt x="4995127" y="2118265"/>
                </a:cubicBezTo>
                <a:close/>
                <a:moveTo>
                  <a:pt x="4330222" y="2085373"/>
                </a:moveTo>
                <a:cubicBezTo>
                  <a:pt x="4336235" y="2085288"/>
                  <a:pt x="4342634" y="2088922"/>
                  <a:pt x="4349417" y="2096275"/>
                </a:cubicBezTo>
                <a:cubicBezTo>
                  <a:pt x="4349265" y="2098175"/>
                  <a:pt x="4348657" y="2099847"/>
                  <a:pt x="4347593" y="2101291"/>
                </a:cubicBezTo>
                <a:cubicBezTo>
                  <a:pt x="4346529" y="2102735"/>
                  <a:pt x="4345921" y="2103495"/>
                  <a:pt x="4345769" y="2103571"/>
                </a:cubicBezTo>
                <a:cubicBezTo>
                  <a:pt x="4331176" y="2103571"/>
                  <a:pt x="4316584" y="2103571"/>
                  <a:pt x="4301992" y="2103571"/>
                </a:cubicBezTo>
                <a:cubicBezTo>
                  <a:pt x="4301992" y="2099315"/>
                  <a:pt x="4301992" y="2096883"/>
                  <a:pt x="4301992" y="2096275"/>
                </a:cubicBezTo>
                <a:cubicBezTo>
                  <a:pt x="4309212" y="2093311"/>
                  <a:pt x="4316660" y="2090119"/>
                  <a:pt x="4324336" y="2086699"/>
                </a:cubicBezTo>
                <a:cubicBezTo>
                  <a:pt x="4326255" y="2085844"/>
                  <a:pt x="4328217" y="2085402"/>
                  <a:pt x="4330222" y="2085373"/>
                </a:cubicBezTo>
                <a:close/>
                <a:moveTo>
                  <a:pt x="5027959" y="2085331"/>
                </a:moveTo>
                <a:cubicBezTo>
                  <a:pt x="5035331" y="2087003"/>
                  <a:pt x="5043387" y="2088219"/>
                  <a:pt x="5052127" y="2088979"/>
                </a:cubicBezTo>
                <a:cubicBezTo>
                  <a:pt x="5060868" y="2089739"/>
                  <a:pt x="5069836" y="2090955"/>
                  <a:pt x="5079032" y="2092627"/>
                </a:cubicBezTo>
                <a:cubicBezTo>
                  <a:pt x="5077512" y="2098175"/>
                  <a:pt x="5075992" y="2101671"/>
                  <a:pt x="5074472" y="2103115"/>
                </a:cubicBezTo>
                <a:cubicBezTo>
                  <a:pt x="5072952" y="2104559"/>
                  <a:pt x="5069608" y="2103495"/>
                  <a:pt x="5064439" y="2099923"/>
                </a:cubicBezTo>
                <a:cubicBezTo>
                  <a:pt x="5058968" y="2098251"/>
                  <a:pt x="5053495" y="2097035"/>
                  <a:pt x="5048024" y="2096275"/>
                </a:cubicBezTo>
                <a:cubicBezTo>
                  <a:pt x="5042552" y="2095515"/>
                  <a:pt x="5037079" y="2094299"/>
                  <a:pt x="5031607" y="2092627"/>
                </a:cubicBezTo>
                <a:cubicBezTo>
                  <a:pt x="5028567" y="2092019"/>
                  <a:pt x="5027351" y="2089587"/>
                  <a:pt x="5027959" y="2085331"/>
                </a:cubicBezTo>
                <a:close/>
                <a:moveTo>
                  <a:pt x="4661328" y="2082588"/>
                </a:moveTo>
                <a:cubicBezTo>
                  <a:pt x="4667560" y="2082963"/>
                  <a:pt x="4674248" y="2087660"/>
                  <a:pt x="4681392" y="2096680"/>
                </a:cubicBezTo>
                <a:cubicBezTo>
                  <a:pt x="4674248" y="2094956"/>
                  <a:pt x="4667560" y="2093907"/>
                  <a:pt x="4661328" y="2093532"/>
                </a:cubicBezTo>
                <a:cubicBezTo>
                  <a:pt x="4655095" y="2093158"/>
                  <a:pt x="4648407" y="2093008"/>
                  <a:pt x="4641263" y="2093083"/>
                </a:cubicBezTo>
                <a:cubicBezTo>
                  <a:pt x="4648407" y="2085712"/>
                  <a:pt x="4655095" y="2082213"/>
                  <a:pt x="4661328" y="2082588"/>
                </a:cubicBezTo>
                <a:close/>
                <a:moveTo>
                  <a:pt x="4002850" y="2067090"/>
                </a:moveTo>
                <a:cubicBezTo>
                  <a:pt x="4004826" y="2067166"/>
                  <a:pt x="4007258" y="2067926"/>
                  <a:pt x="4010146" y="2069370"/>
                </a:cubicBezTo>
                <a:cubicBezTo>
                  <a:pt x="4013034" y="2070814"/>
                  <a:pt x="4015466" y="2072486"/>
                  <a:pt x="4017442" y="2074386"/>
                </a:cubicBezTo>
                <a:cubicBezTo>
                  <a:pt x="4015618" y="2074538"/>
                  <a:pt x="4013794" y="2075146"/>
                  <a:pt x="4011970" y="2076210"/>
                </a:cubicBezTo>
                <a:cubicBezTo>
                  <a:pt x="4010146" y="2077274"/>
                  <a:pt x="4008322" y="2077883"/>
                  <a:pt x="4006498" y="2078035"/>
                </a:cubicBezTo>
                <a:cubicBezTo>
                  <a:pt x="4001026" y="2080010"/>
                  <a:pt x="3996466" y="2080618"/>
                  <a:pt x="3992818" y="2079859"/>
                </a:cubicBezTo>
                <a:cubicBezTo>
                  <a:pt x="3989170" y="2079098"/>
                  <a:pt x="3986434" y="2076059"/>
                  <a:pt x="3984610" y="2070738"/>
                </a:cubicBezTo>
                <a:cubicBezTo>
                  <a:pt x="3988106" y="2068990"/>
                  <a:pt x="3991145" y="2067926"/>
                  <a:pt x="3993730" y="2067546"/>
                </a:cubicBezTo>
                <a:cubicBezTo>
                  <a:pt x="3996314" y="2067166"/>
                  <a:pt x="3999354" y="2067014"/>
                  <a:pt x="4002850" y="2067090"/>
                </a:cubicBezTo>
                <a:close/>
                <a:moveTo>
                  <a:pt x="3915296" y="2063442"/>
                </a:moveTo>
                <a:cubicBezTo>
                  <a:pt x="3924568" y="2065190"/>
                  <a:pt x="3934297" y="2066254"/>
                  <a:pt x="3944481" y="2066634"/>
                </a:cubicBezTo>
                <a:cubicBezTo>
                  <a:pt x="3954665" y="2067014"/>
                  <a:pt x="3964393" y="2067166"/>
                  <a:pt x="3973665" y="2067090"/>
                </a:cubicBezTo>
                <a:cubicBezTo>
                  <a:pt x="3973665" y="2068762"/>
                  <a:pt x="3973665" y="2069978"/>
                  <a:pt x="3973665" y="2070738"/>
                </a:cubicBezTo>
                <a:cubicBezTo>
                  <a:pt x="3973665" y="2071498"/>
                  <a:pt x="3973665" y="2072714"/>
                  <a:pt x="3973665" y="2074386"/>
                </a:cubicBezTo>
                <a:cubicBezTo>
                  <a:pt x="3962873" y="2072638"/>
                  <a:pt x="3952537" y="2071574"/>
                  <a:pt x="3942657" y="2071194"/>
                </a:cubicBezTo>
                <a:cubicBezTo>
                  <a:pt x="3932776" y="2070814"/>
                  <a:pt x="3922440" y="2070662"/>
                  <a:pt x="3911648" y="2070738"/>
                </a:cubicBezTo>
                <a:cubicBezTo>
                  <a:pt x="3913396" y="2069066"/>
                  <a:pt x="3914460" y="2067850"/>
                  <a:pt x="3914840" y="2067090"/>
                </a:cubicBezTo>
                <a:cubicBezTo>
                  <a:pt x="3915220" y="2066330"/>
                  <a:pt x="3915372" y="2065114"/>
                  <a:pt x="3915296" y="2063442"/>
                </a:cubicBezTo>
                <a:close/>
                <a:moveTo>
                  <a:pt x="3805854" y="2052498"/>
                </a:moveTo>
                <a:cubicBezTo>
                  <a:pt x="3813074" y="2054170"/>
                  <a:pt x="3820523" y="2055386"/>
                  <a:pt x="3828199" y="2056146"/>
                </a:cubicBezTo>
                <a:cubicBezTo>
                  <a:pt x="3835874" y="2056906"/>
                  <a:pt x="3844235" y="2058122"/>
                  <a:pt x="3853279" y="2059794"/>
                </a:cubicBezTo>
                <a:cubicBezTo>
                  <a:pt x="3847199" y="2065190"/>
                  <a:pt x="3839294" y="2067166"/>
                  <a:pt x="3829566" y="2065722"/>
                </a:cubicBezTo>
                <a:cubicBezTo>
                  <a:pt x="3819838" y="2064278"/>
                  <a:pt x="3811934" y="2059870"/>
                  <a:pt x="3805854" y="2052498"/>
                </a:cubicBezTo>
                <a:close/>
                <a:moveTo>
                  <a:pt x="4123692" y="2031065"/>
                </a:moveTo>
                <a:cubicBezTo>
                  <a:pt x="4126732" y="2038362"/>
                  <a:pt x="4127948" y="2045658"/>
                  <a:pt x="4127341" y="2052954"/>
                </a:cubicBezTo>
                <a:cubicBezTo>
                  <a:pt x="4123844" y="2049458"/>
                  <a:pt x="4120804" y="2046418"/>
                  <a:pt x="4118220" y="2043834"/>
                </a:cubicBezTo>
                <a:cubicBezTo>
                  <a:pt x="4115636" y="2041250"/>
                  <a:pt x="4112596" y="2038210"/>
                  <a:pt x="4109100" y="2034714"/>
                </a:cubicBezTo>
                <a:cubicBezTo>
                  <a:pt x="4111076" y="2032966"/>
                  <a:pt x="4113508" y="2031901"/>
                  <a:pt x="4116396" y="2031521"/>
                </a:cubicBezTo>
                <a:cubicBezTo>
                  <a:pt x="4119284" y="2031142"/>
                  <a:pt x="4121717" y="2030990"/>
                  <a:pt x="4123692" y="2031065"/>
                </a:cubicBezTo>
                <a:close/>
                <a:moveTo>
                  <a:pt x="2967253" y="2030724"/>
                </a:moveTo>
                <a:cubicBezTo>
                  <a:pt x="2972649" y="2030873"/>
                  <a:pt x="2978273" y="2031472"/>
                  <a:pt x="2984125" y="2032519"/>
                </a:cubicBezTo>
                <a:cubicBezTo>
                  <a:pt x="2989977" y="2033566"/>
                  <a:pt x="2996513" y="2034165"/>
                  <a:pt x="3003733" y="2034315"/>
                </a:cubicBezTo>
                <a:cubicBezTo>
                  <a:pt x="3003733" y="2037307"/>
                  <a:pt x="3003733" y="2038504"/>
                  <a:pt x="3003733" y="2037906"/>
                </a:cubicBezTo>
                <a:cubicBezTo>
                  <a:pt x="2996513" y="2038058"/>
                  <a:pt x="2989977" y="2038666"/>
                  <a:pt x="2984125" y="2039730"/>
                </a:cubicBezTo>
                <a:cubicBezTo>
                  <a:pt x="2978273" y="2040794"/>
                  <a:pt x="2972649" y="2041402"/>
                  <a:pt x="2967253" y="2041554"/>
                </a:cubicBezTo>
                <a:cubicBezTo>
                  <a:pt x="2965428" y="2041477"/>
                  <a:pt x="2963605" y="2040719"/>
                  <a:pt x="2961781" y="2039281"/>
                </a:cubicBezTo>
                <a:cubicBezTo>
                  <a:pt x="2959956" y="2037843"/>
                  <a:pt x="2958132" y="2036187"/>
                  <a:pt x="2956308" y="2034315"/>
                </a:cubicBezTo>
                <a:cubicBezTo>
                  <a:pt x="2958132" y="2034165"/>
                  <a:pt x="2959956" y="2033566"/>
                  <a:pt x="2961781" y="2032519"/>
                </a:cubicBezTo>
                <a:cubicBezTo>
                  <a:pt x="2963605" y="2031472"/>
                  <a:pt x="2965428" y="2030873"/>
                  <a:pt x="2967253" y="2030724"/>
                </a:cubicBezTo>
                <a:close/>
                <a:moveTo>
                  <a:pt x="3310172" y="2027417"/>
                </a:moveTo>
                <a:cubicBezTo>
                  <a:pt x="3317468" y="2030458"/>
                  <a:pt x="3324764" y="2031673"/>
                  <a:pt x="3332060" y="2031065"/>
                </a:cubicBezTo>
                <a:cubicBezTo>
                  <a:pt x="3332060" y="2031217"/>
                  <a:pt x="3332060" y="2031826"/>
                  <a:pt x="3332060" y="2032889"/>
                </a:cubicBezTo>
                <a:cubicBezTo>
                  <a:pt x="3332060" y="2033954"/>
                  <a:pt x="3332060" y="2034562"/>
                  <a:pt x="3332060" y="2034714"/>
                </a:cubicBezTo>
                <a:cubicBezTo>
                  <a:pt x="3330084" y="2036614"/>
                  <a:pt x="3327652" y="2038286"/>
                  <a:pt x="3324764" y="2039730"/>
                </a:cubicBezTo>
                <a:cubicBezTo>
                  <a:pt x="3321876" y="2041174"/>
                  <a:pt x="3319444" y="2041934"/>
                  <a:pt x="3317468" y="2042010"/>
                </a:cubicBezTo>
                <a:cubicBezTo>
                  <a:pt x="3315415" y="2041858"/>
                  <a:pt x="3313136" y="2041250"/>
                  <a:pt x="3310628" y="2040186"/>
                </a:cubicBezTo>
                <a:cubicBezTo>
                  <a:pt x="3308120" y="2039122"/>
                  <a:pt x="3306752" y="2038513"/>
                  <a:pt x="3306524" y="2038362"/>
                </a:cubicBezTo>
                <a:cubicBezTo>
                  <a:pt x="3306675" y="2036538"/>
                  <a:pt x="3307283" y="2034714"/>
                  <a:pt x="3308347" y="2032889"/>
                </a:cubicBezTo>
                <a:cubicBezTo>
                  <a:pt x="3309412" y="2031065"/>
                  <a:pt x="3310020" y="2029241"/>
                  <a:pt x="3310172" y="2027417"/>
                </a:cubicBezTo>
                <a:close/>
                <a:moveTo>
                  <a:pt x="3842335" y="2023313"/>
                </a:moveTo>
                <a:lnTo>
                  <a:pt x="3842465" y="2023313"/>
                </a:lnTo>
                <a:lnTo>
                  <a:pt x="3842331" y="2023331"/>
                </a:lnTo>
                <a:close/>
                <a:moveTo>
                  <a:pt x="3670875" y="2009177"/>
                </a:moveTo>
                <a:cubicBezTo>
                  <a:pt x="3681819" y="2009177"/>
                  <a:pt x="3692763" y="2009177"/>
                  <a:pt x="3703708" y="2009177"/>
                </a:cubicBezTo>
                <a:cubicBezTo>
                  <a:pt x="3703708" y="2016359"/>
                  <a:pt x="3703708" y="2023541"/>
                  <a:pt x="3703708" y="2030724"/>
                </a:cubicBezTo>
                <a:cubicBezTo>
                  <a:pt x="3692763" y="2024140"/>
                  <a:pt x="3681819" y="2019352"/>
                  <a:pt x="3670875" y="2016359"/>
                </a:cubicBezTo>
                <a:cubicBezTo>
                  <a:pt x="3670875" y="2014713"/>
                  <a:pt x="3670875" y="2013516"/>
                  <a:pt x="3670875" y="2012768"/>
                </a:cubicBezTo>
                <a:cubicBezTo>
                  <a:pt x="3670875" y="2012020"/>
                  <a:pt x="3670875" y="2010823"/>
                  <a:pt x="3670875" y="2009177"/>
                </a:cubicBezTo>
                <a:close/>
                <a:moveTo>
                  <a:pt x="3850999" y="2007524"/>
                </a:moveTo>
                <a:cubicBezTo>
                  <a:pt x="3856699" y="2007149"/>
                  <a:pt x="3870835" y="2008798"/>
                  <a:pt x="3893408" y="2012470"/>
                </a:cubicBezTo>
                <a:cubicBezTo>
                  <a:pt x="3878815" y="2016059"/>
                  <a:pt x="3864223" y="2019674"/>
                  <a:pt x="3849631" y="2023313"/>
                </a:cubicBezTo>
                <a:cubicBezTo>
                  <a:pt x="3847807" y="2021640"/>
                  <a:pt x="3845983" y="2020426"/>
                  <a:pt x="3844159" y="2019672"/>
                </a:cubicBezTo>
                <a:cubicBezTo>
                  <a:pt x="3842335" y="2018917"/>
                  <a:pt x="3840511" y="2017716"/>
                  <a:pt x="3838686" y="2016068"/>
                </a:cubicBezTo>
                <a:cubicBezTo>
                  <a:pt x="3841195" y="2010747"/>
                  <a:pt x="3845299" y="2007899"/>
                  <a:pt x="3850999" y="2007524"/>
                </a:cubicBezTo>
                <a:close/>
                <a:moveTo>
                  <a:pt x="3769373" y="2001425"/>
                </a:moveTo>
                <a:cubicBezTo>
                  <a:pt x="3769373" y="2004465"/>
                  <a:pt x="3769373" y="2005681"/>
                  <a:pt x="3769373" y="2005073"/>
                </a:cubicBezTo>
                <a:cubicBezTo>
                  <a:pt x="3768765" y="2009329"/>
                  <a:pt x="3766333" y="2015409"/>
                  <a:pt x="3762077" y="2023313"/>
                </a:cubicBezTo>
                <a:cubicBezTo>
                  <a:pt x="3765716" y="2026810"/>
                  <a:pt x="3769381" y="2028025"/>
                  <a:pt x="3773075" y="2026961"/>
                </a:cubicBezTo>
                <a:cubicBezTo>
                  <a:pt x="3776769" y="2025897"/>
                  <a:pt x="3780544" y="2023465"/>
                  <a:pt x="3784400" y="2019665"/>
                </a:cubicBezTo>
                <a:cubicBezTo>
                  <a:pt x="3791241" y="2012369"/>
                  <a:pt x="3795802" y="2008721"/>
                  <a:pt x="3798083" y="2008721"/>
                </a:cubicBezTo>
                <a:cubicBezTo>
                  <a:pt x="3800363" y="2008721"/>
                  <a:pt x="3803100" y="2012369"/>
                  <a:pt x="3806292" y="2019665"/>
                </a:cubicBezTo>
                <a:cubicBezTo>
                  <a:pt x="3809941" y="2023921"/>
                  <a:pt x="3813590" y="2026353"/>
                  <a:pt x="3817239" y="2026961"/>
                </a:cubicBezTo>
                <a:cubicBezTo>
                  <a:pt x="3820816" y="2026810"/>
                  <a:pt x="3824591" y="2026201"/>
                  <a:pt x="3828563" y="2025137"/>
                </a:cubicBezTo>
                <a:lnTo>
                  <a:pt x="3842331" y="2023331"/>
                </a:lnTo>
                <a:lnTo>
                  <a:pt x="3840454" y="2031749"/>
                </a:lnTo>
                <a:cubicBezTo>
                  <a:pt x="3839313" y="2033877"/>
                  <a:pt x="3837660" y="2035322"/>
                  <a:pt x="3835495" y="2036082"/>
                </a:cubicBezTo>
                <a:cubicBezTo>
                  <a:pt x="3831162" y="2037602"/>
                  <a:pt x="3826146" y="2038210"/>
                  <a:pt x="3820446" y="2037906"/>
                </a:cubicBezTo>
                <a:cubicBezTo>
                  <a:pt x="3808894" y="2037906"/>
                  <a:pt x="3795518" y="2037906"/>
                  <a:pt x="3780317" y="2037906"/>
                </a:cubicBezTo>
                <a:cubicBezTo>
                  <a:pt x="3776669" y="2037906"/>
                  <a:pt x="3773021" y="2037906"/>
                  <a:pt x="3769373" y="2037906"/>
                </a:cubicBezTo>
                <a:cubicBezTo>
                  <a:pt x="3767321" y="2037678"/>
                  <a:pt x="3765041" y="2037222"/>
                  <a:pt x="3762533" y="2036538"/>
                </a:cubicBezTo>
                <a:cubicBezTo>
                  <a:pt x="3760025" y="2035853"/>
                  <a:pt x="3758657" y="2036310"/>
                  <a:pt x="3758429" y="2037906"/>
                </a:cubicBezTo>
                <a:cubicBezTo>
                  <a:pt x="3756225" y="2044822"/>
                  <a:pt x="3752425" y="2049230"/>
                  <a:pt x="3747029" y="2051130"/>
                </a:cubicBezTo>
                <a:cubicBezTo>
                  <a:pt x="3741633" y="2053030"/>
                  <a:pt x="3736920" y="2054702"/>
                  <a:pt x="3732892" y="2056146"/>
                </a:cubicBezTo>
                <a:cubicBezTo>
                  <a:pt x="3730992" y="2057818"/>
                  <a:pt x="3729321" y="2059034"/>
                  <a:pt x="3727876" y="2059794"/>
                </a:cubicBezTo>
                <a:cubicBezTo>
                  <a:pt x="3726431" y="2060554"/>
                  <a:pt x="3725672" y="2061770"/>
                  <a:pt x="3725596" y="2063442"/>
                </a:cubicBezTo>
                <a:cubicBezTo>
                  <a:pt x="3721872" y="2058274"/>
                  <a:pt x="3720200" y="2054930"/>
                  <a:pt x="3720580" y="2053410"/>
                </a:cubicBezTo>
                <a:cubicBezTo>
                  <a:pt x="3720960" y="2051890"/>
                  <a:pt x="3723848" y="2050370"/>
                  <a:pt x="3729244" y="2048850"/>
                </a:cubicBezTo>
                <a:cubicBezTo>
                  <a:pt x="3733500" y="2045202"/>
                  <a:pt x="3739581" y="2041554"/>
                  <a:pt x="3747485" y="2037906"/>
                </a:cubicBezTo>
                <a:cubicBezTo>
                  <a:pt x="3747485" y="2038513"/>
                  <a:pt x="3747485" y="2037298"/>
                  <a:pt x="3747485" y="2034258"/>
                </a:cubicBezTo>
                <a:cubicBezTo>
                  <a:pt x="3740189" y="2034258"/>
                  <a:pt x="3732892" y="2034258"/>
                  <a:pt x="3725596" y="2034258"/>
                </a:cubicBezTo>
                <a:cubicBezTo>
                  <a:pt x="3726204" y="2034865"/>
                  <a:pt x="3724989" y="2033650"/>
                  <a:pt x="3721948" y="2030610"/>
                </a:cubicBezTo>
                <a:cubicBezTo>
                  <a:pt x="3729852" y="2031217"/>
                  <a:pt x="3735932" y="2030001"/>
                  <a:pt x="3740189" y="2026961"/>
                </a:cubicBezTo>
                <a:cubicBezTo>
                  <a:pt x="3740189" y="2027569"/>
                  <a:pt x="3740189" y="2026353"/>
                  <a:pt x="3740189" y="2023313"/>
                </a:cubicBezTo>
                <a:cubicBezTo>
                  <a:pt x="3736540" y="2023162"/>
                  <a:pt x="3732892" y="2022553"/>
                  <a:pt x="3729244" y="2021489"/>
                </a:cubicBezTo>
                <a:cubicBezTo>
                  <a:pt x="3725596" y="2020425"/>
                  <a:pt x="3721948" y="2019817"/>
                  <a:pt x="3718300" y="2019665"/>
                </a:cubicBezTo>
                <a:cubicBezTo>
                  <a:pt x="3727269" y="2016169"/>
                  <a:pt x="3735780" y="2013129"/>
                  <a:pt x="3743837" y="2010545"/>
                </a:cubicBezTo>
                <a:cubicBezTo>
                  <a:pt x="3751893" y="2007961"/>
                  <a:pt x="3760405" y="2004921"/>
                  <a:pt x="3769373" y="2001425"/>
                </a:cubicBezTo>
                <a:close/>
                <a:moveTo>
                  <a:pt x="3128224" y="2000969"/>
                </a:moveTo>
                <a:cubicBezTo>
                  <a:pt x="3132480" y="2000969"/>
                  <a:pt x="3137192" y="2003705"/>
                  <a:pt x="3142360" y="2009177"/>
                </a:cubicBezTo>
                <a:cubicBezTo>
                  <a:pt x="3138560" y="2014421"/>
                  <a:pt x="3134304" y="2016701"/>
                  <a:pt x="3129592" y="2016017"/>
                </a:cubicBezTo>
                <a:cubicBezTo>
                  <a:pt x="3124880" y="2015333"/>
                  <a:pt x="3120624" y="2013053"/>
                  <a:pt x="3116824" y="2009177"/>
                </a:cubicBezTo>
                <a:cubicBezTo>
                  <a:pt x="3120168" y="2003705"/>
                  <a:pt x="3123968" y="2000969"/>
                  <a:pt x="3128224" y="2000969"/>
                </a:cubicBezTo>
                <a:close/>
                <a:moveTo>
                  <a:pt x="3364892" y="1998233"/>
                </a:moveTo>
                <a:cubicBezTo>
                  <a:pt x="3360941" y="2007299"/>
                  <a:pt x="3355164" y="2012723"/>
                  <a:pt x="3347564" y="2014504"/>
                </a:cubicBezTo>
                <a:cubicBezTo>
                  <a:pt x="3339964" y="2016286"/>
                  <a:pt x="3332364" y="2014409"/>
                  <a:pt x="3324764" y="2008873"/>
                </a:cubicBezTo>
                <a:lnTo>
                  <a:pt x="3324764" y="2005529"/>
                </a:lnTo>
                <a:cubicBezTo>
                  <a:pt x="3324764" y="2004769"/>
                  <a:pt x="3324764" y="2003553"/>
                  <a:pt x="3324764" y="2001881"/>
                </a:cubicBezTo>
                <a:cubicBezTo>
                  <a:pt x="3336316" y="2002489"/>
                  <a:pt x="3349693" y="2001273"/>
                  <a:pt x="3364892" y="1998233"/>
                </a:cubicBezTo>
                <a:close/>
                <a:moveTo>
                  <a:pt x="2952660" y="1994585"/>
                </a:moveTo>
                <a:cubicBezTo>
                  <a:pt x="2952660" y="1997625"/>
                  <a:pt x="2952660" y="2002489"/>
                  <a:pt x="2952660" y="2009177"/>
                </a:cubicBezTo>
                <a:cubicBezTo>
                  <a:pt x="2941716" y="2009177"/>
                  <a:pt x="2930772" y="2009177"/>
                  <a:pt x="2919828" y="2009177"/>
                </a:cubicBezTo>
                <a:cubicBezTo>
                  <a:pt x="2919828" y="2004921"/>
                  <a:pt x="2919828" y="2002489"/>
                  <a:pt x="2919828" y="2001881"/>
                </a:cubicBezTo>
                <a:cubicBezTo>
                  <a:pt x="2925300" y="2000209"/>
                  <a:pt x="2930772" y="1998993"/>
                  <a:pt x="2936244" y="1998233"/>
                </a:cubicBezTo>
                <a:cubicBezTo>
                  <a:pt x="2941716" y="1997473"/>
                  <a:pt x="2947188" y="1996257"/>
                  <a:pt x="2952660" y="1994585"/>
                </a:cubicBezTo>
                <a:close/>
                <a:moveTo>
                  <a:pt x="2865107" y="1994585"/>
                </a:moveTo>
                <a:cubicBezTo>
                  <a:pt x="2869363" y="1995193"/>
                  <a:pt x="2871795" y="1997625"/>
                  <a:pt x="2872403" y="2001881"/>
                </a:cubicBezTo>
                <a:cubicBezTo>
                  <a:pt x="2870426" y="2001957"/>
                  <a:pt x="2867995" y="2002717"/>
                  <a:pt x="2865107" y="2004161"/>
                </a:cubicBezTo>
                <a:cubicBezTo>
                  <a:pt x="2862218" y="2005605"/>
                  <a:pt x="2859787" y="2007277"/>
                  <a:pt x="2857810" y="2009177"/>
                </a:cubicBezTo>
                <a:cubicBezTo>
                  <a:pt x="2857658" y="2007277"/>
                  <a:pt x="2857050" y="2005605"/>
                  <a:pt x="2855986" y="2004161"/>
                </a:cubicBezTo>
                <a:cubicBezTo>
                  <a:pt x="2854922" y="2002717"/>
                  <a:pt x="2854314" y="2001957"/>
                  <a:pt x="2854162" y="2001881"/>
                </a:cubicBezTo>
                <a:cubicBezTo>
                  <a:pt x="2857810" y="1997625"/>
                  <a:pt x="2861458" y="1995193"/>
                  <a:pt x="2865107" y="1994585"/>
                </a:cubicBezTo>
                <a:close/>
                <a:moveTo>
                  <a:pt x="3543643" y="1990688"/>
                </a:moveTo>
                <a:cubicBezTo>
                  <a:pt x="3550337" y="1990087"/>
                  <a:pt x="3555203" y="1991289"/>
                  <a:pt x="3558241" y="1994295"/>
                </a:cubicBezTo>
                <a:lnTo>
                  <a:pt x="3558047" y="1994281"/>
                </a:lnTo>
                <a:cubicBezTo>
                  <a:pt x="3563676" y="1994203"/>
                  <a:pt x="3567023" y="1995289"/>
                  <a:pt x="3568088" y="1997539"/>
                </a:cubicBezTo>
                <a:cubicBezTo>
                  <a:pt x="3569153" y="1999789"/>
                  <a:pt x="3567023" y="2003669"/>
                  <a:pt x="3561698" y="2009177"/>
                </a:cubicBezTo>
                <a:cubicBezTo>
                  <a:pt x="3561774" y="2009252"/>
                  <a:pt x="3561622" y="2010000"/>
                  <a:pt x="3561242" y="2011422"/>
                </a:cubicBezTo>
                <a:cubicBezTo>
                  <a:pt x="3560862" y="2012843"/>
                  <a:pt x="3559797" y="2014489"/>
                  <a:pt x="3558047" y="2016359"/>
                </a:cubicBezTo>
                <a:cubicBezTo>
                  <a:pt x="3556298" y="2016434"/>
                  <a:pt x="3554320" y="2016284"/>
                  <a:pt x="3552114" y="2015910"/>
                </a:cubicBezTo>
                <a:cubicBezTo>
                  <a:pt x="3549909" y="2015536"/>
                  <a:pt x="3547018" y="2014489"/>
                  <a:pt x="3543443" y="2012768"/>
                </a:cubicBezTo>
                <a:cubicBezTo>
                  <a:pt x="3547018" y="2016284"/>
                  <a:pt x="3549909" y="2019127"/>
                  <a:pt x="3552114" y="2021297"/>
                </a:cubicBezTo>
                <a:cubicBezTo>
                  <a:pt x="3554320" y="2023466"/>
                  <a:pt x="3556298" y="2025412"/>
                  <a:pt x="3558047" y="2027132"/>
                </a:cubicBezTo>
                <a:cubicBezTo>
                  <a:pt x="3547094" y="2030724"/>
                  <a:pt x="3536141" y="2034315"/>
                  <a:pt x="3525188" y="2037906"/>
                </a:cubicBezTo>
                <a:cubicBezTo>
                  <a:pt x="3528839" y="2042162"/>
                  <a:pt x="3532490" y="2044594"/>
                  <a:pt x="3536141" y="2045202"/>
                </a:cubicBezTo>
                <a:cubicBezTo>
                  <a:pt x="3532490" y="2048698"/>
                  <a:pt x="3528839" y="2051738"/>
                  <a:pt x="3525188" y="2054322"/>
                </a:cubicBezTo>
                <a:cubicBezTo>
                  <a:pt x="3521537" y="2056906"/>
                  <a:pt x="3517886" y="2059946"/>
                  <a:pt x="3514235" y="2063442"/>
                </a:cubicBezTo>
                <a:cubicBezTo>
                  <a:pt x="3514311" y="2061694"/>
                  <a:pt x="3514159" y="2060630"/>
                  <a:pt x="3513779" y="2060250"/>
                </a:cubicBezTo>
                <a:cubicBezTo>
                  <a:pt x="3513398" y="2059870"/>
                  <a:pt x="3512333" y="2059718"/>
                  <a:pt x="3510584" y="2059794"/>
                </a:cubicBezTo>
                <a:cubicBezTo>
                  <a:pt x="3512257" y="2056146"/>
                  <a:pt x="3513474" y="2052498"/>
                  <a:pt x="3514235" y="2048850"/>
                </a:cubicBezTo>
                <a:cubicBezTo>
                  <a:pt x="3514996" y="2045202"/>
                  <a:pt x="3516213" y="2041554"/>
                  <a:pt x="3517886" y="2037906"/>
                </a:cubicBezTo>
                <a:cubicBezTo>
                  <a:pt x="3515909" y="2037756"/>
                  <a:pt x="3513474" y="2037157"/>
                  <a:pt x="3510584" y="2036110"/>
                </a:cubicBezTo>
                <a:cubicBezTo>
                  <a:pt x="3507693" y="2035063"/>
                  <a:pt x="3505259" y="2034464"/>
                  <a:pt x="3503282" y="2034315"/>
                </a:cubicBezTo>
                <a:cubicBezTo>
                  <a:pt x="3499935" y="2043484"/>
                  <a:pt x="3496588" y="2048787"/>
                  <a:pt x="3493242" y="2050225"/>
                </a:cubicBezTo>
                <a:cubicBezTo>
                  <a:pt x="3489895" y="2051663"/>
                  <a:pt x="3484723" y="2048773"/>
                  <a:pt x="3477725" y="2041554"/>
                </a:cubicBezTo>
                <a:cubicBezTo>
                  <a:pt x="3474226" y="2046874"/>
                  <a:pt x="3470270" y="2049914"/>
                  <a:pt x="3465859" y="2050674"/>
                </a:cubicBezTo>
                <a:cubicBezTo>
                  <a:pt x="3461447" y="2051434"/>
                  <a:pt x="3455667" y="2050826"/>
                  <a:pt x="3448516" y="2048850"/>
                </a:cubicBezTo>
                <a:cubicBezTo>
                  <a:pt x="3444866" y="2045810"/>
                  <a:pt x="3441214" y="2044594"/>
                  <a:pt x="3437564" y="2045202"/>
                </a:cubicBezTo>
                <a:cubicBezTo>
                  <a:pt x="3430261" y="2045810"/>
                  <a:pt x="3422960" y="2044594"/>
                  <a:pt x="3415657" y="2041554"/>
                </a:cubicBezTo>
                <a:cubicBezTo>
                  <a:pt x="3412083" y="2041630"/>
                  <a:pt x="3409192" y="2041478"/>
                  <a:pt x="3406986" y="2041098"/>
                </a:cubicBezTo>
                <a:cubicBezTo>
                  <a:pt x="3404780" y="2040718"/>
                  <a:pt x="3402803" y="2039654"/>
                  <a:pt x="3401053" y="2037906"/>
                </a:cubicBezTo>
                <a:cubicBezTo>
                  <a:pt x="3402955" y="2037831"/>
                  <a:pt x="3405541" y="2037083"/>
                  <a:pt x="3408812" y="2035661"/>
                </a:cubicBezTo>
                <a:cubicBezTo>
                  <a:pt x="3412083" y="2034240"/>
                  <a:pt x="3415582" y="2032594"/>
                  <a:pt x="3419309" y="2030724"/>
                </a:cubicBezTo>
                <a:cubicBezTo>
                  <a:pt x="3417635" y="2029078"/>
                  <a:pt x="3416418" y="2027881"/>
                  <a:pt x="3415657" y="2027132"/>
                </a:cubicBezTo>
                <a:cubicBezTo>
                  <a:pt x="3414896" y="2026384"/>
                  <a:pt x="3413680" y="2025187"/>
                  <a:pt x="3412006" y="2023541"/>
                </a:cubicBezTo>
                <a:cubicBezTo>
                  <a:pt x="3412006" y="2023392"/>
                  <a:pt x="3412006" y="2022793"/>
                  <a:pt x="3412006" y="2021746"/>
                </a:cubicBezTo>
                <a:cubicBezTo>
                  <a:pt x="3412006" y="2020698"/>
                  <a:pt x="3412006" y="2020100"/>
                  <a:pt x="3412006" y="2019950"/>
                </a:cubicBezTo>
                <a:cubicBezTo>
                  <a:pt x="3412083" y="2019801"/>
                  <a:pt x="3412842" y="2019202"/>
                  <a:pt x="3414288" y="2018155"/>
                </a:cubicBezTo>
                <a:cubicBezTo>
                  <a:pt x="3415734" y="2017107"/>
                  <a:pt x="3417407" y="2016509"/>
                  <a:pt x="3419309" y="2016359"/>
                </a:cubicBezTo>
                <a:cubicBezTo>
                  <a:pt x="3422960" y="2019950"/>
                  <a:pt x="3426610" y="2023541"/>
                  <a:pt x="3430261" y="2027132"/>
                </a:cubicBezTo>
                <a:cubicBezTo>
                  <a:pt x="3433761" y="2030724"/>
                  <a:pt x="3436803" y="2032519"/>
                  <a:pt x="3439389" y="2032519"/>
                </a:cubicBezTo>
                <a:cubicBezTo>
                  <a:pt x="3441975" y="2032519"/>
                  <a:pt x="3445018" y="2030724"/>
                  <a:pt x="3448516" y="2027132"/>
                </a:cubicBezTo>
                <a:cubicBezTo>
                  <a:pt x="3448516" y="2026983"/>
                  <a:pt x="3448516" y="2026384"/>
                  <a:pt x="3448516" y="2025337"/>
                </a:cubicBezTo>
                <a:cubicBezTo>
                  <a:pt x="3448516" y="2024289"/>
                  <a:pt x="3448516" y="2023691"/>
                  <a:pt x="3448516" y="2023541"/>
                </a:cubicBezTo>
                <a:cubicBezTo>
                  <a:pt x="3453765" y="2025262"/>
                  <a:pt x="3457872" y="2026310"/>
                  <a:pt x="3460839" y="2026684"/>
                </a:cubicBezTo>
                <a:cubicBezTo>
                  <a:pt x="3463805" y="2027057"/>
                  <a:pt x="3467000" y="2027207"/>
                  <a:pt x="3470423" y="2027132"/>
                </a:cubicBezTo>
                <a:cubicBezTo>
                  <a:pt x="3468673" y="2025561"/>
                  <a:pt x="3466696" y="2024215"/>
                  <a:pt x="3464490" y="2023092"/>
                </a:cubicBezTo>
                <a:cubicBezTo>
                  <a:pt x="3462284" y="2021970"/>
                  <a:pt x="3459393" y="2019726"/>
                  <a:pt x="3455818" y="2016359"/>
                </a:cubicBezTo>
                <a:cubicBezTo>
                  <a:pt x="3461067" y="2016210"/>
                  <a:pt x="3465174" y="2015611"/>
                  <a:pt x="3468141" y="2014564"/>
                </a:cubicBezTo>
                <a:cubicBezTo>
                  <a:pt x="3471107" y="2013516"/>
                  <a:pt x="3474302" y="2012918"/>
                  <a:pt x="3477725" y="2012768"/>
                </a:cubicBezTo>
                <a:cubicBezTo>
                  <a:pt x="3477725" y="2016359"/>
                  <a:pt x="3477725" y="2019950"/>
                  <a:pt x="3477725" y="2023541"/>
                </a:cubicBezTo>
                <a:cubicBezTo>
                  <a:pt x="3483197" y="2023622"/>
                  <a:pt x="3488682" y="2023461"/>
                  <a:pt x="3494180" y="2023057"/>
                </a:cubicBezTo>
                <a:cubicBezTo>
                  <a:pt x="3499678" y="2022653"/>
                  <a:pt x="3505214" y="2021523"/>
                  <a:pt x="3510788" y="2019665"/>
                </a:cubicBezTo>
                <a:cubicBezTo>
                  <a:pt x="3516112" y="2019437"/>
                  <a:pt x="3520979" y="2018069"/>
                  <a:pt x="3525391" y="2015561"/>
                </a:cubicBezTo>
                <a:cubicBezTo>
                  <a:pt x="3529802" y="2013053"/>
                  <a:pt x="3534669" y="2010773"/>
                  <a:pt x="3539993" y="2008721"/>
                </a:cubicBezTo>
                <a:cubicBezTo>
                  <a:pt x="3538091" y="2005190"/>
                  <a:pt x="3536418" y="2002334"/>
                  <a:pt x="3534973" y="2000155"/>
                </a:cubicBezTo>
                <a:cubicBezTo>
                  <a:pt x="3533528" y="1997976"/>
                  <a:pt x="3532768" y="1996023"/>
                  <a:pt x="3532692" y="1994295"/>
                </a:cubicBezTo>
                <a:cubicBezTo>
                  <a:pt x="3536342" y="1994896"/>
                  <a:pt x="3539993" y="1993693"/>
                  <a:pt x="3543643" y="1990688"/>
                </a:cubicBezTo>
                <a:close/>
                <a:moveTo>
                  <a:pt x="3586741" y="1988543"/>
                </a:moveTo>
                <a:cubicBezTo>
                  <a:pt x="3589022" y="1988847"/>
                  <a:pt x="3591530" y="1989493"/>
                  <a:pt x="3594265" y="1990481"/>
                </a:cubicBezTo>
                <a:cubicBezTo>
                  <a:pt x="3594190" y="1993901"/>
                  <a:pt x="3593429" y="1997093"/>
                  <a:pt x="3591985" y="2000057"/>
                </a:cubicBezTo>
                <a:cubicBezTo>
                  <a:pt x="3590541" y="2003021"/>
                  <a:pt x="3588870" y="2007125"/>
                  <a:pt x="3586969" y="2012369"/>
                </a:cubicBezTo>
                <a:cubicBezTo>
                  <a:pt x="3597306" y="2009329"/>
                  <a:pt x="3605818" y="2008113"/>
                  <a:pt x="3612506" y="2008721"/>
                </a:cubicBezTo>
                <a:cubicBezTo>
                  <a:pt x="3621474" y="2005073"/>
                  <a:pt x="3629986" y="2003249"/>
                  <a:pt x="3638042" y="2003249"/>
                </a:cubicBezTo>
                <a:cubicBezTo>
                  <a:pt x="3646099" y="2003249"/>
                  <a:pt x="3654611" y="2005073"/>
                  <a:pt x="3663579" y="2008721"/>
                </a:cubicBezTo>
                <a:cubicBezTo>
                  <a:pt x="3649595" y="2020273"/>
                  <a:pt x="3637435" y="2030001"/>
                  <a:pt x="3627098" y="2037906"/>
                </a:cubicBezTo>
                <a:cubicBezTo>
                  <a:pt x="3623450" y="2039350"/>
                  <a:pt x="3619802" y="2039198"/>
                  <a:pt x="3616154" y="2037450"/>
                </a:cubicBezTo>
                <a:cubicBezTo>
                  <a:pt x="3612506" y="2035702"/>
                  <a:pt x="3608858" y="2034638"/>
                  <a:pt x="3605210" y="2034258"/>
                </a:cubicBezTo>
                <a:cubicBezTo>
                  <a:pt x="3605210" y="2034106"/>
                  <a:pt x="3605210" y="2033498"/>
                  <a:pt x="3605210" y="2032434"/>
                </a:cubicBezTo>
                <a:cubicBezTo>
                  <a:pt x="3605210" y="2031369"/>
                  <a:pt x="3605210" y="2030761"/>
                  <a:pt x="3605210" y="2030610"/>
                </a:cubicBezTo>
                <a:cubicBezTo>
                  <a:pt x="3607110" y="2030458"/>
                  <a:pt x="3608782" y="2029849"/>
                  <a:pt x="3610226" y="2028786"/>
                </a:cubicBezTo>
                <a:cubicBezTo>
                  <a:pt x="3611670" y="2027721"/>
                  <a:pt x="3612430" y="2027113"/>
                  <a:pt x="3612506" y="2026961"/>
                </a:cubicBezTo>
                <a:cubicBezTo>
                  <a:pt x="3608630" y="2021489"/>
                  <a:pt x="3604526" y="2018753"/>
                  <a:pt x="3600194" y="2018753"/>
                </a:cubicBezTo>
                <a:cubicBezTo>
                  <a:pt x="3595862" y="2018753"/>
                  <a:pt x="3592669" y="2021489"/>
                  <a:pt x="3590617" y="2026961"/>
                </a:cubicBezTo>
                <a:cubicBezTo>
                  <a:pt x="3588717" y="2030458"/>
                  <a:pt x="3587045" y="2033498"/>
                  <a:pt x="3585601" y="2036082"/>
                </a:cubicBezTo>
                <a:cubicBezTo>
                  <a:pt x="3584157" y="2038666"/>
                  <a:pt x="3583397" y="2041706"/>
                  <a:pt x="3583321" y="2045202"/>
                </a:cubicBezTo>
                <a:cubicBezTo>
                  <a:pt x="3581345" y="2046874"/>
                  <a:pt x="3578913" y="2048090"/>
                  <a:pt x="3576025" y="2048850"/>
                </a:cubicBezTo>
                <a:cubicBezTo>
                  <a:pt x="3573137" y="2049610"/>
                  <a:pt x="3570705" y="2050826"/>
                  <a:pt x="3568729" y="2052498"/>
                </a:cubicBezTo>
                <a:cubicBezTo>
                  <a:pt x="3566601" y="2040566"/>
                  <a:pt x="3566297" y="2032509"/>
                  <a:pt x="3567817" y="2028330"/>
                </a:cubicBezTo>
                <a:cubicBezTo>
                  <a:pt x="3569337" y="2024149"/>
                  <a:pt x="3574505" y="2018829"/>
                  <a:pt x="3583321" y="2012369"/>
                </a:cubicBezTo>
                <a:cubicBezTo>
                  <a:pt x="3581269" y="2008797"/>
                  <a:pt x="3578989" y="2005909"/>
                  <a:pt x="3576481" y="2003705"/>
                </a:cubicBezTo>
                <a:cubicBezTo>
                  <a:pt x="3573973" y="2001501"/>
                  <a:pt x="3572605" y="1999525"/>
                  <a:pt x="3572377" y="1997777"/>
                </a:cubicBezTo>
                <a:cubicBezTo>
                  <a:pt x="3574201" y="1992457"/>
                  <a:pt x="3576937" y="1989417"/>
                  <a:pt x="3580585" y="1988657"/>
                </a:cubicBezTo>
                <a:cubicBezTo>
                  <a:pt x="3582409" y="1988276"/>
                  <a:pt x="3584461" y="1988239"/>
                  <a:pt x="3586741" y="1988543"/>
                </a:cubicBezTo>
                <a:close/>
                <a:moveTo>
                  <a:pt x="3454727" y="1986832"/>
                </a:moveTo>
                <a:cubicBezTo>
                  <a:pt x="3459591" y="1987441"/>
                  <a:pt x="3464911" y="1991241"/>
                  <a:pt x="3470687" y="1998233"/>
                </a:cubicBezTo>
                <a:cubicBezTo>
                  <a:pt x="3465367" y="1998309"/>
                  <a:pt x="3460503" y="1998157"/>
                  <a:pt x="3456095" y="1997777"/>
                </a:cubicBezTo>
                <a:cubicBezTo>
                  <a:pt x="3451687" y="1997397"/>
                  <a:pt x="3446823" y="1996332"/>
                  <a:pt x="3441502" y="1994585"/>
                </a:cubicBezTo>
                <a:cubicBezTo>
                  <a:pt x="3445454" y="1988809"/>
                  <a:pt x="3449863" y="1986224"/>
                  <a:pt x="3454727" y="1986832"/>
                </a:cubicBezTo>
                <a:close/>
                <a:moveTo>
                  <a:pt x="3267696" y="1984952"/>
                </a:moveTo>
                <a:cubicBezTo>
                  <a:pt x="3270204" y="1984723"/>
                  <a:pt x="3272314" y="1984895"/>
                  <a:pt x="3274024" y="1985465"/>
                </a:cubicBezTo>
                <a:cubicBezTo>
                  <a:pt x="3277444" y="1986605"/>
                  <a:pt x="3283374" y="1990708"/>
                  <a:pt x="3291812" y="1997777"/>
                </a:cubicBezTo>
                <a:cubicBezTo>
                  <a:pt x="3282766" y="2001577"/>
                  <a:pt x="3274404" y="2005833"/>
                  <a:pt x="3266726" y="2010545"/>
                </a:cubicBezTo>
                <a:cubicBezTo>
                  <a:pt x="3259049" y="2015257"/>
                  <a:pt x="3251599" y="2019513"/>
                  <a:pt x="3244377" y="2023313"/>
                </a:cubicBezTo>
                <a:cubicBezTo>
                  <a:pt x="3244377" y="2022705"/>
                  <a:pt x="3244377" y="2023921"/>
                  <a:pt x="3244377" y="2026961"/>
                </a:cubicBezTo>
                <a:cubicBezTo>
                  <a:pt x="3240729" y="2022705"/>
                  <a:pt x="3237080" y="2020273"/>
                  <a:pt x="3233431" y="2019665"/>
                </a:cubicBezTo>
                <a:cubicBezTo>
                  <a:pt x="3231454" y="2021565"/>
                  <a:pt x="3229022" y="2023237"/>
                  <a:pt x="3226133" y="2024681"/>
                </a:cubicBezTo>
                <a:cubicBezTo>
                  <a:pt x="3223244" y="2026126"/>
                  <a:pt x="3220812" y="2026885"/>
                  <a:pt x="3218836" y="2026961"/>
                </a:cubicBezTo>
                <a:cubicBezTo>
                  <a:pt x="3215187" y="2030001"/>
                  <a:pt x="3211538" y="2031217"/>
                  <a:pt x="3207889" y="2030610"/>
                </a:cubicBezTo>
                <a:cubicBezTo>
                  <a:pt x="3202492" y="2030610"/>
                  <a:pt x="3197779" y="2030610"/>
                  <a:pt x="3193750" y="2030610"/>
                </a:cubicBezTo>
                <a:cubicBezTo>
                  <a:pt x="3189721" y="2030610"/>
                  <a:pt x="3185921" y="2030610"/>
                  <a:pt x="3182348" y="2030610"/>
                </a:cubicBezTo>
                <a:cubicBezTo>
                  <a:pt x="3178775" y="2028937"/>
                  <a:pt x="3175886" y="2027721"/>
                  <a:pt x="3173682" y="2026961"/>
                </a:cubicBezTo>
                <a:cubicBezTo>
                  <a:pt x="3171478" y="2026201"/>
                  <a:pt x="3169501" y="2024986"/>
                  <a:pt x="3167753" y="2023313"/>
                </a:cubicBezTo>
                <a:cubicBezTo>
                  <a:pt x="3164156" y="2022705"/>
                  <a:pt x="3160404" y="2023921"/>
                  <a:pt x="3156496" y="2026961"/>
                </a:cubicBezTo>
                <a:cubicBezTo>
                  <a:pt x="3151405" y="2028937"/>
                  <a:pt x="3147908" y="2029545"/>
                  <a:pt x="3146008" y="2028786"/>
                </a:cubicBezTo>
                <a:cubicBezTo>
                  <a:pt x="3144109" y="2028025"/>
                  <a:pt x="3141524" y="2024986"/>
                  <a:pt x="3138256" y="2019665"/>
                </a:cubicBezTo>
                <a:cubicBezTo>
                  <a:pt x="3141828" y="2017993"/>
                  <a:pt x="3145628" y="2016777"/>
                  <a:pt x="3149656" y="2016017"/>
                </a:cubicBezTo>
                <a:cubicBezTo>
                  <a:pt x="3153684" y="2015257"/>
                  <a:pt x="3158397" y="2014041"/>
                  <a:pt x="3163793" y="2012369"/>
                </a:cubicBezTo>
                <a:cubicBezTo>
                  <a:pt x="3160288" y="2012208"/>
                  <a:pt x="3157265" y="2011619"/>
                  <a:pt x="3154726" y="2010602"/>
                </a:cubicBezTo>
                <a:cubicBezTo>
                  <a:pt x="3152187" y="2009586"/>
                  <a:pt x="3149272" y="2009111"/>
                  <a:pt x="3145982" y="2009177"/>
                </a:cubicBezTo>
                <a:cubicBezTo>
                  <a:pt x="3149403" y="2003436"/>
                  <a:pt x="3152595" y="2000022"/>
                  <a:pt x="3155560" y="1998936"/>
                </a:cubicBezTo>
                <a:cubicBezTo>
                  <a:pt x="3158525" y="1997850"/>
                  <a:pt x="3162630" y="2000022"/>
                  <a:pt x="3167875" y="2005453"/>
                </a:cubicBezTo>
                <a:cubicBezTo>
                  <a:pt x="3169547" y="2007237"/>
                  <a:pt x="3170764" y="2008323"/>
                  <a:pt x="3171524" y="2008712"/>
                </a:cubicBezTo>
                <a:cubicBezTo>
                  <a:pt x="3172284" y="2009100"/>
                  <a:pt x="3173500" y="2009255"/>
                  <a:pt x="3175172" y="2009177"/>
                </a:cubicBezTo>
                <a:cubicBezTo>
                  <a:pt x="3184299" y="2005531"/>
                  <a:pt x="3193399" y="2003514"/>
                  <a:pt x="3202471" y="2003126"/>
                </a:cubicBezTo>
                <a:cubicBezTo>
                  <a:pt x="3211544" y="2002737"/>
                  <a:pt x="3220561" y="2003513"/>
                  <a:pt x="3229523" y="2005453"/>
                </a:cubicBezTo>
                <a:cubicBezTo>
                  <a:pt x="3231316" y="2007160"/>
                  <a:pt x="3233122" y="2007470"/>
                  <a:pt x="3234940" y="2006384"/>
                </a:cubicBezTo>
                <a:cubicBezTo>
                  <a:pt x="3236759" y="2005298"/>
                  <a:pt x="3238581" y="2003746"/>
                  <a:pt x="3240408" y="2001729"/>
                </a:cubicBezTo>
                <a:cubicBezTo>
                  <a:pt x="3247710" y="1998005"/>
                  <a:pt x="3255013" y="1994281"/>
                  <a:pt x="3262314" y="1990557"/>
                </a:cubicBezTo>
                <a:cubicBezTo>
                  <a:pt x="3262162" y="1990634"/>
                  <a:pt x="3261553" y="1990479"/>
                  <a:pt x="3260489" y="1990091"/>
                </a:cubicBezTo>
                <a:cubicBezTo>
                  <a:pt x="3259424" y="1989703"/>
                  <a:pt x="3258815" y="1988617"/>
                  <a:pt x="3258663" y="1986832"/>
                </a:cubicBezTo>
                <a:lnTo>
                  <a:pt x="3258973" y="1986832"/>
                </a:lnTo>
                <a:cubicBezTo>
                  <a:pt x="3262279" y="1985806"/>
                  <a:pt x="3265187" y="1985179"/>
                  <a:pt x="3267696" y="1984952"/>
                </a:cubicBezTo>
                <a:close/>
                <a:moveTo>
                  <a:pt x="2653518" y="1983641"/>
                </a:moveTo>
                <a:cubicBezTo>
                  <a:pt x="2653442" y="1990785"/>
                  <a:pt x="2651770" y="1995649"/>
                  <a:pt x="2648502" y="1998233"/>
                </a:cubicBezTo>
                <a:cubicBezTo>
                  <a:pt x="2645234" y="2000817"/>
                  <a:pt x="2640826" y="2002033"/>
                  <a:pt x="2635278" y="2001881"/>
                </a:cubicBezTo>
                <a:cubicBezTo>
                  <a:pt x="2635126" y="2000209"/>
                  <a:pt x="2634518" y="1998993"/>
                  <a:pt x="2633454" y="1998233"/>
                </a:cubicBezTo>
                <a:cubicBezTo>
                  <a:pt x="2632390" y="1997473"/>
                  <a:pt x="2631782" y="1996257"/>
                  <a:pt x="2631630" y="1994585"/>
                </a:cubicBezTo>
                <a:cubicBezTo>
                  <a:pt x="2638926" y="1990937"/>
                  <a:pt x="2646222" y="1987289"/>
                  <a:pt x="2653518" y="1983641"/>
                </a:cubicBezTo>
                <a:close/>
                <a:moveTo>
                  <a:pt x="3226266" y="1972696"/>
                </a:moveTo>
                <a:cubicBezTo>
                  <a:pt x="3226266" y="1975736"/>
                  <a:pt x="3226266" y="1976952"/>
                  <a:pt x="3226266" y="1976344"/>
                </a:cubicBezTo>
                <a:cubicBezTo>
                  <a:pt x="3224366" y="1979840"/>
                  <a:pt x="3221782" y="1982880"/>
                  <a:pt x="3218514" y="1985465"/>
                </a:cubicBezTo>
                <a:cubicBezTo>
                  <a:pt x="3215246" y="1988048"/>
                  <a:pt x="3211750" y="1991089"/>
                  <a:pt x="3208026" y="1994585"/>
                </a:cubicBezTo>
                <a:cubicBezTo>
                  <a:pt x="3207798" y="1992609"/>
                  <a:pt x="3207342" y="1990176"/>
                  <a:pt x="3206658" y="1987289"/>
                </a:cubicBezTo>
                <a:cubicBezTo>
                  <a:pt x="3205973" y="1984400"/>
                  <a:pt x="3206430" y="1981968"/>
                  <a:pt x="3208026" y="1979992"/>
                </a:cubicBezTo>
                <a:cubicBezTo>
                  <a:pt x="3208330" y="1976724"/>
                  <a:pt x="3210457" y="1975052"/>
                  <a:pt x="3214410" y="1974976"/>
                </a:cubicBezTo>
                <a:cubicBezTo>
                  <a:pt x="3218362" y="1974900"/>
                  <a:pt x="3222314" y="1974140"/>
                  <a:pt x="3226266" y="1972696"/>
                </a:cubicBezTo>
                <a:close/>
                <a:moveTo>
                  <a:pt x="2711888" y="1969048"/>
                </a:moveTo>
                <a:cubicBezTo>
                  <a:pt x="2711811" y="1970720"/>
                  <a:pt x="2711963" y="1971936"/>
                  <a:pt x="2712343" y="1972696"/>
                </a:cubicBezTo>
                <a:cubicBezTo>
                  <a:pt x="2712723" y="1973456"/>
                  <a:pt x="2713787" y="1974672"/>
                  <a:pt x="2715535" y="1976344"/>
                </a:cubicBezTo>
                <a:cubicBezTo>
                  <a:pt x="2708847" y="1980600"/>
                  <a:pt x="2700335" y="1986680"/>
                  <a:pt x="2689999" y="1994585"/>
                </a:cubicBezTo>
                <a:cubicBezTo>
                  <a:pt x="2689771" y="1990785"/>
                  <a:pt x="2689315" y="1987440"/>
                  <a:pt x="2688631" y="1984552"/>
                </a:cubicBezTo>
                <a:cubicBezTo>
                  <a:pt x="2687947" y="1981664"/>
                  <a:pt x="2688403" y="1980144"/>
                  <a:pt x="2689999" y="1979992"/>
                </a:cubicBezTo>
                <a:cubicBezTo>
                  <a:pt x="2697295" y="1976344"/>
                  <a:pt x="2704591" y="1972696"/>
                  <a:pt x="2711888" y="1969048"/>
                </a:cubicBezTo>
                <a:close/>
                <a:moveTo>
                  <a:pt x="2963605" y="1950352"/>
                </a:moveTo>
                <a:cubicBezTo>
                  <a:pt x="2963452" y="1953924"/>
                  <a:pt x="2962845" y="1956812"/>
                  <a:pt x="2961781" y="1959016"/>
                </a:cubicBezTo>
                <a:cubicBezTo>
                  <a:pt x="2960717" y="1961220"/>
                  <a:pt x="2960109" y="1963196"/>
                  <a:pt x="2959956" y="1964944"/>
                </a:cubicBezTo>
                <a:cubicBezTo>
                  <a:pt x="2958284" y="1968592"/>
                  <a:pt x="2957068" y="1972240"/>
                  <a:pt x="2956308" y="1975888"/>
                </a:cubicBezTo>
                <a:cubicBezTo>
                  <a:pt x="2955549" y="1979536"/>
                  <a:pt x="2954332" y="1983184"/>
                  <a:pt x="2952660" y="1986832"/>
                </a:cubicBezTo>
                <a:cubicBezTo>
                  <a:pt x="2941108" y="1986832"/>
                  <a:pt x="2927732" y="1986832"/>
                  <a:pt x="2912531" y="1986832"/>
                </a:cubicBezTo>
                <a:cubicBezTo>
                  <a:pt x="2914128" y="1982956"/>
                  <a:pt x="2915496" y="1978852"/>
                  <a:pt x="2916635" y="1974520"/>
                </a:cubicBezTo>
                <a:cubicBezTo>
                  <a:pt x="2917775" y="1970188"/>
                  <a:pt x="2920055" y="1966996"/>
                  <a:pt x="2923476" y="1964944"/>
                </a:cubicBezTo>
                <a:cubicBezTo>
                  <a:pt x="2927048" y="1963272"/>
                  <a:pt x="2930848" y="1962968"/>
                  <a:pt x="2934876" y="1964032"/>
                </a:cubicBezTo>
                <a:cubicBezTo>
                  <a:pt x="2938904" y="1965096"/>
                  <a:pt x="2943616" y="1966616"/>
                  <a:pt x="2949012" y="1968592"/>
                </a:cubicBezTo>
                <a:cubicBezTo>
                  <a:pt x="2948860" y="1965020"/>
                  <a:pt x="2948252" y="1962132"/>
                  <a:pt x="2947188" y="1959928"/>
                </a:cubicBezTo>
                <a:cubicBezTo>
                  <a:pt x="2946124" y="1957724"/>
                  <a:pt x="2945516" y="1955748"/>
                  <a:pt x="2945364" y="1954000"/>
                </a:cubicBezTo>
                <a:cubicBezTo>
                  <a:pt x="2948860" y="1954076"/>
                  <a:pt x="2951900" y="1953924"/>
                  <a:pt x="2954484" y="1953544"/>
                </a:cubicBezTo>
                <a:cubicBezTo>
                  <a:pt x="2957068" y="1953164"/>
                  <a:pt x="2960109" y="1952100"/>
                  <a:pt x="2963605" y="1950352"/>
                </a:cubicBezTo>
                <a:close/>
                <a:moveTo>
                  <a:pt x="3065417" y="1947090"/>
                </a:moveTo>
                <a:cubicBezTo>
                  <a:pt x="3061767" y="1958095"/>
                  <a:pt x="3058116" y="1969022"/>
                  <a:pt x="3054466" y="1979868"/>
                </a:cubicBezTo>
                <a:cubicBezTo>
                  <a:pt x="3061843" y="1974607"/>
                  <a:pt x="3068992" y="1969774"/>
                  <a:pt x="3075913" y="1965368"/>
                </a:cubicBezTo>
                <a:cubicBezTo>
                  <a:pt x="3082834" y="1960963"/>
                  <a:pt x="3089070" y="1956090"/>
                  <a:pt x="3094622" y="1950749"/>
                </a:cubicBezTo>
                <a:cubicBezTo>
                  <a:pt x="3098273" y="1950749"/>
                  <a:pt x="3101923" y="1950749"/>
                  <a:pt x="3105574" y="1950749"/>
                </a:cubicBezTo>
                <a:cubicBezTo>
                  <a:pt x="3107323" y="1951054"/>
                  <a:pt x="3108387" y="1952274"/>
                  <a:pt x="3108768" y="1954409"/>
                </a:cubicBezTo>
                <a:cubicBezTo>
                  <a:pt x="3109148" y="1956544"/>
                  <a:pt x="3109300" y="1957764"/>
                  <a:pt x="3109224" y="1958069"/>
                </a:cubicBezTo>
                <a:cubicBezTo>
                  <a:pt x="3109148" y="1959899"/>
                  <a:pt x="3108387" y="1961729"/>
                  <a:pt x="3106943" y="1963558"/>
                </a:cubicBezTo>
                <a:cubicBezTo>
                  <a:pt x="3105498" y="1965388"/>
                  <a:pt x="3103825" y="1967218"/>
                  <a:pt x="3101923" y="1969048"/>
                </a:cubicBezTo>
                <a:cubicBezTo>
                  <a:pt x="3101847" y="1969048"/>
                  <a:pt x="3101086" y="1969048"/>
                  <a:pt x="3099641" y="1969048"/>
                </a:cubicBezTo>
                <a:cubicBezTo>
                  <a:pt x="3098196" y="1969048"/>
                  <a:pt x="3096523" y="1969048"/>
                  <a:pt x="3094622" y="1969048"/>
                </a:cubicBezTo>
                <a:cubicBezTo>
                  <a:pt x="3105118" y="1973172"/>
                  <a:pt x="3113331" y="1972085"/>
                  <a:pt x="3119263" y="1965786"/>
                </a:cubicBezTo>
                <a:cubicBezTo>
                  <a:pt x="3125195" y="1959488"/>
                  <a:pt x="3131584" y="1955695"/>
                  <a:pt x="3138429" y="1954409"/>
                </a:cubicBezTo>
                <a:cubicBezTo>
                  <a:pt x="3138581" y="1954714"/>
                  <a:pt x="3139190" y="1955934"/>
                  <a:pt x="3140254" y="1958069"/>
                </a:cubicBezTo>
                <a:cubicBezTo>
                  <a:pt x="3141319" y="1960204"/>
                  <a:pt x="3141928" y="1961424"/>
                  <a:pt x="3142080" y="1961729"/>
                </a:cubicBezTo>
                <a:cubicBezTo>
                  <a:pt x="3136755" y="1965461"/>
                  <a:pt x="3131888" y="1968949"/>
                  <a:pt x="3127477" y="1972191"/>
                </a:cubicBezTo>
                <a:cubicBezTo>
                  <a:pt x="3123066" y="1975433"/>
                  <a:pt x="3118199" y="1977992"/>
                  <a:pt x="3112875" y="1979868"/>
                </a:cubicBezTo>
                <a:cubicBezTo>
                  <a:pt x="3110898" y="1981671"/>
                  <a:pt x="3108463" y="1983475"/>
                  <a:pt x="3105574" y="1985278"/>
                </a:cubicBezTo>
                <a:cubicBezTo>
                  <a:pt x="3102684" y="1987081"/>
                  <a:pt x="3100250" y="1988884"/>
                  <a:pt x="3098273" y="1990688"/>
                </a:cubicBezTo>
                <a:cubicBezTo>
                  <a:pt x="3103597" y="1988960"/>
                  <a:pt x="3108464" y="1987908"/>
                  <a:pt x="3112875" y="1987532"/>
                </a:cubicBezTo>
                <a:cubicBezTo>
                  <a:pt x="3117286" y="1987156"/>
                  <a:pt x="3122154" y="1987006"/>
                  <a:pt x="3127477" y="1987081"/>
                </a:cubicBezTo>
                <a:cubicBezTo>
                  <a:pt x="3117438" y="1996023"/>
                  <a:pt x="3110137" y="2000681"/>
                  <a:pt x="3105574" y="2001057"/>
                </a:cubicBezTo>
                <a:cubicBezTo>
                  <a:pt x="3101011" y="2001433"/>
                  <a:pt x="3093710" y="1997976"/>
                  <a:pt x="3083670" y="1990688"/>
                </a:cubicBezTo>
                <a:cubicBezTo>
                  <a:pt x="3081617" y="1990688"/>
                  <a:pt x="3078422" y="1990688"/>
                  <a:pt x="3074087" y="1990688"/>
                </a:cubicBezTo>
                <a:cubicBezTo>
                  <a:pt x="3069752" y="1990688"/>
                  <a:pt x="3065646" y="1990688"/>
                  <a:pt x="3061767" y="1990688"/>
                </a:cubicBezTo>
                <a:cubicBezTo>
                  <a:pt x="3061767" y="1994896"/>
                  <a:pt x="3061767" y="1997300"/>
                  <a:pt x="3061767" y="1997901"/>
                </a:cubicBezTo>
                <a:cubicBezTo>
                  <a:pt x="3061690" y="1999930"/>
                  <a:pt x="3061843" y="2002184"/>
                  <a:pt x="3062223" y="2004664"/>
                </a:cubicBezTo>
                <a:cubicBezTo>
                  <a:pt x="3062603" y="2007143"/>
                  <a:pt x="3063668" y="2008496"/>
                  <a:pt x="3065417" y="2008721"/>
                </a:cubicBezTo>
                <a:cubicBezTo>
                  <a:pt x="3065646" y="2010317"/>
                  <a:pt x="3067014" y="2010773"/>
                  <a:pt x="3069524" y="2010089"/>
                </a:cubicBezTo>
                <a:cubicBezTo>
                  <a:pt x="3072034" y="2009405"/>
                  <a:pt x="3074316" y="2008949"/>
                  <a:pt x="3076369" y="2008721"/>
                </a:cubicBezTo>
                <a:cubicBezTo>
                  <a:pt x="3080019" y="2009322"/>
                  <a:pt x="3083670" y="2008120"/>
                  <a:pt x="3087321" y="2005114"/>
                </a:cubicBezTo>
                <a:cubicBezTo>
                  <a:pt x="3087321" y="2011768"/>
                  <a:pt x="3087321" y="2016618"/>
                  <a:pt x="3087321" y="2019665"/>
                </a:cubicBezTo>
                <a:cubicBezTo>
                  <a:pt x="3083670" y="2019665"/>
                  <a:pt x="3080019" y="2019665"/>
                  <a:pt x="3076369" y="2019665"/>
                </a:cubicBezTo>
                <a:cubicBezTo>
                  <a:pt x="3069068" y="2019057"/>
                  <a:pt x="3061767" y="2020273"/>
                  <a:pt x="3054466" y="2023313"/>
                </a:cubicBezTo>
                <a:cubicBezTo>
                  <a:pt x="3054466" y="2023465"/>
                  <a:pt x="3054466" y="2024073"/>
                  <a:pt x="3054466" y="2025137"/>
                </a:cubicBezTo>
                <a:cubicBezTo>
                  <a:pt x="3054466" y="2026201"/>
                  <a:pt x="3054466" y="2026810"/>
                  <a:pt x="3054466" y="2026961"/>
                </a:cubicBezTo>
                <a:cubicBezTo>
                  <a:pt x="3050815" y="2027113"/>
                  <a:pt x="3046252" y="2027721"/>
                  <a:pt x="3040776" y="2028786"/>
                </a:cubicBezTo>
                <a:cubicBezTo>
                  <a:pt x="3035300" y="2029849"/>
                  <a:pt x="3028912" y="2030458"/>
                  <a:pt x="3021610" y="2030610"/>
                </a:cubicBezTo>
                <a:cubicBezTo>
                  <a:pt x="3025261" y="2034258"/>
                  <a:pt x="3028912" y="2037906"/>
                  <a:pt x="3032562" y="2041554"/>
                </a:cubicBezTo>
                <a:cubicBezTo>
                  <a:pt x="3028912" y="2041402"/>
                  <a:pt x="3025261" y="2040794"/>
                  <a:pt x="3021610" y="2039730"/>
                </a:cubicBezTo>
                <a:cubicBezTo>
                  <a:pt x="3017960" y="2038666"/>
                  <a:pt x="3014309" y="2038058"/>
                  <a:pt x="3010658" y="2037906"/>
                </a:cubicBezTo>
                <a:cubicBezTo>
                  <a:pt x="3013549" y="2033422"/>
                  <a:pt x="3015982" y="2028709"/>
                  <a:pt x="3017960" y="2023769"/>
                </a:cubicBezTo>
                <a:cubicBezTo>
                  <a:pt x="3019937" y="2018829"/>
                  <a:pt x="3026021" y="2018677"/>
                  <a:pt x="3036213" y="2023313"/>
                </a:cubicBezTo>
                <a:cubicBezTo>
                  <a:pt x="3029368" y="2016171"/>
                  <a:pt x="3026630" y="2010412"/>
                  <a:pt x="3027999" y="2006037"/>
                </a:cubicBezTo>
                <a:cubicBezTo>
                  <a:pt x="3029368" y="2001662"/>
                  <a:pt x="3032106" y="1997748"/>
                  <a:pt x="3036213" y="1994295"/>
                </a:cubicBezTo>
                <a:cubicBezTo>
                  <a:pt x="3034464" y="1992566"/>
                  <a:pt x="3033399" y="1991514"/>
                  <a:pt x="3033018" y="1991139"/>
                </a:cubicBezTo>
                <a:cubicBezTo>
                  <a:pt x="3032638" y="1990763"/>
                  <a:pt x="3032486" y="1990613"/>
                  <a:pt x="3032562" y="1990688"/>
                </a:cubicBezTo>
                <a:cubicBezTo>
                  <a:pt x="3037810" y="1983475"/>
                  <a:pt x="3042829" y="1976235"/>
                  <a:pt x="3047621" y="1968968"/>
                </a:cubicBezTo>
                <a:cubicBezTo>
                  <a:pt x="3052412" y="1961702"/>
                  <a:pt x="3058344" y="1954409"/>
                  <a:pt x="3065417" y="1947090"/>
                </a:cubicBezTo>
                <a:close/>
                <a:moveTo>
                  <a:pt x="3001909" y="1932111"/>
                </a:moveTo>
                <a:cubicBezTo>
                  <a:pt x="3004113" y="1931047"/>
                  <a:pt x="3007002" y="1932263"/>
                  <a:pt x="3010574" y="1935759"/>
                </a:cubicBezTo>
                <a:cubicBezTo>
                  <a:pt x="3012474" y="1935911"/>
                  <a:pt x="3014145" y="1936520"/>
                  <a:pt x="3015589" y="1937583"/>
                </a:cubicBezTo>
                <a:cubicBezTo>
                  <a:pt x="3017034" y="1938647"/>
                  <a:pt x="3017794" y="1939255"/>
                  <a:pt x="3017870" y="1939407"/>
                </a:cubicBezTo>
                <a:lnTo>
                  <a:pt x="3018326" y="1939407"/>
                </a:lnTo>
                <a:cubicBezTo>
                  <a:pt x="3023950" y="1939180"/>
                  <a:pt x="3028205" y="1939635"/>
                  <a:pt x="3031094" y="1940775"/>
                </a:cubicBezTo>
                <a:cubicBezTo>
                  <a:pt x="3033982" y="1941915"/>
                  <a:pt x="3034590" y="1945108"/>
                  <a:pt x="3032918" y="1950352"/>
                </a:cubicBezTo>
                <a:cubicBezTo>
                  <a:pt x="3031322" y="1955976"/>
                  <a:pt x="3029042" y="1960232"/>
                  <a:pt x="3026078" y="1963120"/>
                </a:cubicBezTo>
                <a:cubicBezTo>
                  <a:pt x="3023114" y="1966008"/>
                  <a:pt x="3018098" y="1966616"/>
                  <a:pt x="3011029" y="1964944"/>
                </a:cubicBezTo>
                <a:cubicBezTo>
                  <a:pt x="3010877" y="1963196"/>
                  <a:pt x="3010270" y="1962132"/>
                  <a:pt x="3009205" y="1961752"/>
                </a:cubicBezTo>
                <a:cubicBezTo>
                  <a:pt x="3008142" y="1961372"/>
                  <a:pt x="3007534" y="1961220"/>
                  <a:pt x="3007381" y="1961296"/>
                </a:cubicBezTo>
                <a:cubicBezTo>
                  <a:pt x="3004342" y="1968592"/>
                  <a:pt x="2999477" y="1975888"/>
                  <a:pt x="2992789" y="1983184"/>
                </a:cubicBezTo>
                <a:cubicBezTo>
                  <a:pt x="2997045" y="1986832"/>
                  <a:pt x="3003125" y="1990481"/>
                  <a:pt x="3011029" y="1994129"/>
                </a:cubicBezTo>
                <a:cubicBezTo>
                  <a:pt x="3011258" y="1997777"/>
                  <a:pt x="3010801" y="2000513"/>
                  <a:pt x="3009656" y="2002337"/>
                </a:cubicBezTo>
                <a:cubicBezTo>
                  <a:pt x="3008511" y="2004161"/>
                  <a:pt x="3005306" y="2005073"/>
                  <a:pt x="3000040" y="2005073"/>
                </a:cubicBezTo>
                <a:cubicBezTo>
                  <a:pt x="2996566" y="2005149"/>
                  <a:pt x="2993539" y="2005909"/>
                  <a:pt x="2990959" y="2007353"/>
                </a:cubicBezTo>
                <a:cubicBezTo>
                  <a:pt x="2988380" y="2008797"/>
                  <a:pt x="2985342" y="2010469"/>
                  <a:pt x="2981845" y="2012369"/>
                </a:cubicBezTo>
                <a:cubicBezTo>
                  <a:pt x="2985493" y="2016017"/>
                  <a:pt x="2989141" y="2019665"/>
                  <a:pt x="2992789" y="2023313"/>
                </a:cubicBezTo>
                <a:cubicBezTo>
                  <a:pt x="2992789" y="2026353"/>
                  <a:pt x="2992789" y="2027569"/>
                  <a:pt x="2992789" y="2026961"/>
                </a:cubicBezTo>
                <a:cubicBezTo>
                  <a:pt x="2989293" y="2025289"/>
                  <a:pt x="2986253" y="2024073"/>
                  <a:pt x="2983669" y="2023313"/>
                </a:cubicBezTo>
                <a:cubicBezTo>
                  <a:pt x="2981085" y="2022553"/>
                  <a:pt x="2978045" y="2021337"/>
                  <a:pt x="2974548" y="2019665"/>
                </a:cubicBezTo>
                <a:cubicBezTo>
                  <a:pt x="2972507" y="2017993"/>
                  <a:pt x="2970207" y="2016777"/>
                  <a:pt x="2967651" y="2016017"/>
                </a:cubicBezTo>
                <a:cubicBezTo>
                  <a:pt x="2965096" y="2015257"/>
                  <a:pt x="2963595" y="2014041"/>
                  <a:pt x="2963149" y="2012369"/>
                </a:cubicBezTo>
                <a:cubicBezTo>
                  <a:pt x="2962541" y="2004465"/>
                  <a:pt x="2963757" y="1998385"/>
                  <a:pt x="2966796" y="1994129"/>
                </a:cubicBezTo>
                <a:cubicBezTo>
                  <a:pt x="2974701" y="1990481"/>
                  <a:pt x="2977133" y="1986832"/>
                  <a:pt x="2974093" y="1983184"/>
                </a:cubicBezTo>
                <a:cubicBezTo>
                  <a:pt x="2974245" y="1981132"/>
                  <a:pt x="2974853" y="1978852"/>
                  <a:pt x="2975917" y="1976344"/>
                </a:cubicBezTo>
                <a:cubicBezTo>
                  <a:pt x="2976981" y="1973836"/>
                  <a:pt x="2977589" y="1972468"/>
                  <a:pt x="2977741" y="1972240"/>
                </a:cubicBezTo>
                <a:cubicBezTo>
                  <a:pt x="2986253" y="1968592"/>
                  <a:pt x="2991117" y="1964032"/>
                  <a:pt x="2992333" y="1958560"/>
                </a:cubicBezTo>
                <a:cubicBezTo>
                  <a:pt x="2993549" y="1953088"/>
                  <a:pt x="2994765" y="1946704"/>
                  <a:pt x="2995981" y="1939407"/>
                </a:cubicBezTo>
                <a:cubicBezTo>
                  <a:pt x="2997729" y="1935607"/>
                  <a:pt x="2999705" y="1933175"/>
                  <a:pt x="3001909" y="1932111"/>
                </a:cubicBezTo>
                <a:close/>
                <a:moveTo>
                  <a:pt x="2886539" y="1862798"/>
                </a:moveTo>
                <a:cubicBezTo>
                  <a:pt x="2886615" y="1864470"/>
                  <a:pt x="2886463" y="1865686"/>
                  <a:pt x="2886083" y="1866446"/>
                </a:cubicBezTo>
                <a:cubicBezTo>
                  <a:pt x="2885703" y="1867206"/>
                  <a:pt x="2884639" y="1868422"/>
                  <a:pt x="2882891" y="1870094"/>
                </a:cubicBezTo>
                <a:cubicBezTo>
                  <a:pt x="2885931" y="1873742"/>
                  <a:pt x="2890795" y="1877390"/>
                  <a:pt x="2897483" y="1881038"/>
                </a:cubicBezTo>
                <a:cubicBezTo>
                  <a:pt x="2890795" y="1881038"/>
                  <a:pt x="2885931" y="1881038"/>
                  <a:pt x="2882891" y="1881038"/>
                </a:cubicBezTo>
                <a:cubicBezTo>
                  <a:pt x="2882739" y="1883014"/>
                  <a:pt x="2882131" y="1885447"/>
                  <a:pt x="2881067" y="1888334"/>
                </a:cubicBezTo>
                <a:cubicBezTo>
                  <a:pt x="2880003" y="1891222"/>
                  <a:pt x="2879395" y="1893654"/>
                  <a:pt x="2879243" y="1895630"/>
                </a:cubicBezTo>
                <a:cubicBezTo>
                  <a:pt x="2879395" y="1895555"/>
                  <a:pt x="2880003" y="1895707"/>
                  <a:pt x="2881067" y="1896087"/>
                </a:cubicBezTo>
                <a:cubicBezTo>
                  <a:pt x="2882131" y="1896466"/>
                  <a:pt x="2882739" y="1897531"/>
                  <a:pt x="2882891" y="1899279"/>
                </a:cubicBezTo>
                <a:cubicBezTo>
                  <a:pt x="2884867" y="1895707"/>
                  <a:pt x="2887299" y="1892818"/>
                  <a:pt x="2890187" y="1890615"/>
                </a:cubicBezTo>
                <a:cubicBezTo>
                  <a:pt x="2893075" y="1888411"/>
                  <a:pt x="2895507" y="1886434"/>
                  <a:pt x="2897483" y="1884686"/>
                </a:cubicBezTo>
                <a:cubicBezTo>
                  <a:pt x="2899231" y="1882482"/>
                  <a:pt x="2900295" y="1879594"/>
                  <a:pt x="2900675" y="1876022"/>
                </a:cubicBezTo>
                <a:cubicBezTo>
                  <a:pt x="2901055" y="1872450"/>
                  <a:pt x="2901207" y="1870474"/>
                  <a:pt x="2901131" y="1870094"/>
                </a:cubicBezTo>
                <a:cubicBezTo>
                  <a:pt x="2899155" y="1868422"/>
                  <a:pt x="2896723" y="1867206"/>
                  <a:pt x="2893835" y="1866446"/>
                </a:cubicBezTo>
                <a:cubicBezTo>
                  <a:pt x="2890947" y="1865686"/>
                  <a:pt x="2888515" y="1864470"/>
                  <a:pt x="2886539" y="1862798"/>
                </a:cubicBezTo>
                <a:close/>
                <a:moveTo>
                  <a:pt x="2948556" y="1855502"/>
                </a:moveTo>
                <a:cubicBezTo>
                  <a:pt x="2944756" y="1857174"/>
                  <a:pt x="2941412" y="1858390"/>
                  <a:pt x="2938524" y="1859150"/>
                </a:cubicBezTo>
                <a:cubicBezTo>
                  <a:pt x="2935636" y="1859910"/>
                  <a:pt x="2934116" y="1861126"/>
                  <a:pt x="2933964" y="1862798"/>
                </a:cubicBezTo>
                <a:cubicBezTo>
                  <a:pt x="2932368" y="1864698"/>
                  <a:pt x="2931912" y="1867282"/>
                  <a:pt x="2932596" y="1870550"/>
                </a:cubicBezTo>
                <a:cubicBezTo>
                  <a:pt x="2933280" y="1873818"/>
                  <a:pt x="2933736" y="1877314"/>
                  <a:pt x="2933964" y="1881038"/>
                </a:cubicBezTo>
                <a:cubicBezTo>
                  <a:pt x="2934420" y="1881038"/>
                  <a:pt x="2936244" y="1881038"/>
                  <a:pt x="2939436" y="1881038"/>
                </a:cubicBezTo>
                <a:cubicBezTo>
                  <a:pt x="2942628" y="1881038"/>
                  <a:pt x="2944452" y="1881038"/>
                  <a:pt x="2944908" y="1881038"/>
                </a:cubicBezTo>
                <a:cubicBezTo>
                  <a:pt x="2946580" y="1877390"/>
                  <a:pt x="2947796" y="1873742"/>
                  <a:pt x="2948556" y="1870094"/>
                </a:cubicBezTo>
                <a:cubicBezTo>
                  <a:pt x="2949316" y="1866446"/>
                  <a:pt x="2950532" y="1862798"/>
                  <a:pt x="2952204" y="1859150"/>
                </a:cubicBezTo>
                <a:cubicBezTo>
                  <a:pt x="2952052" y="1859226"/>
                  <a:pt x="2951444" y="1859074"/>
                  <a:pt x="2950380" y="1858694"/>
                </a:cubicBezTo>
                <a:cubicBezTo>
                  <a:pt x="2949316" y="1858314"/>
                  <a:pt x="2948708" y="1857250"/>
                  <a:pt x="2948556" y="1855502"/>
                </a:cubicBezTo>
                <a:close/>
                <a:moveTo>
                  <a:pt x="3784421" y="1841365"/>
                </a:moveTo>
                <a:cubicBezTo>
                  <a:pt x="3784421" y="1848054"/>
                  <a:pt x="3784421" y="1852918"/>
                  <a:pt x="3784421" y="1855958"/>
                </a:cubicBezTo>
                <a:cubicBezTo>
                  <a:pt x="3789742" y="1854286"/>
                  <a:pt x="3793694" y="1853070"/>
                  <a:pt x="3796278" y="1852310"/>
                </a:cubicBezTo>
                <a:cubicBezTo>
                  <a:pt x="3798862" y="1851550"/>
                  <a:pt x="3800989" y="1850334"/>
                  <a:pt x="3802662" y="1848662"/>
                </a:cubicBezTo>
                <a:cubicBezTo>
                  <a:pt x="3805702" y="1852918"/>
                  <a:pt x="3806918" y="1855350"/>
                  <a:pt x="3806310" y="1855958"/>
                </a:cubicBezTo>
                <a:cubicBezTo>
                  <a:pt x="3801066" y="1856110"/>
                  <a:pt x="3796050" y="1856718"/>
                  <a:pt x="3791262" y="1857782"/>
                </a:cubicBezTo>
                <a:cubicBezTo>
                  <a:pt x="3786473" y="1858846"/>
                  <a:pt x="3780545" y="1859454"/>
                  <a:pt x="3773477" y="1859606"/>
                </a:cubicBezTo>
                <a:cubicBezTo>
                  <a:pt x="3775301" y="1856110"/>
                  <a:pt x="3777125" y="1853070"/>
                  <a:pt x="3778949" y="1850486"/>
                </a:cubicBezTo>
                <a:cubicBezTo>
                  <a:pt x="3780773" y="1847901"/>
                  <a:pt x="3782598" y="1844862"/>
                  <a:pt x="3784421" y="1841365"/>
                </a:cubicBezTo>
                <a:close/>
                <a:moveTo>
                  <a:pt x="3634850" y="1834069"/>
                </a:moveTo>
                <a:cubicBezTo>
                  <a:pt x="3636599" y="1834221"/>
                  <a:pt x="3637662" y="1834829"/>
                  <a:pt x="3638042" y="1835893"/>
                </a:cubicBezTo>
                <a:cubicBezTo>
                  <a:pt x="3638423" y="1836957"/>
                  <a:pt x="3638574" y="1837565"/>
                  <a:pt x="3638498" y="1837717"/>
                </a:cubicBezTo>
                <a:cubicBezTo>
                  <a:pt x="3637890" y="1841973"/>
                  <a:pt x="3635459" y="1844405"/>
                  <a:pt x="3631202" y="1845014"/>
                </a:cubicBezTo>
                <a:cubicBezTo>
                  <a:pt x="3629378" y="1846610"/>
                  <a:pt x="3627554" y="1847066"/>
                  <a:pt x="3625730" y="1846381"/>
                </a:cubicBezTo>
                <a:cubicBezTo>
                  <a:pt x="3623906" y="1845698"/>
                  <a:pt x="3622082" y="1845241"/>
                  <a:pt x="3620258" y="1845014"/>
                </a:cubicBezTo>
                <a:cubicBezTo>
                  <a:pt x="3620334" y="1844862"/>
                  <a:pt x="3620182" y="1844253"/>
                  <a:pt x="3619802" y="1843190"/>
                </a:cubicBezTo>
                <a:cubicBezTo>
                  <a:pt x="3619422" y="1842126"/>
                  <a:pt x="3618358" y="1841518"/>
                  <a:pt x="3616610" y="1841365"/>
                </a:cubicBezTo>
                <a:cubicBezTo>
                  <a:pt x="3624514" y="1837109"/>
                  <a:pt x="3630594" y="1834677"/>
                  <a:pt x="3634850" y="1834069"/>
                </a:cubicBezTo>
                <a:close/>
                <a:moveTo>
                  <a:pt x="3824550" y="1819477"/>
                </a:moveTo>
                <a:cubicBezTo>
                  <a:pt x="3831239" y="1822517"/>
                  <a:pt x="3839750" y="1823733"/>
                  <a:pt x="3850087" y="1823125"/>
                </a:cubicBezTo>
                <a:cubicBezTo>
                  <a:pt x="3844767" y="1826697"/>
                  <a:pt x="3839902" y="1829585"/>
                  <a:pt x="3835495" y="1831789"/>
                </a:cubicBezTo>
                <a:cubicBezTo>
                  <a:pt x="3831086" y="1833993"/>
                  <a:pt x="3826222" y="1835969"/>
                  <a:pt x="3820902" y="1837717"/>
                </a:cubicBezTo>
                <a:cubicBezTo>
                  <a:pt x="3822650" y="1834221"/>
                  <a:pt x="3823714" y="1831181"/>
                  <a:pt x="3824094" y="1828597"/>
                </a:cubicBezTo>
                <a:cubicBezTo>
                  <a:pt x="3824474" y="1826013"/>
                  <a:pt x="3824626" y="1822973"/>
                  <a:pt x="3824550" y="1819477"/>
                </a:cubicBezTo>
                <a:close/>
                <a:moveTo>
                  <a:pt x="3653091" y="1819477"/>
                </a:moveTo>
                <a:cubicBezTo>
                  <a:pt x="3663427" y="1818869"/>
                  <a:pt x="3668291" y="1827381"/>
                  <a:pt x="3667683" y="1845014"/>
                </a:cubicBezTo>
                <a:cubicBezTo>
                  <a:pt x="3660387" y="1837717"/>
                  <a:pt x="3653091" y="1830421"/>
                  <a:pt x="3645795" y="1823125"/>
                </a:cubicBezTo>
                <a:cubicBezTo>
                  <a:pt x="3645871" y="1822973"/>
                  <a:pt x="3646631" y="1822365"/>
                  <a:pt x="3648075" y="1821301"/>
                </a:cubicBezTo>
                <a:cubicBezTo>
                  <a:pt x="3649518" y="1820237"/>
                  <a:pt x="3651191" y="1819629"/>
                  <a:pt x="3653091" y="1819477"/>
                </a:cubicBezTo>
                <a:close/>
                <a:moveTo>
                  <a:pt x="3638498" y="1812181"/>
                </a:moveTo>
                <a:cubicBezTo>
                  <a:pt x="3638346" y="1814081"/>
                  <a:pt x="3637739" y="1815753"/>
                  <a:pt x="3636674" y="1817197"/>
                </a:cubicBezTo>
                <a:cubicBezTo>
                  <a:pt x="3635610" y="1818641"/>
                  <a:pt x="3635002" y="1819401"/>
                  <a:pt x="3634850" y="1819477"/>
                </a:cubicBezTo>
                <a:cubicBezTo>
                  <a:pt x="3629758" y="1819857"/>
                  <a:pt x="3626262" y="1821833"/>
                  <a:pt x="3624362" y="1825405"/>
                </a:cubicBezTo>
                <a:cubicBezTo>
                  <a:pt x="3622462" y="1828977"/>
                  <a:pt x="3619878" y="1831865"/>
                  <a:pt x="3616610" y="1834069"/>
                </a:cubicBezTo>
                <a:cubicBezTo>
                  <a:pt x="3612962" y="1834069"/>
                  <a:pt x="3609314" y="1834069"/>
                  <a:pt x="3605666" y="1834069"/>
                </a:cubicBezTo>
                <a:cubicBezTo>
                  <a:pt x="3603842" y="1833917"/>
                  <a:pt x="3602018" y="1833309"/>
                  <a:pt x="3600194" y="1832245"/>
                </a:cubicBezTo>
                <a:cubicBezTo>
                  <a:pt x="3598370" y="1831181"/>
                  <a:pt x="3596546" y="1830573"/>
                  <a:pt x="3594722" y="1830421"/>
                </a:cubicBezTo>
                <a:cubicBezTo>
                  <a:pt x="3594722" y="1830269"/>
                  <a:pt x="3594722" y="1829661"/>
                  <a:pt x="3594722" y="1828597"/>
                </a:cubicBezTo>
                <a:cubicBezTo>
                  <a:pt x="3594722" y="1827533"/>
                  <a:pt x="3594722" y="1826925"/>
                  <a:pt x="3594722" y="1826773"/>
                </a:cubicBezTo>
                <a:cubicBezTo>
                  <a:pt x="3605058" y="1830421"/>
                  <a:pt x="3613570" y="1826773"/>
                  <a:pt x="3620258" y="1815829"/>
                </a:cubicBezTo>
                <a:cubicBezTo>
                  <a:pt x="3620562" y="1814081"/>
                  <a:pt x="3622690" y="1813017"/>
                  <a:pt x="3626642" y="1812637"/>
                </a:cubicBezTo>
                <a:cubicBezTo>
                  <a:pt x="3630594" y="1812257"/>
                  <a:pt x="3634546" y="1812105"/>
                  <a:pt x="3638498" y="1812181"/>
                </a:cubicBezTo>
                <a:close/>
                <a:moveTo>
                  <a:pt x="3335708" y="1808533"/>
                </a:moveTo>
                <a:cubicBezTo>
                  <a:pt x="3356988" y="1815829"/>
                  <a:pt x="3376445" y="1823125"/>
                  <a:pt x="3394077" y="1830421"/>
                </a:cubicBezTo>
                <a:cubicBezTo>
                  <a:pt x="3391949" y="1835741"/>
                  <a:pt x="3388909" y="1838781"/>
                  <a:pt x="3384957" y="1839541"/>
                </a:cubicBezTo>
                <a:cubicBezTo>
                  <a:pt x="3381005" y="1840302"/>
                  <a:pt x="3377965" y="1839694"/>
                  <a:pt x="3375837" y="1837717"/>
                </a:cubicBezTo>
                <a:cubicBezTo>
                  <a:pt x="3370517" y="1832093"/>
                  <a:pt x="3365653" y="1828749"/>
                  <a:pt x="3361244" y="1827685"/>
                </a:cubicBezTo>
                <a:cubicBezTo>
                  <a:pt x="3356837" y="1826621"/>
                  <a:pt x="3351973" y="1828749"/>
                  <a:pt x="3346652" y="1834069"/>
                </a:cubicBezTo>
                <a:cubicBezTo>
                  <a:pt x="3346501" y="1834069"/>
                  <a:pt x="3345892" y="1834069"/>
                  <a:pt x="3344829" y="1834069"/>
                </a:cubicBezTo>
                <a:cubicBezTo>
                  <a:pt x="3343764" y="1834069"/>
                  <a:pt x="3343157" y="1834069"/>
                  <a:pt x="3343005" y="1834069"/>
                </a:cubicBezTo>
                <a:cubicBezTo>
                  <a:pt x="3342852" y="1834069"/>
                  <a:pt x="3342244" y="1834069"/>
                  <a:pt x="3341181" y="1834069"/>
                </a:cubicBezTo>
                <a:cubicBezTo>
                  <a:pt x="3340116" y="1834069"/>
                  <a:pt x="3339508" y="1834069"/>
                  <a:pt x="3339356" y="1834069"/>
                </a:cubicBezTo>
                <a:cubicBezTo>
                  <a:pt x="3339964" y="1827381"/>
                  <a:pt x="3338748" y="1818869"/>
                  <a:pt x="3335708" y="1808533"/>
                </a:cubicBezTo>
                <a:close/>
                <a:moveTo>
                  <a:pt x="3028814" y="1804429"/>
                </a:moveTo>
                <a:cubicBezTo>
                  <a:pt x="3027142" y="1809901"/>
                  <a:pt x="3025926" y="1815373"/>
                  <a:pt x="3025166" y="1820845"/>
                </a:cubicBezTo>
                <a:cubicBezTo>
                  <a:pt x="3024406" y="1826317"/>
                  <a:pt x="3023190" y="1831789"/>
                  <a:pt x="3021518" y="1837261"/>
                </a:cubicBezTo>
                <a:cubicBezTo>
                  <a:pt x="3023645" y="1839085"/>
                  <a:pt x="3026686" y="1840909"/>
                  <a:pt x="3030638" y="1842733"/>
                </a:cubicBezTo>
                <a:cubicBezTo>
                  <a:pt x="3034590" y="1844557"/>
                  <a:pt x="3037630" y="1846381"/>
                  <a:pt x="3039758" y="1848205"/>
                </a:cubicBezTo>
                <a:cubicBezTo>
                  <a:pt x="3043406" y="1844557"/>
                  <a:pt x="3047054" y="1840909"/>
                  <a:pt x="3050702" y="1837261"/>
                </a:cubicBezTo>
                <a:cubicBezTo>
                  <a:pt x="3054350" y="1836653"/>
                  <a:pt x="3057999" y="1834221"/>
                  <a:pt x="3061646" y="1829965"/>
                </a:cubicBezTo>
                <a:cubicBezTo>
                  <a:pt x="3061495" y="1828141"/>
                  <a:pt x="3060887" y="1826317"/>
                  <a:pt x="3059822" y="1824493"/>
                </a:cubicBezTo>
                <a:cubicBezTo>
                  <a:pt x="3058759" y="1822669"/>
                  <a:pt x="3058151" y="1820845"/>
                  <a:pt x="3057999" y="1819021"/>
                </a:cubicBezTo>
                <a:lnTo>
                  <a:pt x="3057999" y="1815829"/>
                </a:lnTo>
                <a:cubicBezTo>
                  <a:pt x="3057999" y="1813321"/>
                  <a:pt x="3057999" y="1811953"/>
                  <a:pt x="3057999" y="1811725"/>
                </a:cubicBezTo>
                <a:cubicBezTo>
                  <a:pt x="3053742" y="1807469"/>
                  <a:pt x="3047662" y="1805037"/>
                  <a:pt x="3039758" y="1804429"/>
                </a:cubicBezTo>
                <a:cubicBezTo>
                  <a:pt x="3039606" y="1808001"/>
                  <a:pt x="3038998" y="1810889"/>
                  <a:pt x="3037934" y="1813093"/>
                </a:cubicBezTo>
                <a:cubicBezTo>
                  <a:pt x="3036870" y="1815297"/>
                  <a:pt x="3036262" y="1817273"/>
                  <a:pt x="3036110" y="1819021"/>
                </a:cubicBezTo>
                <a:cubicBezTo>
                  <a:pt x="3033070" y="1815981"/>
                  <a:pt x="3031854" y="1811117"/>
                  <a:pt x="3032462" y="1804429"/>
                </a:cubicBezTo>
                <a:cubicBezTo>
                  <a:pt x="3033070" y="1804429"/>
                  <a:pt x="3031854" y="1804429"/>
                  <a:pt x="3028814" y="1804429"/>
                </a:cubicBezTo>
                <a:close/>
                <a:moveTo>
                  <a:pt x="3918944" y="1797589"/>
                </a:moveTo>
                <a:cubicBezTo>
                  <a:pt x="3922440" y="1799413"/>
                  <a:pt x="3926392" y="1801237"/>
                  <a:pt x="3930801" y="1803061"/>
                </a:cubicBezTo>
                <a:cubicBezTo>
                  <a:pt x="3935209" y="1804885"/>
                  <a:pt x="3940984" y="1806709"/>
                  <a:pt x="3948129" y="1808533"/>
                </a:cubicBezTo>
                <a:cubicBezTo>
                  <a:pt x="3940833" y="1811573"/>
                  <a:pt x="3933536" y="1816437"/>
                  <a:pt x="3926240" y="1823125"/>
                </a:cubicBezTo>
                <a:cubicBezTo>
                  <a:pt x="3921984" y="1812789"/>
                  <a:pt x="3919552" y="1804277"/>
                  <a:pt x="3918944" y="1797589"/>
                </a:cubicBezTo>
                <a:close/>
                <a:moveTo>
                  <a:pt x="3466583" y="1797589"/>
                </a:moveTo>
                <a:cubicBezTo>
                  <a:pt x="3477527" y="1804277"/>
                  <a:pt x="3477527" y="1809141"/>
                  <a:pt x="3466583" y="1812181"/>
                </a:cubicBezTo>
                <a:cubicBezTo>
                  <a:pt x="3462935" y="1812789"/>
                  <a:pt x="3459287" y="1815221"/>
                  <a:pt x="3455639" y="1819477"/>
                </a:cubicBezTo>
                <a:cubicBezTo>
                  <a:pt x="3459287" y="1821149"/>
                  <a:pt x="3462935" y="1822365"/>
                  <a:pt x="3466583" y="1823125"/>
                </a:cubicBezTo>
                <a:cubicBezTo>
                  <a:pt x="3470231" y="1823885"/>
                  <a:pt x="3473879" y="1825101"/>
                  <a:pt x="3477527" y="1826773"/>
                </a:cubicBezTo>
                <a:cubicBezTo>
                  <a:pt x="3477679" y="1828597"/>
                  <a:pt x="3478287" y="1830421"/>
                  <a:pt x="3479351" y="1832245"/>
                </a:cubicBezTo>
                <a:cubicBezTo>
                  <a:pt x="3480415" y="1834069"/>
                  <a:pt x="3481023" y="1835893"/>
                  <a:pt x="3481175" y="1837717"/>
                </a:cubicBezTo>
                <a:cubicBezTo>
                  <a:pt x="3474107" y="1836045"/>
                  <a:pt x="3468179" y="1834829"/>
                  <a:pt x="3463391" y="1834069"/>
                </a:cubicBezTo>
                <a:cubicBezTo>
                  <a:pt x="3458603" y="1833309"/>
                  <a:pt x="3453587" y="1832093"/>
                  <a:pt x="3448342" y="1830421"/>
                </a:cubicBezTo>
                <a:cubicBezTo>
                  <a:pt x="3444086" y="1829881"/>
                  <a:pt x="3441655" y="1827313"/>
                  <a:pt x="3441046" y="1822719"/>
                </a:cubicBezTo>
                <a:cubicBezTo>
                  <a:pt x="3440970" y="1820736"/>
                  <a:pt x="3441122" y="1818295"/>
                  <a:pt x="3441502" y="1815398"/>
                </a:cubicBezTo>
                <a:cubicBezTo>
                  <a:pt x="3441882" y="1812500"/>
                  <a:pt x="3442946" y="1810059"/>
                  <a:pt x="3444695" y="1808077"/>
                </a:cubicBezTo>
                <a:lnTo>
                  <a:pt x="3445151" y="1808427"/>
                </a:lnTo>
                <a:cubicBezTo>
                  <a:pt x="3452522" y="1804756"/>
                  <a:pt x="3459667" y="1801144"/>
                  <a:pt x="3466583" y="1797589"/>
                </a:cubicBezTo>
                <a:close/>
                <a:moveTo>
                  <a:pt x="3232199" y="1781345"/>
                </a:moveTo>
                <a:lnTo>
                  <a:pt x="3237210" y="1786492"/>
                </a:lnTo>
                <a:cubicBezTo>
                  <a:pt x="3240281" y="1786467"/>
                  <a:pt x="3241344" y="1786518"/>
                  <a:pt x="3240402" y="1786644"/>
                </a:cubicBezTo>
                <a:cubicBezTo>
                  <a:pt x="3238426" y="1784744"/>
                  <a:pt x="3235994" y="1783072"/>
                  <a:pt x="3233106" y="1781628"/>
                </a:cubicBezTo>
                <a:close/>
                <a:moveTo>
                  <a:pt x="3225810" y="1779348"/>
                </a:moveTo>
                <a:lnTo>
                  <a:pt x="3225344" y="1779600"/>
                </a:lnTo>
                <a:lnTo>
                  <a:pt x="3225965" y="1779397"/>
                </a:lnTo>
                <a:close/>
                <a:moveTo>
                  <a:pt x="3794910" y="1760987"/>
                </a:moveTo>
                <a:cubicBezTo>
                  <a:pt x="3789666" y="1764485"/>
                  <a:pt x="3784649" y="1767527"/>
                  <a:pt x="3779861" y="1770113"/>
                </a:cubicBezTo>
                <a:cubicBezTo>
                  <a:pt x="3775073" y="1772698"/>
                  <a:pt x="3769145" y="1775740"/>
                  <a:pt x="3762077" y="1779239"/>
                </a:cubicBezTo>
                <a:cubicBezTo>
                  <a:pt x="3769221" y="1779170"/>
                  <a:pt x="3774997" y="1779307"/>
                  <a:pt x="3779406" y="1779651"/>
                </a:cubicBezTo>
                <a:cubicBezTo>
                  <a:pt x="3783814" y="1779995"/>
                  <a:pt x="3787766" y="1780958"/>
                  <a:pt x="3791262" y="1782540"/>
                </a:cubicBezTo>
                <a:lnTo>
                  <a:pt x="3791262" y="1782889"/>
                </a:lnTo>
                <a:cubicBezTo>
                  <a:pt x="3791414" y="1781064"/>
                  <a:pt x="3792022" y="1778326"/>
                  <a:pt x="3793086" y="1774676"/>
                </a:cubicBezTo>
                <a:cubicBezTo>
                  <a:pt x="3794149" y="1771025"/>
                  <a:pt x="3794758" y="1766463"/>
                  <a:pt x="3794910" y="1760987"/>
                </a:cubicBezTo>
                <a:close/>
                <a:moveTo>
                  <a:pt x="12528846" y="1592270"/>
                </a:moveTo>
                <a:cubicBezTo>
                  <a:pt x="12523147" y="1593410"/>
                  <a:pt x="12520525" y="1599681"/>
                  <a:pt x="12520981" y="1611081"/>
                </a:cubicBezTo>
                <a:cubicBezTo>
                  <a:pt x="12522653" y="1612905"/>
                  <a:pt x="12523869" y="1614729"/>
                  <a:pt x="12524628" y="1616553"/>
                </a:cubicBezTo>
                <a:cubicBezTo>
                  <a:pt x="12525388" y="1618377"/>
                  <a:pt x="12526605" y="1620201"/>
                  <a:pt x="12528277" y="1622025"/>
                </a:cubicBezTo>
                <a:cubicBezTo>
                  <a:pt x="12532001" y="1618529"/>
                  <a:pt x="12535497" y="1615489"/>
                  <a:pt x="12538764" y="1612905"/>
                </a:cubicBezTo>
                <a:cubicBezTo>
                  <a:pt x="12542033" y="1610321"/>
                  <a:pt x="12544618" y="1607281"/>
                  <a:pt x="12546517" y="1603785"/>
                </a:cubicBezTo>
                <a:cubicBezTo>
                  <a:pt x="12546288" y="1603329"/>
                  <a:pt x="12544921" y="1601505"/>
                  <a:pt x="12542413" y="1598313"/>
                </a:cubicBezTo>
                <a:cubicBezTo>
                  <a:pt x="12539905" y="1595120"/>
                  <a:pt x="12537625" y="1593296"/>
                  <a:pt x="12535573" y="1592840"/>
                </a:cubicBezTo>
                <a:cubicBezTo>
                  <a:pt x="12532989" y="1592080"/>
                  <a:pt x="12530747" y="1591890"/>
                  <a:pt x="12528846" y="1592270"/>
                </a:cubicBezTo>
                <a:close/>
                <a:moveTo>
                  <a:pt x="12247375" y="1516231"/>
                </a:moveTo>
                <a:cubicBezTo>
                  <a:pt x="12245475" y="1516383"/>
                  <a:pt x="12242891" y="1516991"/>
                  <a:pt x="12239622" y="1518055"/>
                </a:cubicBezTo>
                <a:cubicBezTo>
                  <a:pt x="12236355" y="1519119"/>
                  <a:pt x="12232859" y="1519727"/>
                  <a:pt x="12229134" y="1519879"/>
                </a:cubicBezTo>
                <a:cubicBezTo>
                  <a:pt x="12234378" y="1523527"/>
                  <a:pt x="12239394" y="1527175"/>
                  <a:pt x="12244182" y="1530823"/>
                </a:cubicBezTo>
                <a:cubicBezTo>
                  <a:pt x="12248970" y="1534471"/>
                  <a:pt x="12254899" y="1538119"/>
                  <a:pt x="12261967" y="1541767"/>
                </a:cubicBezTo>
                <a:cubicBezTo>
                  <a:pt x="12262120" y="1541539"/>
                  <a:pt x="12262727" y="1540171"/>
                  <a:pt x="12263792" y="1537663"/>
                </a:cubicBezTo>
                <a:cubicBezTo>
                  <a:pt x="12264856" y="1535155"/>
                  <a:pt x="12265462" y="1532875"/>
                  <a:pt x="12265615" y="1530823"/>
                </a:cubicBezTo>
                <a:cubicBezTo>
                  <a:pt x="12262120" y="1528847"/>
                  <a:pt x="12259079" y="1526415"/>
                  <a:pt x="12256494" y="1523527"/>
                </a:cubicBezTo>
                <a:cubicBezTo>
                  <a:pt x="12253911" y="1520639"/>
                  <a:pt x="12250870" y="1518207"/>
                  <a:pt x="12247375" y="1516231"/>
                </a:cubicBezTo>
                <a:close/>
                <a:moveTo>
                  <a:pt x="12667203" y="1499701"/>
                </a:moveTo>
                <a:cubicBezTo>
                  <a:pt x="12665807" y="1499701"/>
                  <a:pt x="12664338" y="1500042"/>
                  <a:pt x="12662800" y="1500726"/>
                </a:cubicBezTo>
                <a:cubicBezTo>
                  <a:pt x="12656643" y="1503463"/>
                  <a:pt x="12650715" y="1506198"/>
                  <a:pt x="12645015" y="1508935"/>
                </a:cubicBezTo>
                <a:cubicBezTo>
                  <a:pt x="12643343" y="1509087"/>
                  <a:pt x="12642127" y="1510607"/>
                  <a:pt x="12641366" y="1513495"/>
                </a:cubicBezTo>
                <a:cubicBezTo>
                  <a:pt x="12640607" y="1516383"/>
                  <a:pt x="12639391" y="1519727"/>
                  <a:pt x="12637719" y="1523527"/>
                </a:cubicBezTo>
                <a:cubicBezTo>
                  <a:pt x="12651019" y="1517903"/>
                  <a:pt x="12659076" y="1519119"/>
                  <a:pt x="12661887" y="1527175"/>
                </a:cubicBezTo>
                <a:cubicBezTo>
                  <a:pt x="12664699" y="1535231"/>
                  <a:pt x="12670019" y="1540095"/>
                  <a:pt x="12677848" y="1541767"/>
                </a:cubicBezTo>
                <a:cubicBezTo>
                  <a:pt x="12677848" y="1530823"/>
                  <a:pt x="12677848" y="1519879"/>
                  <a:pt x="12677848" y="1508935"/>
                </a:cubicBezTo>
                <a:cubicBezTo>
                  <a:pt x="12674940" y="1502779"/>
                  <a:pt x="12671392" y="1499701"/>
                  <a:pt x="12667203" y="1499701"/>
                </a:cubicBezTo>
                <a:close/>
                <a:moveTo>
                  <a:pt x="12680584" y="1425941"/>
                </a:moveTo>
                <a:cubicBezTo>
                  <a:pt x="12678000" y="1427005"/>
                  <a:pt x="12675871" y="1430349"/>
                  <a:pt x="12674199" y="1435973"/>
                </a:cubicBezTo>
                <a:cubicBezTo>
                  <a:pt x="12666295" y="1453605"/>
                  <a:pt x="12671160" y="1462118"/>
                  <a:pt x="12688791" y="1461510"/>
                </a:cubicBezTo>
                <a:cubicBezTo>
                  <a:pt x="12693048" y="1461510"/>
                  <a:pt x="12695479" y="1461510"/>
                  <a:pt x="12696089" y="1461510"/>
                </a:cubicBezTo>
                <a:cubicBezTo>
                  <a:pt x="12696697" y="1457253"/>
                  <a:pt x="12695479" y="1454822"/>
                  <a:pt x="12692440" y="1454214"/>
                </a:cubicBezTo>
                <a:cubicBezTo>
                  <a:pt x="12692440" y="1451174"/>
                  <a:pt x="12688791" y="1449957"/>
                  <a:pt x="12681495" y="1450566"/>
                </a:cubicBezTo>
                <a:cubicBezTo>
                  <a:pt x="12686664" y="1446993"/>
                  <a:pt x="12690919" y="1444105"/>
                  <a:pt x="12694264" y="1441901"/>
                </a:cubicBezTo>
                <a:cubicBezTo>
                  <a:pt x="12697608" y="1439697"/>
                  <a:pt x="12701864" y="1437721"/>
                  <a:pt x="12707032" y="1435973"/>
                </a:cubicBezTo>
                <a:cubicBezTo>
                  <a:pt x="12700344" y="1436581"/>
                  <a:pt x="12695479" y="1435365"/>
                  <a:pt x="12692440" y="1432325"/>
                </a:cubicBezTo>
                <a:cubicBezTo>
                  <a:pt x="12687120" y="1427005"/>
                  <a:pt x="12683167" y="1424877"/>
                  <a:pt x="12680584" y="1425941"/>
                </a:cubicBezTo>
                <a:close/>
                <a:moveTo>
                  <a:pt x="12123340" y="1417733"/>
                </a:moveTo>
                <a:cubicBezTo>
                  <a:pt x="12119237" y="1427613"/>
                  <a:pt x="12121060" y="1433389"/>
                  <a:pt x="12128813" y="1435061"/>
                </a:cubicBezTo>
                <a:cubicBezTo>
                  <a:pt x="12136565" y="1436733"/>
                  <a:pt x="12142036" y="1440685"/>
                  <a:pt x="12145229" y="1446917"/>
                </a:cubicBezTo>
                <a:cubicBezTo>
                  <a:pt x="12145837" y="1436581"/>
                  <a:pt x="12148268" y="1428069"/>
                  <a:pt x="12152525" y="1421381"/>
                </a:cubicBezTo>
                <a:cubicBezTo>
                  <a:pt x="12140972" y="1418341"/>
                  <a:pt x="12131245" y="1417125"/>
                  <a:pt x="12123340" y="1417733"/>
                </a:cubicBezTo>
                <a:close/>
                <a:moveTo>
                  <a:pt x="12181709" y="1414085"/>
                </a:moveTo>
                <a:cubicBezTo>
                  <a:pt x="12177453" y="1417125"/>
                  <a:pt x="12171374" y="1418341"/>
                  <a:pt x="12163469" y="1417733"/>
                </a:cubicBezTo>
                <a:cubicBezTo>
                  <a:pt x="12164077" y="1421381"/>
                  <a:pt x="12166509" y="1425029"/>
                  <a:pt x="12170765" y="1428677"/>
                </a:cubicBezTo>
                <a:cubicBezTo>
                  <a:pt x="12167270" y="1430349"/>
                  <a:pt x="12164229" y="1431565"/>
                  <a:pt x="12161646" y="1432325"/>
                </a:cubicBezTo>
                <a:cubicBezTo>
                  <a:pt x="12159061" y="1433085"/>
                  <a:pt x="12156020" y="1434301"/>
                  <a:pt x="12152525" y="1435973"/>
                </a:cubicBezTo>
                <a:cubicBezTo>
                  <a:pt x="12159821" y="1439013"/>
                  <a:pt x="12163469" y="1440229"/>
                  <a:pt x="12163469" y="1439621"/>
                </a:cubicBezTo>
                <a:cubicBezTo>
                  <a:pt x="12167117" y="1439621"/>
                  <a:pt x="12170765" y="1439621"/>
                  <a:pt x="12174413" y="1439621"/>
                </a:cubicBezTo>
                <a:cubicBezTo>
                  <a:pt x="12172665" y="1439773"/>
                  <a:pt x="12171602" y="1440381"/>
                  <a:pt x="12171222" y="1441445"/>
                </a:cubicBezTo>
                <a:cubicBezTo>
                  <a:pt x="12170840" y="1442509"/>
                  <a:pt x="12170689" y="1443117"/>
                  <a:pt x="12170765" y="1443269"/>
                </a:cubicBezTo>
                <a:cubicBezTo>
                  <a:pt x="12175021" y="1447525"/>
                  <a:pt x="12181101" y="1453605"/>
                  <a:pt x="12189006" y="1461510"/>
                </a:cubicBezTo>
                <a:cubicBezTo>
                  <a:pt x="12187257" y="1456190"/>
                  <a:pt x="12186194" y="1452238"/>
                  <a:pt x="12185814" y="1449653"/>
                </a:cubicBezTo>
                <a:cubicBezTo>
                  <a:pt x="12185434" y="1447070"/>
                  <a:pt x="12185281" y="1444941"/>
                  <a:pt x="12185357" y="1443269"/>
                </a:cubicBezTo>
                <a:cubicBezTo>
                  <a:pt x="12183609" y="1437949"/>
                  <a:pt x="12182545" y="1433085"/>
                  <a:pt x="12182165" y="1428677"/>
                </a:cubicBezTo>
                <a:cubicBezTo>
                  <a:pt x="12181785" y="1424269"/>
                  <a:pt x="12181634" y="1419405"/>
                  <a:pt x="12181709" y="1414085"/>
                </a:cubicBezTo>
                <a:close/>
                <a:moveTo>
                  <a:pt x="12105100" y="1410437"/>
                </a:moveTo>
                <a:cubicBezTo>
                  <a:pt x="12093852" y="1416365"/>
                  <a:pt x="12085339" y="1424573"/>
                  <a:pt x="12079563" y="1435061"/>
                </a:cubicBezTo>
                <a:cubicBezTo>
                  <a:pt x="12073787" y="1445549"/>
                  <a:pt x="12072571" y="1455581"/>
                  <a:pt x="12075915" y="1465158"/>
                </a:cubicBezTo>
                <a:cubicBezTo>
                  <a:pt x="12081768" y="1463638"/>
                  <a:pt x="12086479" y="1463942"/>
                  <a:pt x="12090051" y="1466070"/>
                </a:cubicBezTo>
                <a:cubicBezTo>
                  <a:pt x="12093624" y="1468198"/>
                  <a:pt x="12093775" y="1470326"/>
                  <a:pt x="12090508" y="1472454"/>
                </a:cubicBezTo>
                <a:cubicBezTo>
                  <a:pt x="12086251" y="1475494"/>
                  <a:pt x="12080171" y="1476710"/>
                  <a:pt x="12072267" y="1476102"/>
                </a:cubicBezTo>
                <a:cubicBezTo>
                  <a:pt x="12072267" y="1479142"/>
                  <a:pt x="12072267" y="1484006"/>
                  <a:pt x="12072267" y="1490694"/>
                </a:cubicBezTo>
                <a:cubicBezTo>
                  <a:pt x="12076067" y="1490770"/>
                  <a:pt x="12079411" y="1490618"/>
                  <a:pt x="12082299" y="1490238"/>
                </a:cubicBezTo>
                <a:cubicBezTo>
                  <a:pt x="12085187" y="1489858"/>
                  <a:pt x="12086707" y="1488794"/>
                  <a:pt x="12086859" y="1487046"/>
                </a:cubicBezTo>
                <a:cubicBezTo>
                  <a:pt x="12090508" y="1481878"/>
                  <a:pt x="12094156" y="1479446"/>
                  <a:pt x="12097804" y="1479750"/>
                </a:cubicBezTo>
                <a:cubicBezTo>
                  <a:pt x="12101452" y="1480054"/>
                  <a:pt x="12105100" y="1481270"/>
                  <a:pt x="12108748" y="1483398"/>
                </a:cubicBezTo>
                <a:cubicBezTo>
                  <a:pt x="12113991" y="1487046"/>
                  <a:pt x="12118096" y="1488870"/>
                  <a:pt x="12121060" y="1488870"/>
                </a:cubicBezTo>
                <a:cubicBezTo>
                  <a:pt x="12124025" y="1488870"/>
                  <a:pt x="12127216" y="1487046"/>
                  <a:pt x="12130636" y="1483398"/>
                </a:cubicBezTo>
                <a:cubicBezTo>
                  <a:pt x="12132612" y="1483322"/>
                  <a:pt x="12135044" y="1483474"/>
                  <a:pt x="12137933" y="1483854"/>
                </a:cubicBezTo>
                <a:cubicBezTo>
                  <a:pt x="12140821" y="1484234"/>
                  <a:pt x="12143253" y="1485298"/>
                  <a:pt x="12145229" y="1487046"/>
                </a:cubicBezTo>
                <a:cubicBezTo>
                  <a:pt x="12148268" y="1491302"/>
                  <a:pt x="12149485" y="1493734"/>
                  <a:pt x="12148877" y="1494342"/>
                </a:cubicBezTo>
                <a:cubicBezTo>
                  <a:pt x="12155945" y="1497914"/>
                  <a:pt x="12161873" y="1500803"/>
                  <a:pt x="12166662" y="1503007"/>
                </a:cubicBezTo>
                <a:cubicBezTo>
                  <a:pt x="12171450" y="1505211"/>
                  <a:pt x="12176466" y="1507186"/>
                  <a:pt x="12181709" y="1508935"/>
                </a:cubicBezTo>
                <a:cubicBezTo>
                  <a:pt x="12182318" y="1502247"/>
                  <a:pt x="12181101" y="1493734"/>
                  <a:pt x="12178061" y="1483398"/>
                </a:cubicBezTo>
                <a:cubicBezTo>
                  <a:pt x="12176085" y="1482866"/>
                  <a:pt x="12173653" y="1481194"/>
                  <a:pt x="12170765" y="1478382"/>
                </a:cubicBezTo>
                <a:cubicBezTo>
                  <a:pt x="12167877" y="1475570"/>
                  <a:pt x="12165445" y="1474810"/>
                  <a:pt x="12163469" y="1476102"/>
                </a:cubicBezTo>
                <a:cubicBezTo>
                  <a:pt x="12156476" y="1477470"/>
                  <a:pt x="12151309" y="1476558"/>
                  <a:pt x="12147965" y="1473366"/>
                </a:cubicBezTo>
                <a:cubicBezTo>
                  <a:pt x="12144620" y="1470174"/>
                  <a:pt x="12141277" y="1467438"/>
                  <a:pt x="12137933" y="1465158"/>
                </a:cubicBezTo>
                <a:cubicBezTo>
                  <a:pt x="12136261" y="1463258"/>
                  <a:pt x="12135044" y="1461586"/>
                  <a:pt x="12134284" y="1460142"/>
                </a:cubicBezTo>
                <a:cubicBezTo>
                  <a:pt x="12133525" y="1458698"/>
                  <a:pt x="12132308" y="1457937"/>
                  <a:pt x="12130636" y="1457862"/>
                </a:cubicBezTo>
                <a:cubicBezTo>
                  <a:pt x="12116044" y="1457253"/>
                  <a:pt x="12108748" y="1447525"/>
                  <a:pt x="12108748" y="1428677"/>
                </a:cubicBezTo>
                <a:cubicBezTo>
                  <a:pt x="12108595" y="1426777"/>
                  <a:pt x="12107988" y="1424193"/>
                  <a:pt x="12106923" y="1420925"/>
                </a:cubicBezTo>
                <a:cubicBezTo>
                  <a:pt x="12105859" y="1417657"/>
                  <a:pt x="12105252" y="1414161"/>
                  <a:pt x="12105100" y="1410437"/>
                </a:cubicBezTo>
                <a:close/>
                <a:moveTo>
                  <a:pt x="11962825" y="1406789"/>
                </a:moveTo>
                <a:cubicBezTo>
                  <a:pt x="11964802" y="1412109"/>
                  <a:pt x="11967233" y="1416973"/>
                  <a:pt x="11970121" y="1421381"/>
                </a:cubicBezTo>
                <a:cubicBezTo>
                  <a:pt x="11973009" y="1425789"/>
                  <a:pt x="11975441" y="1430653"/>
                  <a:pt x="11977417" y="1435973"/>
                </a:cubicBezTo>
                <a:cubicBezTo>
                  <a:pt x="11980989" y="1428829"/>
                  <a:pt x="11983877" y="1423053"/>
                  <a:pt x="11986082" y="1418645"/>
                </a:cubicBezTo>
                <a:cubicBezTo>
                  <a:pt x="11988285" y="1414237"/>
                  <a:pt x="11990261" y="1410285"/>
                  <a:pt x="11992009" y="1406789"/>
                </a:cubicBezTo>
                <a:cubicBezTo>
                  <a:pt x="11984105" y="1406789"/>
                  <a:pt x="11974378" y="1406789"/>
                  <a:pt x="11962825" y="1406789"/>
                </a:cubicBezTo>
                <a:close/>
                <a:moveTo>
                  <a:pt x="12008426" y="1405877"/>
                </a:moveTo>
                <a:cubicBezTo>
                  <a:pt x="12005842" y="1405877"/>
                  <a:pt x="12002802" y="1408613"/>
                  <a:pt x="11999305" y="1414085"/>
                </a:cubicBezTo>
                <a:cubicBezTo>
                  <a:pt x="11999458" y="1414085"/>
                  <a:pt x="12000066" y="1414085"/>
                  <a:pt x="12001130" y="1414085"/>
                </a:cubicBezTo>
                <a:cubicBezTo>
                  <a:pt x="12002194" y="1414085"/>
                  <a:pt x="12002802" y="1414085"/>
                  <a:pt x="12002954" y="1414085"/>
                </a:cubicBezTo>
                <a:cubicBezTo>
                  <a:pt x="12002346" y="1418341"/>
                  <a:pt x="11999914" y="1420773"/>
                  <a:pt x="11995658" y="1421381"/>
                </a:cubicBezTo>
                <a:cubicBezTo>
                  <a:pt x="12005993" y="1424421"/>
                  <a:pt x="12014506" y="1425637"/>
                  <a:pt x="12021194" y="1425029"/>
                </a:cubicBezTo>
                <a:cubicBezTo>
                  <a:pt x="12021194" y="1424877"/>
                  <a:pt x="12021194" y="1424269"/>
                  <a:pt x="12021194" y="1423205"/>
                </a:cubicBezTo>
                <a:cubicBezTo>
                  <a:pt x="12021194" y="1422141"/>
                  <a:pt x="12021194" y="1421533"/>
                  <a:pt x="12021194" y="1421381"/>
                </a:cubicBezTo>
                <a:cubicBezTo>
                  <a:pt x="12019523" y="1421305"/>
                  <a:pt x="12018305" y="1420545"/>
                  <a:pt x="12017546" y="1419101"/>
                </a:cubicBezTo>
                <a:cubicBezTo>
                  <a:pt x="12016786" y="1417657"/>
                  <a:pt x="12015570" y="1415985"/>
                  <a:pt x="12013898" y="1414085"/>
                </a:cubicBezTo>
                <a:cubicBezTo>
                  <a:pt x="12014050" y="1414085"/>
                  <a:pt x="12014658" y="1414085"/>
                  <a:pt x="12015722" y="1414085"/>
                </a:cubicBezTo>
                <a:cubicBezTo>
                  <a:pt x="12016786" y="1414085"/>
                  <a:pt x="12017394" y="1414085"/>
                  <a:pt x="12017546" y="1414085"/>
                </a:cubicBezTo>
                <a:cubicBezTo>
                  <a:pt x="12014050" y="1408613"/>
                  <a:pt x="12011009" y="1405877"/>
                  <a:pt x="12008426" y="1405877"/>
                </a:cubicBezTo>
                <a:close/>
                <a:moveTo>
                  <a:pt x="12269294" y="1403590"/>
                </a:moveTo>
                <a:cubicBezTo>
                  <a:pt x="12271118" y="1403743"/>
                  <a:pt x="12272945" y="1404351"/>
                  <a:pt x="12274770" y="1405416"/>
                </a:cubicBezTo>
                <a:cubicBezTo>
                  <a:pt x="12276596" y="1406481"/>
                  <a:pt x="12278422" y="1407089"/>
                  <a:pt x="12280248" y="1407241"/>
                </a:cubicBezTo>
                <a:cubicBezTo>
                  <a:pt x="12285801" y="1408991"/>
                  <a:pt x="12292039" y="1410056"/>
                  <a:pt x="12298960" y="1410436"/>
                </a:cubicBezTo>
                <a:cubicBezTo>
                  <a:pt x="12305883" y="1410816"/>
                  <a:pt x="12313034" y="1410969"/>
                  <a:pt x="12320413" y="1410893"/>
                </a:cubicBezTo>
                <a:cubicBezTo>
                  <a:pt x="12322163" y="1412553"/>
                  <a:pt x="12324140" y="1412854"/>
                  <a:pt x="12326346" y="1411794"/>
                </a:cubicBezTo>
                <a:cubicBezTo>
                  <a:pt x="12328553" y="1410735"/>
                  <a:pt x="12331443" y="1409217"/>
                  <a:pt x="12335019" y="1407241"/>
                </a:cubicBezTo>
                <a:cubicBezTo>
                  <a:pt x="12331443" y="1410726"/>
                  <a:pt x="12328553" y="1413753"/>
                  <a:pt x="12326346" y="1416321"/>
                </a:cubicBezTo>
                <a:cubicBezTo>
                  <a:pt x="12324140" y="1418889"/>
                  <a:pt x="12322163" y="1421908"/>
                  <a:pt x="12320413" y="1425378"/>
                </a:cubicBezTo>
                <a:cubicBezTo>
                  <a:pt x="12318587" y="1425604"/>
                  <a:pt x="12316762" y="1426057"/>
                  <a:pt x="12314935" y="1426736"/>
                </a:cubicBezTo>
                <a:cubicBezTo>
                  <a:pt x="12313111" y="1427415"/>
                  <a:pt x="12311284" y="1426962"/>
                  <a:pt x="12309459" y="1425378"/>
                </a:cubicBezTo>
                <a:cubicBezTo>
                  <a:pt x="12302308" y="1423492"/>
                  <a:pt x="12295614" y="1420926"/>
                  <a:pt x="12289376" y="1417679"/>
                </a:cubicBezTo>
                <a:cubicBezTo>
                  <a:pt x="12283138" y="1414432"/>
                  <a:pt x="12276443" y="1410953"/>
                  <a:pt x="12269294" y="1407241"/>
                </a:cubicBezTo>
                <a:cubicBezTo>
                  <a:pt x="12269294" y="1407089"/>
                  <a:pt x="12269294" y="1406481"/>
                  <a:pt x="12269294" y="1405416"/>
                </a:cubicBezTo>
                <a:cubicBezTo>
                  <a:pt x="12269294" y="1404351"/>
                  <a:pt x="12269294" y="1403743"/>
                  <a:pt x="12269294" y="1403590"/>
                </a:cubicBezTo>
                <a:close/>
                <a:moveTo>
                  <a:pt x="12801882" y="1399492"/>
                </a:moveTo>
                <a:cubicBezTo>
                  <a:pt x="12802034" y="1405117"/>
                  <a:pt x="12800818" y="1410285"/>
                  <a:pt x="12798235" y="1414997"/>
                </a:cubicBezTo>
                <a:cubicBezTo>
                  <a:pt x="12795650" y="1419709"/>
                  <a:pt x="12790785" y="1423053"/>
                  <a:pt x="12783641" y="1425029"/>
                </a:cubicBezTo>
                <a:cubicBezTo>
                  <a:pt x="12777789" y="1425029"/>
                  <a:pt x="12772165" y="1426853"/>
                  <a:pt x="12766769" y="1430501"/>
                </a:cubicBezTo>
                <a:cubicBezTo>
                  <a:pt x="12761373" y="1434149"/>
                  <a:pt x="12758486" y="1439621"/>
                  <a:pt x="12758106" y="1446917"/>
                </a:cubicBezTo>
                <a:cubicBezTo>
                  <a:pt x="12757878" y="1448741"/>
                  <a:pt x="12756509" y="1450566"/>
                  <a:pt x="12754001" y="1452390"/>
                </a:cubicBezTo>
                <a:cubicBezTo>
                  <a:pt x="12751493" y="1454214"/>
                  <a:pt x="12749213" y="1456038"/>
                  <a:pt x="12747161" y="1457862"/>
                </a:cubicBezTo>
                <a:cubicBezTo>
                  <a:pt x="12745184" y="1459382"/>
                  <a:pt x="12742753" y="1459990"/>
                  <a:pt x="12739865" y="1459686"/>
                </a:cubicBezTo>
                <a:cubicBezTo>
                  <a:pt x="12736977" y="1459382"/>
                  <a:pt x="12734545" y="1459990"/>
                  <a:pt x="12732569" y="1461510"/>
                </a:cubicBezTo>
                <a:cubicBezTo>
                  <a:pt x="12739865" y="1467286"/>
                  <a:pt x="12742601" y="1473974"/>
                  <a:pt x="12740776" y="1481574"/>
                </a:cubicBezTo>
                <a:cubicBezTo>
                  <a:pt x="12738953" y="1489174"/>
                  <a:pt x="12732569" y="1495862"/>
                  <a:pt x="12721624" y="1501639"/>
                </a:cubicBezTo>
                <a:cubicBezTo>
                  <a:pt x="12725881" y="1505287"/>
                  <a:pt x="12728312" y="1508935"/>
                  <a:pt x="12728920" y="1512583"/>
                </a:cubicBezTo>
                <a:cubicBezTo>
                  <a:pt x="12730972" y="1510531"/>
                  <a:pt x="12733253" y="1508251"/>
                  <a:pt x="12735761" y="1505743"/>
                </a:cubicBezTo>
                <a:cubicBezTo>
                  <a:pt x="12738269" y="1503235"/>
                  <a:pt x="12739637" y="1501866"/>
                  <a:pt x="12739865" y="1501639"/>
                </a:cubicBezTo>
                <a:cubicBezTo>
                  <a:pt x="12748302" y="1502931"/>
                  <a:pt x="12753318" y="1501258"/>
                  <a:pt x="12754913" y="1496622"/>
                </a:cubicBezTo>
                <a:cubicBezTo>
                  <a:pt x="12756509" y="1491986"/>
                  <a:pt x="12758789" y="1487578"/>
                  <a:pt x="12761753" y="1483398"/>
                </a:cubicBezTo>
                <a:cubicBezTo>
                  <a:pt x="12769049" y="1464550"/>
                  <a:pt x="12779994" y="1447525"/>
                  <a:pt x="12794586" y="1432325"/>
                </a:cubicBezTo>
                <a:cubicBezTo>
                  <a:pt x="12798082" y="1427005"/>
                  <a:pt x="12802034" y="1422141"/>
                  <a:pt x="12806442" y="1417733"/>
                </a:cubicBezTo>
                <a:cubicBezTo>
                  <a:pt x="12810850" y="1413325"/>
                  <a:pt x="12816627" y="1408461"/>
                  <a:pt x="12823770" y="1403141"/>
                </a:cubicBezTo>
                <a:cubicBezTo>
                  <a:pt x="12812827" y="1400101"/>
                  <a:pt x="12805531" y="1398884"/>
                  <a:pt x="12801882" y="1399492"/>
                </a:cubicBezTo>
                <a:close/>
                <a:moveTo>
                  <a:pt x="12630423" y="1388548"/>
                </a:moveTo>
                <a:cubicBezTo>
                  <a:pt x="12623127" y="1395844"/>
                  <a:pt x="12615831" y="1403141"/>
                  <a:pt x="12608535" y="1410437"/>
                </a:cubicBezTo>
                <a:cubicBezTo>
                  <a:pt x="12604278" y="1417125"/>
                  <a:pt x="12598198" y="1421989"/>
                  <a:pt x="12590294" y="1425029"/>
                </a:cubicBezTo>
                <a:cubicBezTo>
                  <a:pt x="12579958" y="1432933"/>
                  <a:pt x="12571445" y="1431717"/>
                  <a:pt x="12564757" y="1421381"/>
                </a:cubicBezTo>
                <a:cubicBezTo>
                  <a:pt x="12568558" y="1417657"/>
                  <a:pt x="12572813" y="1414161"/>
                  <a:pt x="12577526" y="1410893"/>
                </a:cubicBezTo>
                <a:cubicBezTo>
                  <a:pt x="12582238" y="1407625"/>
                  <a:pt x="12586493" y="1405040"/>
                  <a:pt x="12590294" y="1403141"/>
                </a:cubicBezTo>
                <a:cubicBezTo>
                  <a:pt x="12588317" y="1401392"/>
                  <a:pt x="12585886" y="1400328"/>
                  <a:pt x="12582998" y="1399949"/>
                </a:cubicBezTo>
                <a:cubicBezTo>
                  <a:pt x="12580110" y="1399568"/>
                  <a:pt x="12577678" y="1399416"/>
                  <a:pt x="12575702" y="1399492"/>
                </a:cubicBezTo>
                <a:cubicBezTo>
                  <a:pt x="12573725" y="1399416"/>
                  <a:pt x="12571294" y="1399568"/>
                  <a:pt x="12568406" y="1399949"/>
                </a:cubicBezTo>
                <a:cubicBezTo>
                  <a:pt x="12565517" y="1400328"/>
                  <a:pt x="12563085" y="1401392"/>
                  <a:pt x="12561110" y="1403141"/>
                </a:cubicBezTo>
                <a:cubicBezTo>
                  <a:pt x="12557537" y="1408765"/>
                  <a:pt x="12554649" y="1414845"/>
                  <a:pt x="12552445" y="1421381"/>
                </a:cubicBezTo>
                <a:cubicBezTo>
                  <a:pt x="12550240" y="1427917"/>
                  <a:pt x="12548265" y="1433997"/>
                  <a:pt x="12546517" y="1439621"/>
                </a:cubicBezTo>
                <a:cubicBezTo>
                  <a:pt x="12550013" y="1441445"/>
                  <a:pt x="12553053" y="1443269"/>
                  <a:pt x="12555637" y="1445093"/>
                </a:cubicBezTo>
                <a:cubicBezTo>
                  <a:pt x="12558221" y="1446917"/>
                  <a:pt x="12561262" y="1448741"/>
                  <a:pt x="12564757" y="1450566"/>
                </a:cubicBezTo>
                <a:cubicBezTo>
                  <a:pt x="12567798" y="1449957"/>
                  <a:pt x="12572661" y="1447525"/>
                  <a:pt x="12579349" y="1443269"/>
                </a:cubicBezTo>
                <a:cubicBezTo>
                  <a:pt x="12577602" y="1448513"/>
                  <a:pt x="12576538" y="1452617"/>
                  <a:pt x="12576157" y="1455581"/>
                </a:cubicBezTo>
                <a:cubicBezTo>
                  <a:pt x="12575777" y="1458546"/>
                  <a:pt x="12575626" y="1461738"/>
                  <a:pt x="12575702" y="1465158"/>
                </a:cubicBezTo>
                <a:cubicBezTo>
                  <a:pt x="12582390" y="1465158"/>
                  <a:pt x="12590902" y="1465158"/>
                  <a:pt x="12601239" y="1465158"/>
                </a:cubicBezTo>
                <a:cubicBezTo>
                  <a:pt x="12609143" y="1446917"/>
                  <a:pt x="12622519" y="1439621"/>
                  <a:pt x="12641366" y="1443269"/>
                </a:cubicBezTo>
                <a:cubicBezTo>
                  <a:pt x="12637794" y="1437949"/>
                  <a:pt x="12634907" y="1433085"/>
                  <a:pt x="12632703" y="1428677"/>
                </a:cubicBezTo>
                <a:cubicBezTo>
                  <a:pt x="12630498" y="1424269"/>
                  <a:pt x="12628523" y="1419405"/>
                  <a:pt x="12626774" y="1414085"/>
                </a:cubicBezTo>
                <a:cubicBezTo>
                  <a:pt x="12623735" y="1417125"/>
                  <a:pt x="12622519" y="1418341"/>
                  <a:pt x="12623127" y="1417733"/>
                </a:cubicBezTo>
                <a:cubicBezTo>
                  <a:pt x="12624951" y="1412413"/>
                  <a:pt x="12626774" y="1407549"/>
                  <a:pt x="12628598" y="1403141"/>
                </a:cubicBezTo>
                <a:cubicBezTo>
                  <a:pt x="12630423" y="1398732"/>
                  <a:pt x="12632247" y="1393868"/>
                  <a:pt x="12634070" y="1388548"/>
                </a:cubicBezTo>
                <a:cubicBezTo>
                  <a:pt x="12633918" y="1388548"/>
                  <a:pt x="12633311" y="1388548"/>
                  <a:pt x="12632247" y="1388548"/>
                </a:cubicBezTo>
                <a:cubicBezTo>
                  <a:pt x="12631182" y="1388548"/>
                  <a:pt x="12630575" y="1388548"/>
                  <a:pt x="12630423" y="1388548"/>
                </a:cubicBezTo>
                <a:close/>
                <a:moveTo>
                  <a:pt x="12728920" y="1377604"/>
                </a:moveTo>
                <a:cubicBezTo>
                  <a:pt x="12727401" y="1386420"/>
                  <a:pt x="12728617" y="1392500"/>
                  <a:pt x="12732569" y="1395844"/>
                </a:cubicBezTo>
                <a:cubicBezTo>
                  <a:pt x="12736521" y="1399188"/>
                  <a:pt x="12741386" y="1401621"/>
                  <a:pt x="12747161" y="1403141"/>
                </a:cubicBezTo>
                <a:cubicBezTo>
                  <a:pt x="12747009" y="1399492"/>
                  <a:pt x="12746402" y="1395844"/>
                  <a:pt x="12745337" y="1392196"/>
                </a:cubicBezTo>
                <a:cubicBezTo>
                  <a:pt x="12744273" y="1388548"/>
                  <a:pt x="12743665" y="1384900"/>
                  <a:pt x="12743514" y="1381252"/>
                </a:cubicBezTo>
                <a:cubicBezTo>
                  <a:pt x="12741765" y="1381100"/>
                  <a:pt x="12739789" y="1380492"/>
                  <a:pt x="12737585" y="1379428"/>
                </a:cubicBezTo>
                <a:cubicBezTo>
                  <a:pt x="12735380" y="1378364"/>
                  <a:pt x="12732493" y="1377756"/>
                  <a:pt x="12728920" y="1377604"/>
                </a:cubicBezTo>
                <a:close/>
                <a:moveTo>
                  <a:pt x="12203971" y="1374381"/>
                </a:moveTo>
                <a:cubicBezTo>
                  <a:pt x="12207578" y="1374381"/>
                  <a:pt x="12211184" y="1374381"/>
                  <a:pt x="12214790" y="1374381"/>
                </a:cubicBezTo>
                <a:cubicBezTo>
                  <a:pt x="12214866" y="1376435"/>
                  <a:pt x="12214716" y="1378717"/>
                  <a:pt x="12214340" y="1381227"/>
                </a:cubicBezTo>
                <a:cubicBezTo>
                  <a:pt x="12213964" y="1383737"/>
                  <a:pt x="12212912" y="1385106"/>
                  <a:pt x="12211184" y="1385335"/>
                </a:cubicBezTo>
                <a:cubicBezTo>
                  <a:pt x="12207731" y="1391268"/>
                  <a:pt x="12203817" y="1395832"/>
                  <a:pt x="12199440" y="1399027"/>
                </a:cubicBezTo>
                <a:cubicBezTo>
                  <a:pt x="12195063" y="1402221"/>
                  <a:pt x="12189301" y="1401308"/>
                  <a:pt x="12182152" y="1396288"/>
                </a:cubicBezTo>
                <a:cubicBezTo>
                  <a:pt x="12180250" y="1390659"/>
                  <a:pt x="12180403" y="1386400"/>
                  <a:pt x="12182609" y="1383509"/>
                </a:cubicBezTo>
                <a:cubicBezTo>
                  <a:pt x="12184815" y="1380619"/>
                  <a:pt x="12189531" y="1380010"/>
                  <a:pt x="12196757" y="1381684"/>
                </a:cubicBezTo>
                <a:cubicBezTo>
                  <a:pt x="12196833" y="1381608"/>
                  <a:pt x="12197584" y="1380847"/>
                  <a:pt x="12199012" y="1379402"/>
                </a:cubicBezTo>
                <a:cubicBezTo>
                  <a:pt x="12200440" y="1377956"/>
                  <a:pt x="12202093" y="1376283"/>
                  <a:pt x="12203971" y="1374381"/>
                </a:cubicBezTo>
                <a:close/>
                <a:moveTo>
                  <a:pt x="11951880" y="1370308"/>
                </a:moveTo>
                <a:cubicBezTo>
                  <a:pt x="11944584" y="1373348"/>
                  <a:pt x="11937288" y="1378212"/>
                  <a:pt x="11929992" y="1384900"/>
                </a:cubicBezTo>
                <a:cubicBezTo>
                  <a:pt x="11933489" y="1386724"/>
                  <a:pt x="11936529" y="1388548"/>
                  <a:pt x="11939113" y="1390372"/>
                </a:cubicBezTo>
                <a:cubicBezTo>
                  <a:pt x="11941696" y="1392196"/>
                  <a:pt x="11944737" y="1394020"/>
                  <a:pt x="11948233" y="1395844"/>
                </a:cubicBezTo>
                <a:cubicBezTo>
                  <a:pt x="11950208" y="1393868"/>
                  <a:pt x="11952641" y="1391436"/>
                  <a:pt x="11955529" y="1388548"/>
                </a:cubicBezTo>
                <a:cubicBezTo>
                  <a:pt x="11958417" y="1385660"/>
                  <a:pt x="11960849" y="1383228"/>
                  <a:pt x="11962825" y="1381252"/>
                </a:cubicBezTo>
                <a:cubicBezTo>
                  <a:pt x="11962825" y="1377604"/>
                  <a:pt x="11962825" y="1373956"/>
                  <a:pt x="11962825" y="1370308"/>
                </a:cubicBezTo>
                <a:cubicBezTo>
                  <a:pt x="11959177" y="1370308"/>
                  <a:pt x="11955529" y="1370308"/>
                  <a:pt x="11951880" y="1370308"/>
                </a:cubicBezTo>
                <a:close/>
                <a:moveTo>
                  <a:pt x="1518967" y="1348876"/>
                </a:moveTo>
                <a:cubicBezTo>
                  <a:pt x="1529911" y="1348876"/>
                  <a:pt x="1540855" y="1348876"/>
                  <a:pt x="1551800" y="1348876"/>
                </a:cubicBezTo>
                <a:cubicBezTo>
                  <a:pt x="1539259" y="1355943"/>
                  <a:pt x="1530595" y="1359136"/>
                  <a:pt x="1525807" y="1358452"/>
                </a:cubicBezTo>
                <a:cubicBezTo>
                  <a:pt x="1521019" y="1357768"/>
                  <a:pt x="1518739" y="1354575"/>
                  <a:pt x="1518967" y="1348876"/>
                </a:cubicBezTo>
                <a:close/>
                <a:moveTo>
                  <a:pt x="1362100" y="1334283"/>
                </a:moveTo>
                <a:cubicBezTo>
                  <a:pt x="1362251" y="1335955"/>
                  <a:pt x="1362860" y="1337171"/>
                  <a:pt x="1363924" y="1337931"/>
                </a:cubicBezTo>
                <a:cubicBezTo>
                  <a:pt x="1364988" y="1338691"/>
                  <a:pt x="1365596" y="1339907"/>
                  <a:pt x="1365748" y="1341579"/>
                </a:cubicBezTo>
                <a:cubicBezTo>
                  <a:pt x="1362176" y="1344011"/>
                  <a:pt x="1358376" y="1346443"/>
                  <a:pt x="1354348" y="1348876"/>
                </a:cubicBezTo>
                <a:cubicBezTo>
                  <a:pt x="1350319" y="1351307"/>
                  <a:pt x="1345607" y="1350091"/>
                  <a:pt x="1340211" y="1345227"/>
                </a:cubicBezTo>
                <a:cubicBezTo>
                  <a:pt x="1347507" y="1341579"/>
                  <a:pt x="1354803" y="1337931"/>
                  <a:pt x="1362100" y="1334283"/>
                </a:cubicBezTo>
                <a:close/>
                <a:moveTo>
                  <a:pt x="12105683" y="1330603"/>
                </a:moveTo>
                <a:lnTo>
                  <a:pt x="12123736" y="1333762"/>
                </a:lnTo>
                <a:cubicBezTo>
                  <a:pt x="12130279" y="1334143"/>
                  <a:pt x="12136363" y="1334295"/>
                  <a:pt x="12141991" y="1334219"/>
                </a:cubicBezTo>
                <a:cubicBezTo>
                  <a:pt x="12138492" y="1341521"/>
                  <a:pt x="12138188" y="1346998"/>
                  <a:pt x="12141079" y="1350649"/>
                </a:cubicBezTo>
                <a:cubicBezTo>
                  <a:pt x="12143969" y="1354300"/>
                  <a:pt x="12149142" y="1356126"/>
                  <a:pt x="12156595" y="1356126"/>
                </a:cubicBezTo>
                <a:cubicBezTo>
                  <a:pt x="12161919" y="1358027"/>
                  <a:pt x="12166787" y="1359701"/>
                  <a:pt x="12171198" y="1361146"/>
                </a:cubicBezTo>
                <a:cubicBezTo>
                  <a:pt x="12175611" y="1362591"/>
                  <a:pt x="12180478" y="1363352"/>
                  <a:pt x="12185802" y="1363428"/>
                </a:cubicBezTo>
                <a:cubicBezTo>
                  <a:pt x="12185802" y="1365101"/>
                  <a:pt x="12185802" y="1366318"/>
                  <a:pt x="12185802" y="1367079"/>
                </a:cubicBezTo>
                <a:cubicBezTo>
                  <a:pt x="12185802" y="1367840"/>
                  <a:pt x="12185802" y="1369057"/>
                  <a:pt x="12185802" y="1370730"/>
                </a:cubicBezTo>
                <a:cubicBezTo>
                  <a:pt x="12178500" y="1370587"/>
                  <a:pt x="12171200" y="1369961"/>
                  <a:pt x="12163902" y="1368852"/>
                </a:cubicBezTo>
                <a:cubicBezTo>
                  <a:pt x="12156605" y="1367744"/>
                  <a:pt x="12149317" y="1367013"/>
                  <a:pt x="12142036" y="1366660"/>
                </a:cubicBezTo>
                <a:cubicBezTo>
                  <a:pt x="12137781" y="1366052"/>
                  <a:pt x="12131701" y="1363620"/>
                  <a:pt x="12123797" y="1359364"/>
                </a:cubicBezTo>
                <a:cubicBezTo>
                  <a:pt x="12129268" y="1369700"/>
                  <a:pt x="12132004" y="1376388"/>
                  <a:pt x="12132004" y="1379428"/>
                </a:cubicBezTo>
                <a:cubicBezTo>
                  <a:pt x="12132004" y="1382468"/>
                  <a:pt x="12129268" y="1385508"/>
                  <a:pt x="12123797" y="1388548"/>
                </a:cubicBezTo>
                <a:cubicBezTo>
                  <a:pt x="12121820" y="1386724"/>
                  <a:pt x="12119389" y="1384900"/>
                  <a:pt x="12116501" y="1383076"/>
                </a:cubicBezTo>
                <a:cubicBezTo>
                  <a:pt x="12113611" y="1381252"/>
                  <a:pt x="12111180" y="1379428"/>
                  <a:pt x="12109203" y="1377604"/>
                </a:cubicBezTo>
                <a:cubicBezTo>
                  <a:pt x="12110875" y="1375780"/>
                  <a:pt x="12112093" y="1373956"/>
                  <a:pt x="12112852" y="1372132"/>
                </a:cubicBezTo>
                <a:cubicBezTo>
                  <a:pt x="12113611" y="1370308"/>
                  <a:pt x="12114829" y="1368484"/>
                  <a:pt x="12116501" y="1366660"/>
                </a:cubicBezTo>
                <a:cubicBezTo>
                  <a:pt x="12114676" y="1361036"/>
                  <a:pt x="12112852" y="1354955"/>
                  <a:pt x="12111028" y="1348419"/>
                </a:cubicBezTo>
                <a:close/>
                <a:moveTo>
                  <a:pt x="12105556" y="1330179"/>
                </a:moveTo>
                <a:lnTo>
                  <a:pt x="12105683" y="1330603"/>
                </a:lnTo>
                <a:lnTo>
                  <a:pt x="12105482" y="1330568"/>
                </a:lnTo>
                <a:close/>
                <a:moveTo>
                  <a:pt x="12612182" y="1326531"/>
                </a:moveTo>
                <a:cubicBezTo>
                  <a:pt x="12608382" y="1328355"/>
                  <a:pt x="12604127" y="1330179"/>
                  <a:pt x="12599414" y="1332003"/>
                </a:cubicBezTo>
                <a:cubicBezTo>
                  <a:pt x="12594702" y="1333827"/>
                  <a:pt x="12590446" y="1335651"/>
                  <a:pt x="12586645" y="1337475"/>
                </a:cubicBezTo>
                <a:cubicBezTo>
                  <a:pt x="12588394" y="1341275"/>
                  <a:pt x="12590369" y="1345531"/>
                  <a:pt x="12592574" y="1350243"/>
                </a:cubicBezTo>
                <a:cubicBezTo>
                  <a:pt x="12594778" y="1354955"/>
                  <a:pt x="12597665" y="1359211"/>
                  <a:pt x="12601239" y="1363012"/>
                </a:cubicBezTo>
                <a:cubicBezTo>
                  <a:pt x="12599567" y="1363164"/>
                  <a:pt x="12598349" y="1363772"/>
                  <a:pt x="12597590" y="1364836"/>
                </a:cubicBezTo>
                <a:cubicBezTo>
                  <a:pt x="12596831" y="1365900"/>
                  <a:pt x="12595613" y="1366508"/>
                  <a:pt x="12593942" y="1366660"/>
                </a:cubicBezTo>
                <a:cubicBezTo>
                  <a:pt x="12597590" y="1373348"/>
                  <a:pt x="12601239" y="1378212"/>
                  <a:pt x="12604886" y="1381252"/>
                </a:cubicBezTo>
                <a:cubicBezTo>
                  <a:pt x="12612182" y="1381252"/>
                  <a:pt x="12619478" y="1381252"/>
                  <a:pt x="12626774" y="1381252"/>
                </a:cubicBezTo>
                <a:cubicBezTo>
                  <a:pt x="12626622" y="1377604"/>
                  <a:pt x="12626015" y="1374868"/>
                  <a:pt x="12624951" y="1373044"/>
                </a:cubicBezTo>
                <a:cubicBezTo>
                  <a:pt x="12623886" y="1371220"/>
                  <a:pt x="12623279" y="1370308"/>
                  <a:pt x="12623127" y="1370308"/>
                </a:cubicBezTo>
                <a:cubicBezTo>
                  <a:pt x="12627079" y="1366660"/>
                  <a:pt x="12631031" y="1363012"/>
                  <a:pt x="12634983" y="1359364"/>
                </a:cubicBezTo>
                <a:cubicBezTo>
                  <a:pt x="12638935" y="1355715"/>
                  <a:pt x="12641063" y="1352067"/>
                  <a:pt x="12641366" y="1348419"/>
                </a:cubicBezTo>
                <a:cubicBezTo>
                  <a:pt x="12641215" y="1346291"/>
                  <a:pt x="12639695" y="1343251"/>
                  <a:pt x="12636807" y="1339299"/>
                </a:cubicBezTo>
                <a:cubicBezTo>
                  <a:pt x="12633918" y="1335347"/>
                  <a:pt x="12630575" y="1332307"/>
                  <a:pt x="12626774" y="1330179"/>
                </a:cubicBezTo>
                <a:cubicBezTo>
                  <a:pt x="12624799" y="1328431"/>
                  <a:pt x="12622366" y="1327367"/>
                  <a:pt x="12619478" y="1326987"/>
                </a:cubicBezTo>
                <a:cubicBezTo>
                  <a:pt x="12616590" y="1326607"/>
                  <a:pt x="12614159" y="1326455"/>
                  <a:pt x="12612182" y="1326531"/>
                </a:cubicBezTo>
                <a:close/>
                <a:moveTo>
                  <a:pt x="8884646" y="1313307"/>
                </a:moveTo>
                <a:cubicBezTo>
                  <a:pt x="8879858" y="1312167"/>
                  <a:pt x="8875754" y="1315359"/>
                  <a:pt x="8872334" y="1322883"/>
                </a:cubicBezTo>
                <a:cubicBezTo>
                  <a:pt x="8877578" y="1324707"/>
                  <a:pt x="8882595" y="1326531"/>
                  <a:pt x="8887383" y="1328355"/>
                </a:cubicBezTo>
                <a:cubicBezTo>
                  <a:pt x="8892171" y="1330179"/>
                  <a:pt x="8898099" y="1332003"/>
                  <a:pt x="8905167" y="1333827"/>
                </a:cubicBezTo>
                <a:cubicBezTo>
                  <a:pt x="8896275" y="1321287"/>
                  <a:pt x="8889434" y="1314447"/>
                  <a:pt x="8884646" y="1313307"/>
                </a:cubicBezTo>
                <a:close/>
                <a:moveTo>
                  <a:pt x="968107" y="1305099"/>
                </a:moveTo>
                <a:cubicBezTo>
                  <a:pt x="971756" y="1305706"/>
                  <a:pt x="975404" y="1308138"/>
                  <a:pt x="979052" y="1312395"/>
                </a:cubicBezTo>
                <a:cubicBezTo>
                  <a:pt x="973580" y="1317411"/>
                  <a:pt x="968107" y="1319235"/>
                  <a:pt x="962635" y="1317867"/>
                </a:cubicBezTo>
                <a:cubicBezTo>
                  <a:pt x="957163" y="1316499"/>
                  <a:pt x="951691" y="1314675"/>
                  <a:pt x="946219" y="1312395"/>
                </a:cubicBezTo>
                <a:cubicBezTo>
                  <a:pt x="953515" y="1308138"/>
                  <a:pt x="960811" y="1305706"/>
                  <a:pt x="968107" y="1305099"/>
                </a:cubicBezTo>
                <a:close/>
                <a:moveTo>
                  <a:pt x="1110382" y="1290506"/>
                </a:moveTo>
                <a:cubicBezTo>
                  <a:pt x="1110382" y="1294154"/>
                  <a:pt x="1110382" y="1297802"/>
                  <a:pt x="1110382" y="1301450"/>
                </a:cubicBezTo>
                <a:cubicBezTo>
                  <a:pt x="1106734" y="1303427"/>
                  <a:pt x="1103086" y="1305858"/>
                  <a:pt x="1099438" y="1308747"/>
                </a:cubicBezTo>
                <a:cubicBezTo>
                  <a:pt x="1095790" y="1311634"/>
                  <a:pt x="1092142" y="1314067"/>
                  <a:pt x="1088494" y="1316043"/>
                </a:cubicBezTo>
                <a:cubicBezTo>
                  <a:pt x="1086518" y="1317715"/>
                  <a:pt x="1084086" y="1318019"/>
                  <a:pt x="1081198" y="1316955"/>
                </a:cubicBezTo>
                <a:cubicBezTo>
                  <a:pt x="1078310" y="1315891"/>
                  <a:pt x="1075878" y="1314371"/>
                  <a:pt x="1073902" y="1312395"/>
                </a:cubicBezTo>
                <a:cubicBezTo>
                  <a:pt x="1084238" y="1305099"/>
                  <a:pt x="1096398" y="1297802"/>
                  <a:pt x="1110382" y="1290506"/>
                </a:cubicBezTo>
                <a:close/>
                <a:moveTo>
                  <a:pt x="1004588" y="1283210"/>
                </a:moveTo>
                <a:cubicBezTo>
                  <a:pt x="1011732" y="1286790"/>
                  <a:pt x="1018420" y="1289662"/>
                  <a:pt x="1024653" y="1291824"/>
                </a:cubicBezTo>
                <a:cubicBezTo>
                  <a:pt x="1030885" y="1293986"/>
                  <a:pt x="1037573" y="1295844"/>
                  <a:pt x="1044717" y="1297399"/>
                </a:cubicBezTo>
                <a:lnTo>
                  <a:pt x="1044717" y="1297802"/>
                </a:lnTo>
                <a:cubicBezTo>
                  <a:pt x="1041069" y="1297194"/>
                  <a:pt x="1037421" y="1298410"/>
                  <a:pt x="1033773" y="1301450"/>
                </a:cubicBezTo>
                <a:cubicBezTo>
                  <a:pt x="1037421" y="1305099"/>
                  <a:pt x="1041069" y="1308747"/>
                  <a:pt x="1044717" y="1312395"/>
                </a:cubicBezTo>
                <a:cubicBezTo>
                  <a:pt x="1035521" y="1312547"/>
                  <a:pt x="1025641" y="1313155"/>
                  <a:pt x="1015076" y="1314219"/>
                </a:cubicBezTo>
                <a:cubicBezTo>
                  <a:pt x="1004512" y="1315283"/>
                  <a:pt x="993720" y="1315891"/>
                  <a:pt x="982700" y="1316043"/>
                </a:cubicBezTo>
                <a:cubicBezTo>
                  <a:pt x="989996" y="1305099"/>
                  <a:pt x="997292" y="1294154"/>
                  <a:pt x="1004588" y="1283210"/>
                </a:cubicBezTo>
                <a:close/>
                <a:moveTo>
                  <a:pt x="971756" y="1272266"/>
                </a:moveTo>
                <a:cubicBezTo>
                  <a:pt x="975252" y="1272798"/>
                  <a:pt x="978292" y="1274470"/>
                  <a:pt x="980876" y="1277282"/>
                </a:cubicBezTo>
                <a:cubicBezTo>
                  <a:pt x="983460" y="1280094"/>
                  <a:pt x="986500" y="1280854"/>
                  <a:pt x="989996" y="1279562"/>
                </a:cubicBezTo>
                <a:cubicBezTo>
                  <a:pt x="990604" y="1280170"/>
                  <a:pt x="993036" y="1282602"/>
                  <a:pt x="997292" y="1286858"/>
                </a:cubicBezTo>
                <a:cubicBezTo>
                  <a:pt x="995468" y="1287010"/>
                  <a:pt x="993644" y="1287618"/>
                  <a:pt x="991820" y="1288682"/>
                </a:cubicBezTo>
                <a:cubicBezTo>
                  <a:pt x="989996" y="1289746"/>
                  <a:pt x="988172" y="1290354"/>
                  <a:pt x="986348" y="1290506"/>
                </a:cubicBezTo>
                <a:cubicBezTo>
                  <a:pt x="979052" y="1286858"/>
                  <a:pt x="971756" y="1283210"/>
                  <a:pt x="964459" y="1279562"/>
                </a:cubicBezTo>
                <a:cubicBezTo>
                  <a:pt x="965067" y="1275306"/>
                  <a:pt x="967500" y="1272874"/>
                  <a:pt x="971756" y="1272266"/>
                </a:cubicBezTo>
                <a:close/>
                <a:moveTo>
                  <a:pt x="1559096" y="1254025"/>
                </a:moveTo>
                <a:cubicBezTo>
                  <a:pt x="1565784" y="1254025"/>
                  <a:pt x="1574296" y="1254025"/>
                  <a:pt x="1584632" y="1254025"/>
                </a:cubicBezTo>
                <a:cubicBezTo>
                  <a:pt x="1583340" y="1259498"/>
                  <a:pt x="1581364" y="1262234"/>
                  <a:pt x="1578704" y="1262234"/>
                </a:cubicBezTo>
                <a:cubicBezTo>
                  <a:pt x="1576044" y="1262234"/>
                  <a:pt x="1569508" y="1259498"/>
                  <a:pt x="1559096" y="1254025"/>
                </a:cubicBezTo>
                <a:close/>
                <a:moveTo>
                  <a:pt x="1216176" y="1249921"/>
                </a:moveTo>
                <a:cubicBezTo>
                  <a:pt x="1216253" y="1250073"/>
                  <a:pt x="1216101" y="1250681"/>
                  <a:pt x="1215721" y="1251745"/>
                </a:cubicBezTo>
                <a:cubicBezTo>
                  <a:pt x="1215341" y="1252809"/>
                  <a:pt x="1214277" y="1253417"/>
                  <a:pt x="1212528" y="1253569"/>
                </a:cubicBezTo>
                <a:cubicBezTo>
                  <a:pt x="1212377" y="1255621"/>
                  <a:pt x="1211768" y="1257901"/>
                  <a:pt x="1210705" y="1260410"/>
                </a:cubicBezTo>
                <a:cubicBezTo>
                  <a:pt x="1209641" y="1262918"/>
                  <a:pt x="1209032" y="1264286"/>
                  <a:pt x="1208881" y="1264513"/>
                </a:cubicBezTo>
                <a:cubicBezTo>
                  <a:pt x="1212452" y="1264666"/>
                  <a:pt x="1215341" y="1265274"/>
                  <a:pt x="1217545" y="1266338"/>
                </a:cubicBezTo>
                <a:cubicBezTo>
                  <a:pt x="1219749" y="1267402"/>
                  <a:pt x="1221725" y="1268010"/>
                  <a:pt x="1223473" y="1268162"/>
                </a:cubicBezTo>
                <a:cubicBezTo>
                  <a:pt x="1225221" y="1268010"/>
                  <a:pt x="1226285" y="1267402"/>
                  <a:pt x="1226665" y="1266338"/>
                </a:cubicBezTo>
                <a:cubicBezTo>
                  <a:pt x="1227045" y="1265274"/>
                  <a:pt x="1227197" y="1264666"/>
                  <a:pt x="1227121" y="1264513"/>
                </a:cubicBezTo>
                <a:cubicBezTo>
                  <a:pt x="1223473" y="1261474"/>
                  <a:pt x="1219825" y="1256610"/>
                  <a:pt x="1216176" y="1249921"/>
                </a:cubicBezTo>
                <a:close/>
                <a:moveTo>
                  <a:pt x="8383492" y="1238977"/>
                </a:moveTo>
                <a:cubicBezTo>
                  <a:pt x="8376120" y="1240953"/>
                  <a:pt x="8370800" y="1244297"/>
                  <a:pt x="8367532" y="1249009"/>
                </a:cubicBezTo>
                <a:cubicBezTo>
                  <a:pt x="8364264" y="1253721"/>
                  <a:pt x="8363504" y="1258889"/>
                  <a:pt x="8365252" y="1264513"/>
                </a:cubicBezTo>
                <a:cubicBezTo>
                  <a:pt x="8366392" y="1270594"/>
                  <a:pt x="8367760" y="1277586"/>
                  <a:pt x="8369356" y="1285490"/>
                </a:cubicBezTo>
                <a:cubicBezTo>
                  <a:pt x="8370952" y="1293394"/>
                  <a:pt x="8376880" y="1298562"/>
                  <a:pt x="8387140" y="1300994"/>
                </a:cubicBezTo>
                <a:cubicBezTo>
                  <a:pt x="8390941" y="1293698"/>
                  <a:pt x="8395197" y="1286402"/>
                  <a:pt x="8399908" y="1279106"/>
                </a:cubicBezTo>
                <a:cubicBezTo>
                  <a:pt x="8404621" y="1271810"/>
                  <a:pt x="8408877" y="1264513"/>
                  <a:pt x="8412677" y="1257217"/>
                </a:cubicBezTo>
                <a:cubicBezTo>
                  <a:pt x="8405533" y="1253721"/>
                  <a:pt x="8399757" y="1250681"/>
                  <a:pt x="8395348" y="1248097"/>
                </a:cubicBezTo>
                <a:cubicBezTo>
                  <a:pt x="8390941" y="1245513"/>
                  <a:pt x="8386989" y="1242473"/>
                  <a:pt x="8383492" y="1238977"/>
                </a:cubicBezTo>
                <a:close/>
                <a:moveTo>
                  <a:pt x="719605" y="1224442"/>
                </a:moveTo>
                <a:cubicBezTo>
                  <a:pt x="721429" y="1224592"/>
                  <a:pt x="723254" y="1225190"/>
                  <a:pt x="725078" y="1226237"/>
                </a:cubicBezTo>
                <a:cubicBezTo>
                  <a:pt x="726902" y="1227285"/>
                  <a:pt x="728727" y="1227883"/>
                  <a:pt x="730551" y="1228033"/>
                </a:cubicBezTo>
                <a:cubicBezTo>
                  <a:pt x="730399" y="1229859"/>
                  <a:pt x="729791" y="1231685"/>
                  <a:pt x="728727" y="1233510"/>
                </a:cubicBezTo>
                <a:cubicBezTo>
                  <a:pt x="727662" y="1235335"/>
                  <a:pt x="727054" y="1237161"/>
                  <a:pt x="726902" y="1238986"/>
                </a:cubicBezTo>
                <a:cubicBezTo>
                  <a:pt x="730475" y="1240735"/>
                  <a:pt x="733364" y="1242712"/>
                  <a:pt x="735568" y="1244918"/>
                </a:cubicBezTo>
                <a:cubicBezTo>
                  <a:pt x="737773" y="1247123"/>
                  <a:pt x="739749" y="1250013"/>
                  <a:pt x="741497" y="1253587"/>
                </a:cubicBezTo>
                <a:cubicBezTo>
                  <a:pt x="743246" y="1250089"/>
                  <a:pt x="745222" y="1247960"/>
                  <a:pt x="747427" y="1247199"/>
                </a:cubicBezTo>
                <a:cubicBezTo>
                  <a:pt x="749631" y="1246439"/>
                  <a:pt x="752520" y="1246134"/>
                  <a:pt x="756093" y="1246286"/>
                </a:cubicBezTo>
                <a:cubicBezTo>
                  <a:pt x="759818" y="1247884"/>
                  <a:pt x="763314" y="1248340"/>
                  <a:pt x="766583" y="1247656"/>
                </a:cubicBezTo>
                <a:cubicBezTo>
                  <a:pt x="769852" y="1246971"/>
                  <a:pt x="772436" y="1246515"/>
                  <a:pt x="774337" y="1246286"/>
                </a:cubicBezTo>
                <a:cubicBezTo>
                  <a:pt x="779658" y="1246591"/>
                  <a:pt x="784523" y="1247808"/>
                  <a:pt x="788932" y="1249937"/>
                </a:cubicBezTo>
                <a:cubicBezTo>
                  <a:pt x="793341" y="1252066"/>
                  <a:pt x="798206" y="1253283"/>
                  <a:pt x="803527" y="1253587"/>
                </a:cubicBezTo>
                <a:cubicBezTo>
                  <a:pt x="799878" y="1251838"/>
                  <a:pt x="797142" y="1249861"/>
                  <a:pt x="795317" y="1247656"/>
                </a:cubicBezTo>
                <a:cubicBezTo>
                  <a:pt x="793493" y="1245450"/>
                  <a:pt x="792581" y="1242560"/>
                  <a:pt x="792581" y="1238986"/>
                </a:cubicBezTo>
                <a:cubicBezTo>
                  <a:pt x="796230" y="1238986"/>
                  <a:pt x="799878" y="1238986"/>
                  <a:pt x="803527" y="1238986"/>
                </a:cubicBezTo>
                <a:cubicBezTo>
                  <a:pt x="807252" y="1241495"/>
                  <a:pt x="811661" y="1243777"/>
                  <a:pt x="816754" y="1245830"/>
                </a:cubicBezTo>
                <a:cubicBezTo>
                  <a:pt x="821847" y="1247883"/>
                  <a:pt x="827168" y="1245602"/>
                  <a:pt x="832717" y="1238986"/>
                </a:cubicBezTo>
                <a:cubicBezTo>
                  <a:pt x="832870" y="1237313"/>
                  <a:pt x="834390" y="1237008"/>
                  <a:pt x="837279" y="1238073"/>
                </a:cubicBezTo>
                <a:cubicBezTo>
                  <a:pt x="840167" y="1239138"/>
                  <a:pt x="843512" y="1240659"/>
                  <a:pt x="847313" y="1242636"/>
                </a:cubicBezTo>
                <a:cubicBezTo>
                  <a:pt x="843968" y="1244461"/>
                  <a:pt x="841536" y="1246286"/>
                  <a:pt x="840015" y="1248112"/>
                </a:cubicBezTo>
                <a:cubicBezTo>
                  <a:pt x="838495" y="1249937"/>
                  <a:pt x="836062" y="1251762"/>
                  <a:pt x="832717" y="1253587"/>
                </a:cubicBezTo>
                <a:cubicBezTo>
                  <a:pt x="836290" y="1253511"/>
                  <a:pt x="839179" y="1253663"/>
                  <a:pt x="841383" y="1254043"/>
                </a:cubicBezTo>
                <a:cubicBezTo>
                  <a:pt x="843588" y="1254424"/>
                  <a:pt x="845564" y="1255488"/>
                  <a:pt x="847313" y="1257237"/>
                </a:cubicBezTo>
                <a:cubicBezTo>
                  <a:pt x="843664" y="1258911"/>
                  <a:pt x="840015" y="1260127"/>
                  <a:pt x="836366" y="1260888"/>
                </a:cubicBezTo>
                <a:cubicBezTo>
                  <a:pt x="832717" y="1261648"/>
                  <a:pt x="829069" y="1262865"/>
                  <a:pt x="825420" y="1264538"/>
                </a:cubicBezTo>
                <a:cubicBezTo>
                  <a:pt x="830285" y="1267428"/>
                  <a:pt x="834238" y="1271687"/>
                  <a:pt x="837279" y="1277314"/>
                </a:cubicBezTo>
                <a:cubicBezTo>
                  <a:pt x="840319" y="1282942"/>
                  <a:pt x="846096" y="1283550"/>
                  <a:pt x="854610" y="1279140"/>
                </a:cubicBezTo>
                <a:cubicBezTo>
                  <a:pt x="854610" y="1277086"/>
                  <a:pt x="854610" y="1274805"/>
                  <a:pt x="854610" y="1272295"/>
                </a:cubicBezTo>
                <a:cubicBezTo>
                  <a:pt x="854610" y="1269786"/>
                  <a:pt x="854610" y="1268417"/>
                  <a:pt x="854610" y="1268189"/>
                </a:cubicBezTo>
                <a:cubicBezTo>
                  <a:pt x="861908" y="1268189"/>
                  <a:pt x="869206" y="1268189"/>
                  <a:pt x="876503" y="1268189"/>
                </a:cubicBezTo>
                <a:cubicBezTo>
                  <a:pt x="878403" y="1268189"/>
                  <a:pt x="880076" y="1268189"/>
                  <a:pt x="881520" y="1268189"/>
                </a:cubicBezTo>
                <a:cubicBezTo>
                  <a:pt x="882964" y="1268189"/>
                  <a:pt x="883725" y="1268189"/>
                  <a:pt x="883801" y="1268189"/>
                </a:cubicBezTo>
                <a:cubicBezTo>
                  <a:pt x="889578" y="1263398"/>
                  <a:pt x="896267" y="1261116"/>
                  <a:pt x="903869" y="1261344"/>
                </a:cubicBezTo>
                <a:cubicBezTo>
                  <a:pt x="911471" y="1261572"/>
                  <a:pt x="918160" y="1260203"/>
                  <a:pt x="923938" y="1257237"/>
                </a:cubicBezTo>
                <a:cubicBezTo>
                  <a:pt x="925762" y="1261040"/>
                  <a:pt x="927586" y="1265299"/>
                  <a:pt x="929411" y="1270014"/>
                </a:cubicBezTo>
                <a:cubicBezTo>
                  <a:pt x="931235" y="1274729"/>
                  <a:pt x="933060" y="1278988"/>
                  <a:pt x="934884" y="1282790"/>
                </a:cubicBezTo>
                <a:cubicBezTo>
                  <a:pt x="935036" y="1282790"/>
                  <a:pt x="935644" y="1282790"/>
                  <a:pt x="936708" y="1282790"/>
                </a:cubicBezTo>
                <a:cubicBezTo>
                  <a:pt x="937773" y="1282790"/>
                  <a:pt x="938381" y="1282790"/>
                  <a:pt x="938533" y="1282790"/>
                </a:cubicBezTo>
                <a:cubicBezTo>
                  <a:pt x="940205" y="1279292"/>
                  <a:pt x="941421" y="1275337"/>
                  <a:pt x="942182" y="1270926"/>
                </a:cubicBezTo>
                <a:cubicBezTo>
                  <a:pt x="942942" y="1266515"/>
                  <a:pt x="944158" y="1260736"/>
                  <a:pt x="945830" y="1253587"/>
                </a:cubicBezTo>
                <a:cubicBezTo>
                  <a:pt x="947883" y="1253739"/>
                  <a:pt x="950163" y="1255260"/>
                  <a:pt x="952672" y="1258150"/>
                </a:cubicBezTo>
                <a:cubicBezTo>
                  <a:pt x="955180" y="1261040"/>
                  <a:pt x="956549" y="1264386"/>
                  <a:pt x="956777" y="1268189"/>
                </a:cubicBezTo>
                <a:lnTo>
                  <a:pt x="957163" y="1268219"/>
                </a:lnTo>
                <a:cubicBezTo>
                  <a:pt x="957771" y="1271805"/>
                  <a:pt x="960203" y="1275586"/>
                  <a:pt x="964459" y="1279562"/>
                </a:cubicBezTo>
                <a:cubicBezTo>
                  <a:pt x="964611" y="1281462"/>
                  <a:pt x="965219" y="1284046"/>
                  <a:pt x="966283" y="1287314"/>
                </a:cubicBezTo>
                <a:cubicBezTo>
                  <a:pt x="967347" y="1290582"/>
                  <a:pt x="967956" y="1294078"/>
                  <a:pt x="968107" y="1297802"/>
                </a:cubicBezTo>
                <a:cubicBezTo>
                  <a:pt x="968716" y="1297802"/>
                  <a:pt x="967500" y="1297802"/>
                  <a:pt x="964459" y="1297802"/>
                </a:cubicBezTo>
                <a:cubicBezTo>
                  <a:pt x="960203" y="1293546"/>
                  <a:pt x="954123" y="1291114"/>
                  <a:pt x="946219" y="1290506"/>
                </a:cubicBezTo>
                <a:cubicBezTo>
                  <a:pt x="944395" y="1288910"/>
                  <a:pt x="942571" y="1288454"/>
                  <a:pt x="940747" y="1289138"/>
                </a:cubicBezTo>
                <a:cubicBezTo>
                  <a:pt x="938923" y="1289822"/>
                  <a:pt x="937099" y="1290278"/>
                  <a:pt x="935275" y="1290506"/>
                </a:cubicBezTo>
                <a:cubicBezTo>
                  <a:pt x="924331" y="1291114"/>
                  <a:pt x="913386" y="1293546"/>
                  <a:pt x="902442" y="1297802"/>
                </a:cubicBezTo>
                <a:cubicBezTo>
                  <a:pt x="893322" y="1299246"/>
                  <a:pt x="884202" y="1299094"/>
                  <a:pt x="875082" y="1297346"/>
                </a:cubicBezTo>
                <a:cubicBezTo>
                  <a:pt x="865961" y="1295598"/>
                  <a:pt x="856841" y="1294534"/>
                  <a:pt x="847721" y="1294154"/>
                </a:cubicBezTo>
                <a:cubicBezTo>
                  <a:pt x="814280" y="1294154"/>
                  <a:pt x="782664" y="1294154"/>
                  <a:pt x="752871" y="1294154"/>
                </a:cubicBezTo>
                <a:cubicBezTo>
                  <a:pt x="745575" y="1294306"/>
                  <a:pt x="738279" y="1294914"/>
                  <a:pt x="730983" y="1295978"/>
                </a:cubicBezTo>
                <a:cubicBezTo>
                  <a:pt x="723686" y="1297042"/>
                  <a:pt x="716390" y="1297650"/>
                  <a:pt x="709094" y="1297802"/>
                </a:cubicBezTo>
                <a:cubicBezTo>
                  <a:pt x="701190" y="1297802"/>
                  <a:pt x="698758" y="1294154"/>
                  <a:pt x="701798" y="1286858"/>
                </a:cubicBezTo>
                <a:cubicBezTo>
                  <a:pt x="701798" y="1282982"/>
                  <a:pt x="700886" y="1279790"/>
                  <a:pt x="699062" y="1277282"/>
                </a:cubicBezTo>
                <a:cubicBezTo>
                  <a:pt x="697238" y="1274774"/>
                  <a:pt x="694502" y="1274318"/>
                  <a:pt x="690854" y="1275914"/>
                </a:cubicBezTo>
                <a:cubicBezTo>
                  <a:pt x="689182" y="1276142"/>
                  <a:pt x="687966" y="1277510"/>
                  <a:pt x="687206" y="1280018"/>
                </a:cubicBezTo>
                <a:cubicBezTo>
                  <a:pt x="686446" y="1282526"/>
                  <a:pt x="685230" y="1284806"/>
                  <a:pt x="683558" y="1286858"/>
                </a:cubicBezTo>
                <a:cubicBezTo>
                  <a:pt x="676261" y="1287010"/>
                  <a:pt x="668965" y="1287618"/>
                  <a:pt x="661669" y="1288682"/>
                </a:cubicBezTo>
                <a:cubicBezTo>
                  <a:pt x="654373" y="1289746"/>
                  <a:pt x="647077" y="1290354"/>
                  <a:pt x="639781" y="1290506"/>
                </a:cubicBezTo>
                <a:cubicBezTo>
                  <a:pt x="610596" y="1286858"/>
                  <a:pt x="581412" y="1283210"/>
                  <a:pt x="552227" y="1279562"/>
                </a:cubicBezTo>
                <a:cubicBezTo>
                  <a:pt x="530947" y="1280170"/>
                  <a:pt x="511490" y="1278954"/>
                  <a:pt x="493858" y="1275914"/>
                </a:cubicBezTo>
                <a:cubicBezTo>
                  <a:pt x="490210" y="1275914"/>
                  <a:pt x="486562" y="1275914"/>
                  <a:pt x="482914" y="1275914"/>
                </a:cubicBezTo>
                <a:cubicBezTo>
                  <a:pt x="468397" y="1270670"/>
                  <a:pt x="454565" y="1268390"/>
                  <a:pt x="441417" y="1269074"/>
                </a:cubicBezTo>
                <a:cubicBezTo>
                  <a:pt x="428268" y="1269758"/>
                  <a:pt x="415348" y="1272038"/>
                  <a:pt x="402656" y="1275914"/>
                </a:cubicBezTo>
                <a:cubicBezTo>
                  <a:pt x="402504" y="1275914"/>
                  <a:pt x="401896" y="1275914"/>
                  <a:pt x="400832" y="1275914"/>
                </a:cubicBezTo>
                <a:cubicBezTo>
                  <a:pt x="399768" y="1275914"/>
                  <a:pt x="399160" y="1275914"/>
                  <a:pt x="399008" y="1275914"/>
                </a:cubicBezTo>
                <a:cubicBezTo>
                  <a:pt x="402504" y="1270594"/>
                  <a:pt x="405544" y="1265730"/>
                  <a:pt x="408128" y="1261322"/>
                </a:cubicBezTo>
                <a:cubicBezTo>
                  <a:pt x="410712" y="1256913"/>
                  <a:pt x="413752" y="1252049"/>
                  <a:pt x="417248" y="1246729"/>
                </a:cubicBezTo>
                <a:cubicBezTo>
                  <a:pt x="418920" y="1248401"/>
                  <a:pt x="420136" y="1249617"/>
                  <a:pt x="420896" y="1250377"/>
                </a:cubicBezTo>
                <a:cubicBezTo>
                  <a:pt x="421656" y="1251137"/>
                  <a:pt x="422872" y="1252353"/>
                  <a:pt x="424544" y="1254025"/>
                </a:cubicBezTo>
                <a:cubicBezTo>
                  <a:pt x="431841" y="1264970"/>
                  <a:pt x="439137" y="1264970"/>
                  <a:pt x="446433" y="1254025"/>
                </a:cubicBezTo>
                <a:cubicBezTo>
                  <a:pt x="447953" y="1251517"/>
                  <a:pt x="449473" y="1248325"/>
                  <a:pt x="450993" y="1244449"/>
                </a:cubicBezTo>
                <a:cubicBezTo>
                  <a:pt x="452513" y="1240573"/>
                  <a:pt x="455857" y="1240117"/>
                  <a:pt x="461025" y="1243081"/>
                </a:cubicBezTo>
                <a:cubicBezTo>
                  <a:pt x="459201" y="1245057"/>
                  <a:pt x="457377" y="1247489"/>
                  <a:pt x="455553" y="1250377"/>
                </a:cubicBezTo>
                <a:cubicBezTo>
                  <a:pt x="453729" y="1253265"/>
                  <a:pt x="451905" y="1255697"/>
                  <a:pt x="450081" y="1257674"/>
                </a:cubicBezTo>
                <a:cubicBezTo>
                  <a:pt x="450081" y="1257065"/>
                  <a:pt x="450081" y="1258282"/>
                  <a:pt x="450081" y="1261322"/>
                </a:cubicBezTo>
                <a:cubicBezTo>
                  <a:pt x="452057" y="1261170"/>
                  <a:pt x="454489" y="1260561"/>
                  <a:pt x="457377" y="1259498"/>
                </a:cubicBezTo>
                <a:cubicBezTo>
                  <a:pt x="460265" y="1258434"/>
                  <a:pt x="462697" y="1257826"/>
                  <a:pt x="464673" y="1257674"/>
                </a:cubicBezTo>
                <a:cubicBezTo>
                  <a:pt x="468929" y="1260713"/>
                  <a:pt x="475009" y="1261930"/>
                  <a:pt x="482914" y="1261322"/>
                </a:cubicBezTo>
                <a:cubicBezTo>
                  <a:pt x="484966" y="1261549"/>
                  <a:pt x="487246" y="1262006"/>
                  <a:pt x="489754" y="1262689"/>
                </a:cubicBezTo>
                <a:cubicBezTo>
                  <a:pt x="492262" y="1263374"/>
                  <a:pt x="493630" y="1262918"/>
                  <a:pt x="493858" y="1261322"/>
                </a:cubicBezTo>
                <a:cubicBezTo>
                  <a:pt x="499102" y="1259573"/>
                  <a:pt x="503206" y="1257597"/>
                  <a:pt x="506170" y="1255393"/>
                </a:cubicBezTo>
                <a:cubicBezTo>
                  <a:pt x="509134" y="1253189"/>
                  <a:pt x="512326" y="1250301"/>
                  <a:pt x="515746" y="1246729"/>
                </a:cubicBezTo>
                <a:cubicBezTo>
                  <a:pt x="523042" y="1243537"/>
                  <a:pt x="530339" y="1242625"/>
                  <a:pt x="537635" y="1243993"/>
                </a:cubicBezTo>
                <a:cubicBezTo>
                  <a:pt x="544931" y="1245361"/>
                  <a:pt x="552227" y="1246273"/>
                  <a:pt x="559523" y="1246729"/>
                </a:cubicBezTo>
                <a:cubicBezTo>
                  <a:pt x="566819" y="1249769"/>
                  <a:pt x="574115" y="1250985"/>
                  <a:pt x="581412" y="1250377"/>
                </a:cubicBezTo>
                <a:cubicBezTo>
                  <a:pt x="585212" y="1250301"/>
                  <a:pt x="589468" y="1250453"/>
                  <a:pt x="594180" y="1250833"/>
                </a:cubicBezTo>
                <a:cubicBezTo>
                  <a:pt x="598892" y="1251213"/>
                  <a:pt x="603148" y="1252277"/>
                  <a:pt x="606948" y="1254025"/>
                </a:cubicBezTo>
                <a:cubicBezTo>
                  <a:pt x="612572" y="1257446"/>
                  <a:pt x="618652" y="1258814"/>
                  <a:pt x="625188" y="1258130"/>
                </a:cubicBezTo>
                <a:cubicBezTo>
                  <a:pt x="631725" y="1257446"/>
                  <a:pt x="637805" y="1256077"/>
                  <a:pt x="643429" y="1254025"/>
                </a:cubicBezTo>
                <a:cubicBezTo>
                  <a:pt x="643429" y="1252049"/>
                  <a:pt x="643429" y="1249617"/>
                  <a:pt x="643429" y="1246729"/>
                </a:cubicBezTo>
                <a:cubicBezTo>
                  <a:pt x="643429" y="1243841"/>
                  <a:pt x="643429" y="1241409"/>
                  <a:pt x="643429" y="1239433"/>
                </a:cubicBezTo>
                <a:cubicBezTo>
                  <a:pt x="646469" y="1239433"/>
                  <a:pt x="647685" y="1239433"/>
                  <a:pt x="647077" y="1239433"/>
                </a:cubicBezTo>
                <a:cubicBezTo>
                  <a:pt x="648901" y="1241105"/>
                  <a:pt x="650725" y="1242321"/>
                  <a:pt x="652549" y="1243081"/>
                </a:cubicBezTo>
                <a:cubicBezTo>
                  <a:pt x="654373" y="1243841"/>
                  <a:pt x="656197" y="1245057"/>
                  <a:pt x="658021" y="1246729"/>
                </a:cubicBezTo>
                <a:cubicBezTo>
                  <a:pt x="660681" y="1250453"/>
                  <a:pt x="666305" y="1253037"/>
                  <a:pt x="674893" y="1254482"/>
                </a:cubicBezTo>
                <a:cubicBezTo>
                  <a:pt x="683482" y="1255925"/>
                  <a:pt x="690018" y="1255773"/>
                  <a:pt x="694502" y="1254025"/>
                </a:cubicBezTo>
                <a:cubicBezTo>
                  <a:pt x="696174" y="1252201"/>
                  <a:pt x="697390" y="1250377"/>
                  <a:pt x="698150" y="1248553"/>
                </a:cubicBezTo>
                <a:cubicBezTo>
                  <a:pt x="698910" y="1246729"/>
                  <a:pt x="700126" y="1244905"/>
                  <a:pt x="701798" y="1243081"/>
                </a:cubicBezTo>
                <a:cubicBezTo>
                  <a:pt x="705446" y="1243689"/>
                  <a:pt x="709094" y="1246121"/>
                  <a:pt x="712742" y="1250377"/>
                </a:cubicBezTo>
                <a:cubicBezTo>
                  <a:pt x="714423" y="1246814"/>
                  <a:pt x="715621" y="1242997"/>
                  <a:pt x="716336" y="1238927"/>
                </a:cubicBezTo>
                <a:cubicBezTo>
                  <a:pt x="717051" y="1234857"/>
                  <a:pt x="718140" y="1230029"/>
                  <a:pt x="719605" y="1224442"/>
                </a:cubicBezTo>
                <a:close/>
                <a:moveTo>
                  <a:pt x="1803517" y="1217545"/>
                </a:moveTo>
                <a:cubicBezTo>
                  <a:pt x="1802073" y="1228185"/>
                  <a:pt x="1800401" y="1234265"/>
                  <a:pt x="1798501" y="1235785"/>
                </a:cubicBezTo>
                <a:cubicBezTo>
                  <a:pt x="1796600" y="1237305"/>
                  <a:pt x="1792192" y="1236089"/>
                  <a:pt x="1785276" y="1232137"/>
                </a:cubicBezTo>
                <a:cubicBezTo>
                  <a:pt x="1789532" y="1229097"/>
                  <a:pt x="1795613" y="1224233"/>
                  <a:pt x="1803517" y="1217545"/>
                </a:cubicBezTo>
                <a:close/>
                <a:moveTo>
                  <a:pt x="541283" y="1217545"/>
                </a:moveTo>
                <a:cubicBezTo>
                  <a:pt x="541055" y="1221345"/>
                  <a:pt x="538775" y="1224689"/>
                  <a:pt x="534443" y="1227577"/>
                </a:cubicBezTo>
                <a:cubicBezTo>
                  <a:pt x="530111" y="1230465"/>
                  <a:pt x="525094" y="1231985"/>
                  <a:pt x="519394" y="1232137"/>
                </a:cubicBezTo>
                <a:cubicBezTo>
                  <a:pt x="512706" y="1227881"/>
                  <a:pt x="507842" y="1229097"/>
                  <a:pt x="504802" y="1235785"/>
                </a:cubicBezTo>
                <a:cubicBezTo>
                  <a:pt x="501154" y="1243689"/>
                  <a:pt x="493858" y="1246121"/>
                  <a:pt x="482914" y="1243081"/>
                </a:cubicBezTo>
                <a:cubicBezTo>
                  <a:pt x="480786" y="1241485"/>
                  <a:pt x="477745" y="1241029"/>
                  <a:pt x="473793" y="1241713"/>
                </a:cubicBezTo>
                <a:cubicBezTo>
                  <a:pt x="469841" y="1242397"/>
                  <a:pt x="466801" y="1242853"/>
                  <a:pt x="464673" y="1243081"/>
                </a:cubicBezTo>
                <a:cubicBezTo>
                  <a:pt x="464673" y="1235177"/>
                  <a:pt x="468321" y="1232745"/>
                  <a:pt x="475617" y="1235785"/>
                </a:cubicBezTo>
                <a:cubicBezTo>
                  <a:pt x="477289" y="1235633"/>
                  <a:pt x="478506" y="1235025"/>
                  <a:pt x="479265" y="1233961"/>
                </a:cubicBezTo>
                <a:cubicBezTo>
                  <a:pt x="480025" y="1232897"/>
                  <a:pt x="481242" y="1232289"/>
                  <a:pt x="482914" y="1232137"/>
                </a:cubicBezTo>
                <a:cubicBezTo>
                  <a:pt x="497506" y="1221193"/>
                  <a:pt x="512098" y="1217545"/>
                  <a:pt x="526690" y="1221193"/>
                </a:cubicBezTo>
                <a:cubicBezTo>
                  <a:pt x="530262" y="1221041"/>
                  <a:pt x="533151" y="1220433"/>
                  <a:pt x="535355" y="1219369"/>
                </a:cubicBezTo>
                <a:cubicBezTo>
                  <a:pt x="537559" y="1218305"/>
                  <a:pt x="539535" y="1217697"/>
                  <a:pt x="541283" y="1217545"/>
                </a:cubicBezTo>
                <a:close/>
                <a:moveTo>
                  <a:pt x="484620" y="1214676"/>
                </a:moveTo>
                <a:lnTo>
                  <a:pt x="485650" y="1215265"/>
                </a:lnTo>
                <a:cubicBezTo>
                  <a:pt x="486030" y="1216329"/>
                  <a:pt x="486182" y="1216937"/>
                  <a:pt x="486106" y="1217089"/>
                </a:cubicBezTo>
                <a:close/>
                <a:moveTo>
                  <a:pt x="591900" y="1197936"/>
                </a:moveTo>
                <a:cubicBezTo>
                  <a:pt x="595168" y="1197252"/>
                  <a:pt x="597752" y="1197708"/>
                  <a:pt x="599652" y="1199304"/>
                </a:cubicBezTo>
                <a:cubicBezTo>
                  <a:pt x="603528" y="1199228"/>
                  <a:pt x="606720" y="1200292"/>
                  <a:pt x="609228" y="1202496"/>
                </a:cubicBezTo>
                <a:cubicBezTo>
                  <a:pt x="611736" y="1204700"/>
                  <a:pt x="612192" y="1208500"/>
                  <a:pt x="610596" y="1213897"/>
                </a:cubicBezTo>
                <a:cubicBezTo>
                  <a:pt x="607556" y="1216937"/>
                  <a:pt x="606340" y="1221801"/>
                  <a:pt x="606948" y="1228489"/>
                </a:cubicBezTo>
                <a:cubicBezTo>
                  <a:pt x="604972" y="1226665"/>
                  <a:pt x="602540" y="1224841"/>
                  <a:pt x="599652" y="1223017"/>
                </a:cubicBezTo>
                <a:cubicBezTo>
                  <a:pt x="596764" y="1221193"/>
                  <a:pt x="594332" y="1219369"/>
                  <a:pt x="592356" y="1217545"/>
                </a:cubicBezTo>
                <a:cubicBezTo>
                  <a:pt x="592356" y="1217393"/>
                  <a:pt x="592356" y="1216785"/>
                  <a:pt x="592356" y="1215721"/>
                </a:cubicBezTo>
                <a:cubicBezTo>
                  <a:pt x="592356" y="1214657"/>
                  <a:pt x="592356" y="1214049"/>
                  <a:pt x="592356" y="1213897"/>
                </a:cubicBezTo>
                <a:cubicBezTo>
                  <a:pt x="588708" y="1215569"/>
                  <a:pt x="585060" y="1216785"/>
                  <a:pt x="581412" y="1217545"/>
                </a:cubicBezTo>
                <a:cubicBezTo>
                  <a:pt x="577763" y="1218305"/>
                  <a:pt x="574115" y="1219521"/>
                  <a:pt x="570467" y="1221193"/>
                </a:cubicBezTo>
                <a:cubicBezTo>
                  <a:pt x="571075" y="1220585"/>
                  <a:pt x="569859" y="1218153"/>
                  <a:pt x="566819" y="1213897"/>
                </a:cubicBezTo>
                <a:cubicBezTo>
                  <a:pt x="570847" y="1211009"/>
                  <a:pt x="574647" y="1209488"/>
                  <a:pt x="578220" y="1209337"/>
                </a:cubicBezTo>
                <a:cubicBezTo>
                  <a:pt x="581792" y="1209185"/>
                  <a:pt x="582856" y="1205840"/>
                  <a:pt x="581412" y="1199304"/>
                </a:cubicBezTo>
                <a:cubicBezTo>
                  <a:pt x="585136" y="1199076"/>
                  <a:pt x="588632" y="1198620"/>
                  <a:pt x="591900" y="1197936"/>
                </a:cubicBezTo>
                <a:close/>
                <a:moveTo>
                  <a:pt x="8033733" y="1176960"/>
                </a:moveTo>
                <a:cubicBezTo>
                  <a:pt x="8030234" y="1180532"/>
                  <a:pt x="8027191" y="1183420"/>
                  <a:pt x="8024605" y="1185624"/>
                </a:cubicBezTo>
                <a:cubicBezTo>
                  <a:pt x="8022019" y="1187828"/>
                  <a:pt x="8018978" y="1189804"/>
                  <a:pt x="8015480" y="1191552"/>
                </a:cubicBezTo>
                <a:cubicBezTo>
                  <a:pt x="8022628" y="1198772"/>
                  <a:pt x="8029302" y="1206221"/>
                  <a:pt x="8035501" y="1213897"/>
                </a:cubicBezTo>
                <a:cubicBezTo>
                  <a:pt x="8041701" y="1221573"/>
                  <a:pt x="8048337" y="1229933"/>
                  <a:pt x="8055412" y="1238977"/>
                </a:cubicBezTo>
                <a:cubicBezTo>
                  <a:pt x="8056541" y="1226589"/>
                  <a:pt x="8054282" y="1215797"/>
                  <a:pt x="8048637" y="1206600"/>
                </a:cubicBezTo>
                <a:cubicBezTo>
                  <a:pt x="8042991" y="1197404"/>
                  <a:pt x="8038024" y="1187524"/>
                  <a:pt x="8033733" y="1176960"/>
                </a:cubicBezTo>
                <a:close/>
                <a:moveTo>
                  <a:pt x="2396671" y="1168613"/>
                </a:moveTo>
                <a:cubicBezTo>
                  <a:pt x="2393859" y="1168538"/>
                  <a:pt x="2390705" y="1169026"/>
                  <a:pt x="2387209" y="1170078"/>
                </a:cubicBezTo>
                <a:cubicBezTo>
                  <a:pt x="2391009" y="1172032"/>
                  <a:pt x="2395265" y="1174436"/>
                  <a:pt x="2399977" y="1177291"/>
                </a:cubicBezTo>
                <a:cubicBezTo>
                  <a:pt x="2404689" y="1180147"/>
                  <a:pt x="2408945" y="1182551"/>
                  <a:pt x="2412745" y="1184505"/>
                </a:cubicBezTo>
                <a:cubicBezTo>
                  <a:pt x="2410465" y="1174136"/>
                  <a:pt x="2405107" y="1168839"/>
                  <a:pt x="2396671" y="1168613"/>
                </a:cubicBezTo>
                <a:close/>
                <a:moveTo>
                  <a:pt x="2489728" y="1155527"/>
                </a:moveTo>
                <a:lnTo>
                  <a:pt x="2496081" y="1163287"/>
                </a:lnTo>
                <a:cubicBezTo>
                  <a:pt x="2498665" y="1165120"/>
                  <a:pt x="2501591" y="1166049"/>
                  <a:pt x="2504859" y="1166073"/>
                </a:cubicBezTo>
                <a:cubicBezTo>
                  <a:pt x="2511395" y="1166120"/>
                  <a:pt x="2518387" y="1162605"/>
                  <a:pt x="2525836" y="1155527"/>
                </a:cubicBezTo>
                <a:cubicBezTo>
                  <a:pt x="2520211" y="1155527"/>
                  <a:pt x="2514131" y="1155527"/>
                  <a:pt x="2507595" y="1155527"/>
                </a:cubicBezTo>
                <a:close/>
                <a:moveTo>
                  <a:pt x="2232622" y="1153703"/>
                </a:moveTo>
                <a:cubicBezTo>
                  <a:pt x="2231178" y="1153019"/>
                  <a:pt x="2230418" y="1153475"/>
                  <a:pt x="2230342" y="1155071"/>
                </a:cubicBezTo>
                <a:cubicBezTo>
                  <a:pt x="2230342" y="1155679"/>
                  <a:pt x="2230342" y="1158112"/>
                  <a:pt x="2230342" y="1162367"/>
                </a:cubicBezTo>
                <a:cubicBezTo>
                  <a:pt x="2230418" y="1162596"/>
                  <a:pt x="2231178" y="1163051"/>
                  <a:pt x="2232622" y="1163736"/>
                </a:cubicBezTo>
                <a:cubicBezTo>
                  <a:pt x="2234066" y="1164420"/>
                  <a:pt x="2235738" y="1163964"/>
                  <a:pt x="2237638" y="1162367"/>
                </a:cubicBezTo>
                <a:cubicBezTo>
                  <a:pt x="2241286" y="1162976"/>
                  <a:pt x="2244934" y="1161760"/>
                  <a:pt x="2248582" y="1158719"/>
                </a:cubicBezTo>
                <a:cubicBezTo>
                  <a:pt x="2248734" y="1160543"/>
                  <a:pt x="2249342" y="1162367"/>
                  <a:pt x="2250406" y="1164191"/>
                </a:cubicBezTo>
                <a:cubicBezTo>
                  <a:pt x="2251470" y="1166015"/>
                  <a:pt x="2252078" y="1167840"/>
                  <a:pt x="2252230" y="1169664"/>
                </a:cubicBezTo>
                <a:cubicBezTo>
                  <a:pt x="2256486" y="1166624"/>
                  <a:pt x="2258918" y="1165408"/>
                  <a:pt x="2259526" y="1166015"/>
                </a:cubicBezTo>
                <a:cubicBezTo>
                  <a:pt x="2259070" y="1157579"/>
                  <a:pt x="2256334" y="1153475"/>
                  <a:pt x="2251318" y="1153703"/>
                </a:cubicBezTo>
                <a:cubicBezTo>
                  <a:pt x="2246302" y="1153931"/>
                  <a:pt x="2241742" y="1154387"/>
                  <a:pt x="2237638" y="1155071"/>
                </a:cubicBezTo>
                <a:cubicBezTo>
                  <a:pt x="2235738" y="1154843"/>
                  <a:pt x="2234066" y="1154387"/>
                  <a:pt x="2232622" y="1153703"/>
                </a:cubicBezTo>
                <a:close/>
                <a:moveTo>
                  <a:pt x="2430986" y="1151879"/>
                </a:moveTo>
                <a:cubicBezTo>
                  <a:pt x="2434861" y="1151347"/>
                  <a:pt x="2438966" y="1151499"/>
                  <a:pt x="2443297" y="1152335"/>
                </a:cubicBezTo>
                <a:cubicBezTo>
                  <a:pt x="2447630" y="1153171"/>
                  <a:pt x="2450822" y="1157883"/>
                  <a:pt x="2452874" y="1166472"/>
                </a:cubicBezTo>
                <a:cubicBezTo>
                  <a:pt x="2447630" y="1164800"/>
                  <a:pt x="2443526" y="1163584"/>
                  <a:pt x="2440562" y="1162823"/>
                </a:cubicBezTo>
                <a:cubicBezTo>
                  <a:pt x="2437598" y="1162064"/>
                  <a:pt x="2434406" y="1160847"/>
                  <a:pt x="2430986" y="1159175"/>
                </a:cubicBezTo>
                <a:cubicBezTo>
                  <a:pt x="2438890" y="1170120"/>
                  <a:pt x="2444970" y="1181064"/>
                  <a:pt x="2449226" y="1192008"/>
                </a:cubicBezTo>
                <a:cubicBezTo>
                  <a:pt x="2449074" y="1192160"/>
                  <a:pt x="2448466" y="1192768"/>
                  <a:pt x="2447402" y="1193832"/>
                </a:cubicBezTo>
                <a:cubicBezTo>
                  <a:pt x="2446338" y="1194896"/>
                  <a:pt x="2445730" y="1195504"/>
                  <a:pt x="2445578" y="1195656"/>
                </a:cubicBezTo>
                <a:cubicBezTo>
                  <a:pt x="2441930" y="1191856"/>
                  <a:pt x="2438282" y="1187600"/>
                  <a:pt x="2434634" y="1182888"/>
                </a:cubicBezTo>
                <a:cubicBezTo>
                  <a:pt x="2430986" y="1178176"/>
                  <a:pt x="2427337" y="1173920"/>
                  <a:pt x="2423689" y="1170120"/>
                </a:cubicBezTo>
                <a:cubicBezTo>
                  <a:pt x="2420117" y="1164800"/>
                  <a:pt x="2419053" y="1160847"/>
                  <a:pt x="2420498" y="1158263"/>
                </a:cubicBezTo>
                <a:cubicBezTo>
                  <a:pt x="2421941" y="1155679"/>
                  <a:pt x="2425437" y="1153551"/>
                  <a:pt x="2430986" y="1151879"/>
                </a:cubicBezTo>
                <a:close/>
                <a:moveTo>
                  <a:pt x="2277766" y="1147775"/>
                </a:moveTo>
                <a:cubicBezTo>
                  <a:pt x="2284454" y="1155071"/>
                  <a:pt x="2289319" y="1162367"/>
                  <a:pt x="2292359" y="1169664"/>
                </a:cubicBezTo>
                <a:lnTo>
                  <a:pt x="2292359" y="1170078"/>
                </a:lnTo>
                <a:cubicBezTo>
                  <a:pt x="2296007" y="1166541"/>
                  <a:pt x="2299655" y="1162754"/>
                  <a:pt x="2303303" y="1158719"/>
                </a:cubicBezTo>
                <a:cubicBezTo>
                  <a:pt x="2296615" y="1155071"/>
                  <a:pt x="2288102" y="1151423"/>
                  <a:pt x="2277766" y="1147775"/>
                </a:cubicBezTo>
                <a:close/>
                <a:moveTo>
                  <a:pt x="7719781" y="1140878"/>
                </a:moveTo>
                <a:cubicBezTo>
                  <a:pt x="7712474" y="1142783"/>
                  <a:pt x="7705167" y="1144458"/>
                  <a:pt x="7697859" y="1145905"/>
                </a:cubicBezTo>
                <a:cubicBezTo>
                  <a:pt x="7690551" y="1147353"/>
                  <a:pt x="7683244" y="1148114"/>
                  <a:pt x="7675937" y="1148191"/>
                </a:cubicBezTo>
                <a:cubicBezTo>
                  <a:pt x="7675937" y="1149943"/>
                  <a:pt x="7675937" y="1151009"/>
                  <a:pt x="7675937" y="1151390"/>
                </a:cubicBezTo>
                <a:cubicBezTo>
                  <a:pt x="7675937" y="1151771"/>
                  <a:pt x="7675937" y="1151923"/>
                  <a:pt x="7675937" y="1151847"/>
                </a:cubicBezTo>
                <a:cubicBezTo>
                  <a:pt x="7683244" y="1155427"/>
                  <a:pt x="7690551" y="1158321"/>
                  <a:pt x="7697859" y="1160530"/>
                </a:cubicBezTo>
                <a:cubicBezTo>
                  <a:pt x="7705167" y="1162739"/>
                  <a:pt x="7712474" y="1164720"/>
                  <a:pt x="7719781" y="1166472"/>
                </a:cubicBezTo>
                <a:cubicBezTo>
                  <a:pt x="7719781" y="1161063"/>
                  <a:pt x="7719781" y="1156341"/>
                  <a:pt x="7719781" y="1152304"/>
                </a:cubicBezTo>
                <a:cubicBezTo>
                  <a:pt x="7719781" y="1148267"/>
                  <a:pt x="7719781" y="1144458"/>
                  <a:pt x="7719781" y="1140878"/>
                </a:cubicBezTo>
                <a:close/>
                <a:moveTo>
                  <a:pt x="8092502" y="1137629"/>
                </a:moveTo>
                <a:cubicBezTo>
                  <a:pt x="8089994" y="1137933"/>
                  <a:pt x="8088340" y="1139491"/>
                  <a:pt x="8087542" y="1142303"/>
                </a:cubicBezTo>
                <a:cubicBezTo>
                  <a:pt x="8085946" y="1147927"/>
                  <a:pt x="8083666" y="1152183"/>
                  <a:pt x="8080702" y="1155071"/>
                </a:cubicBezTo>
                <a:cubicBezTo>
                  <a:pt x="8080702" y="1159327"/>
                  <a:pt x="8080702" y="1161760"/>
                  <a:pt x="8080702" y="1162367"/>
                </a:cubicBezTo>
                <a:cubicBezTo>
                  <a:pt x="8084502" y="1162367"/>
                  <a:pt x="8088759" y="1162367"/>
                  <a:pt x="8093470" y="1162367"/>
                </a:cubicBezTo>
                <a:cubicBezTo>
                  <a:pt x="8098183" y="1162367"/>
                  <a:pt x="8102439" y="1162367"/>
                  <a:pt x="8106239" y="1162367"/>
                </a:cubicBezTo>
                <a:cubicBezTo>
                  <a:pt x="8106315" y="1158491"/>
                  <a:pt x="8106163" y="1154387"/>
                  <a:pt x="8105783" y="1150055"/>
                </a:cubicBezTo>
                <a:cubicBezTo>
                  <a:pt x="8105403" y="1145723"/>
                  <a:pt x="8104339" y="1142531"/>
                  <a:pt x="8102591" y="1140479"/>
                </a:cubicBezTo>
                <a:cubicBezTo>
                  <a:pt x="8098372" y="1138275"/>
                  <a:pt x="8095010" y="1137325"/>
                  <a:pt x="8092502" y="1137629"/>
                </a:cubicBezTo>
                <a:close/>
                <a:moveTo>
                  <a:pt x="7931131" y="1133183"/>
                </a:moveTo>
                <a:cubicBezTo>
                  <a:pt x="7901947" y="1133791"/>
                  <a:pt x="7891002" y="1143519"/>
                  <a:pt x="7898298" y="1162367"/>
                </a:cubicBezTo>
                <a:cubicBezTo>
                  <a:pt x="7914031" y="1153855"/>
                  <a:pt x="7923607" y="1148079"/>
                  <a:pt x="7927027" y="1145039"/>
                </a:cubicBezTo>
                <a:cubicBezTo>
                  <a:pt x="7930447" y="1141999"/>
                  <a:pt x="7931815" y="1138047"/>
                  <a:pt x="7931131" y="1133183"/>
                </a:cubicBezTo>
                <a:close/>
                <a:moveTo>
                  <a:pt x="2354376" y="1126343"/>
                </a:moveTo>
                <a:cubicBezTo>
                  <a:pt x="2349740" y="1129307"/>
                  <a:pt x="2346244" y="1134323"/>
                  <a:pt x="2343888" y="1141391"/>
                </a:cubicBezTo>
                <a:cubicBezTo>
                  <a:pt x="2341532" y="1148459"/>
                  <a:pt x="2335299" y="1150739"/>
                  <a:pt x="2325191" y="1148231"/>
                </a:cubicBezTo>
                <a:cubicBezTo>
                  <a:pt x="2325191" y="1149903"/>
                  <a:pt x="2325191" y="1151119"/>
                  <a:pt x="2325191" y="1151879"/>
                </a:cubicBezTo>
                <a:cubicBezTo>
                  <a:pt x="2325191" y="1152639"/>
                  <a:pt x="2325191" y="1153855"/>
                  <a:pt x="2325191" y="1155527"/>
                </a:cubicBezTo>
                <a:cubicBezTo>
                  <a:pt x="2328839" y="1158567"/>
                  <a:pt x="2332488" y="1159784"/>
                  <a:pt x="2336136" y="1159175"/>
                </a:cubicBezTo>
                <a:cubicBezTo>
                  <a:pt x="2340392" y="1159784"/>
                  <a:pt x="2342824" y="1158567"/>
                  <a:pt x="2343432" y="1155527"/>
                </a:cubicBezTo>
                <a:cubicBezTo>
                  <a:pt x="2347080" y="1147623"/>
                  <a:pt x="2350728" y="1137895"/>
                  <a:pt x="2354376" y="1126343"/>
                </a:cubicBezTo>
                <a:close/>
                <a:moveTo>
                  <a:pt x="2438282" y="1093510"/>
                </a:moveTo>
                <a:cubicBezTo>
                  <a:pt x="2431290" y="1093054"/>
                  <a:pt x="2427033" y="1093966"/>
                  <a:pt x="2425513" y="1096246"/>
                </a:cubicBezTo>
                <a:cubicBezTo>
                  <a:pt x="2423993" y="1098526"/>
                  <a:pt x="2423386" y="1104910"/>
                  <a:pt x="2423689" y="1115398"/>
                </a:cubicBezTo>
                <a:cubicBezTo>
                  <a:pt x="2425666" y="1111750"/>
                  <a:pt x="2428097" y="1108102"/>
                  <a:pt x="2430986" y="1104454"/>
                </a:cubicBezTo>
                <a:cubicBezTo>
                  <a:pt x="2433873" y="1100806"/>
                  <a:pt x="2436306" y="1097158"/>
                  <a:pt x="2438282" y="1093510"/>
                </a:cubicBezTo>
                <a:close/>
                <a:moveTo>
                  <a:pt x="2682532" y="1092085"/>
                </a:moveTo>
                <a:cubicBezTo>
                  <a:pt x="2680176" y="1092921"/>
                  <a:pt x="2677649" y="1094612"/>
                  <a:pt x="2674950" y="1097158"/>
                </a:cubicBezTo>
                <a:cubicBezTo>
                  <a:pt x="2681639" y="1100198"/>
                  <a:pt x="2686503" y="1105062"/>
                  <a:pt x="2689543" y="1111750"/>
                </a:cubicBezTo>
                <a:cubicBezTo>
                  <a:pt x="2685287" y="1111750"/>
                  <a:pt x="2682855" y="1111750"/>
                  <a:pt x="2682247" y="1111750"/>
                </a:cubicBezTo>
                <a:cubicBezTo>
                  <a:pt x="2675407" y="1106126"/>
                  <a:pt x="2670847" y="1103694"/>
                  <a:pt x="2668567" y="1104454"/>
                </a:cubicBezTo>
                <a:cubicBezTo>
                  <a:pt x="2666286" y="1105214"/>
                  <a:pt x="2663550" y="1110078"/>
                  <a:pt x="2660358" y="1119047"/>
                </a:cubicBezTo>
                <a:cubicBezTo>
                  <a:pt x="2660282" y="1122847"/>
                  <a:pt x="2658610" y="1126191"/>
                  <a:pt x="2655342" y="1129079"/>
                </a:cubicBezTo>
                <a:cubicBezTo>
                  <a:pt x="2652074" y="1131967"/>
                  <a:pt x="2647666" y="1133487"/>
                  <a:pt x="2642118" y="1133639"/>
                </a:cubicBezTo>
                <a:cubicBezTo>
                  <a:pt x="2650022" y="1126647"/>
                  <a:pt x="2651542" y="1121479"/>
                  <a:pt x="2646678" y="1118135"/>
                </a:cubicBezTo>
                <a:cubicBezTo>
                  <a:pt x="2641814" y="1114791"/>
                  <a:pt x="2637862" y="1111446"/>
                  <a:pt x="2634822" y="1108102"/>
                </a:cubicBezTo>
                <a:cubicBezTo>
                  <a:pt x="2634822" y="1112359"/>
                  <a:pt x="2634822" y="1114791"/>
                  <a:pt x="2634822" y="1115398"/>
                </a:cubicBezTo>
                <a:cubicBezTo>
                  <a:pt x="2636874" y="1119047"/>
                  <a:pt x="2638242" y="1122695"/>
                  <a:pt x="2638926" y="1126343"/>
                </a:cubicBezTo>
                <a:cubicBezTo>
                  <a:pt x="2639610" y="1129991"/>
                  <a:pt x="2638242" y="1133639"/>
                  <a:pt x="2634822" y="1137287"/>
                </a:cubicBezTo>
                <a:cubicBezTo>
                  <a:pt x="2635430" y="1140935"/>
                  <a:pt x="2634214" y="1144583"/>
                  <a:pt x="2631174" y="1148231"/>
                </a:cubicBezTo>
                <a:cubicBezTo>
                  <a:pt x="2629198" y="1146407"/>
                  <a:pt x="2626766" y="1144583"/>
                  <a:pt x="2623877" y="1142759"/>
                </a:cubicBezTo>
                <a:cubicBezTo>
                  <a:pt x="2620990" y="1140935"/>
                  <a:pt x="2618557" y="1139111"/>
                  <a:pt x="2616581" y="1137287"/>
                </a:cubicBezTo>
                <a:cubicBezTo>
                  <a:pt x="2610577" y="1138579"/>
                  <a:pt x="2604345" y="1140555"/>
                  <a:pt x="2597885" y="1143215"/>
                </a:cubicBezTo>
                <a:cubicBezTo>
                  <a:pt x="2591425" y="1145875"/>
                  <a:pt x="2587929" y="1152411"/>
                  <a:pt x="2587397" y="1162823"/>
                </a:cubicBezTo>
                <a:cubicBezTo>
                  <a:pt x="2590893" y="1162900"/>
                  <a:pt x="2593933" y="1163659"/>
                  <a:pt x="2596517" y="1165104"/>
                </a:cubicBezTo>
                <a:cubicBezTo>
                  <a:pt x="2599101" y="1166548"/>
                  <a:pt x="2602141" y="1168220"/>
                  <a:pt x="2605637" y="1170120"/>
                </a:cubicBezTo>
                <a:cubicBezTo>
                  <a:pt x="2605637" y="1167080"/>
                  <a:pt x="2605637" y="1165864"/>
                  <a:pt x="2605637" y="1166472"/>
                </a:cubicBezTo>
                <a:cubicBezTo>
                  <a:pt x="2603965" y="1162900"/>
                  <a:pt x="2602749" y="1160011"/>
                  <a:pt x="2601989" y="1157808"/>
                </a:cubicBezTo>
                <a:cubicBezTo>
                  <a:pt x="2601229" y="1155603"/>
                  <a:pt x="2600013" y="1153627"/>
                  <a:pt x="2598341" y="1151879"/>
                </a:cubicBezTo>
                <a:cubicBezTo>
                  <a:pt x="2616354" y="1162823"/>
                  <a:pt x="2633226" y="1167384"/>
                  <a:pt x="2648958" y="1165560"/>
                </a:cubicBezTo>
                <a:cubicBezTo>
                  <a:pt x="2664690" y="1163736"/>
                  <a:pt x="2680651" y="1155527"/>
                  <a:pt x="2696839" y="1140935"/>
                </a:cubicBezTo>
                <a:cubicBezTo>
                  <a:pt x="2686503" y="1137287"/>
                  <a:pt x="2677991" y="1133639"/>
                  <a:pt x="2671302" y="1129991"/>
                </a:cubicBezTo>
                <a:cubicBezTo>
                  <a:pt x="2673126" y="1122847"/>
                  <a:pt x="2675863" y="1118895"/>
                  <a:pt x="2679510" y="1118135"/>
                </a:cubicBezTo>
                <a:cubicBezTo>
                  <a:pt x="2683159" y="1117375"/>
                  <a:pt x="2687719" y="1118895"/>
                  <a:pt x="2693191" y="1122695"/>
                </a:cubicBezTo>
                <a:cubicBezTo>
                  <a:pt x="2691443" y="1117906"/>
                  <a:pt x="2694027" y="1114715"/>
                  <a:pt x="2700943" y="1113118"/>
                </a:cubicBezTo>
                <a:cubicBezTo>
                  <a:pt x="2707859" y="1111523"/>
                  <a:pt x="2707707" y="1107418"/>
                  <a:pt x="2700487" y="1100806"/>
                </a:cubicBezTo>
                <a:cubicBezTo>
                  <a:pt x="2696915" y="1096778"/>
                  <a:pt x="2693115" y="1093890"/>
                  <a:pt x="2689087" y="1092142"/>
                </a:cubicBezTo>
                <a:cubicBezTo>
                  <a:pt x="2687073" y="1091268"/>
                  <a:pt x="2684888" y="1091249"/>
                  <a:pt x="2682532" y="1092085"/>
                </a:cubicBezTo>
                <a:close/>
                <a:moveTo>
                  <a:pt x="7511844" y="1089406"/>
                </a:moveTo>
                <a:cubicBezTo>
                  <a:pt x="7499775" y="1089330"/>
                  <a:pt x="7489498" y="1093130"/>
                  <a:pt x="7481013" y="1100806"/>
                </a:cubicBezTo>
                <a:cubicBezTo>
                  <a:pt x="7472528" y="1108482"/>
                  <a:pt x="7462205" y="1109547"/>
                  <a:pt x="7450041" y="1103998"/>
                </a:cubicBezTo>
                <a:cubicBezTo>
                  <a:pt x="7446545" y="1111218"/>
                  <a:pt x="7446242" y="1116843"/>
                  <a:pt x="7449129" y="1120871"/>
                </a:cubicBezTo>
                <a:cubicBezTo>
                  <a:pt x="7452018" y="1124899"/>
                  <a:pt x="7457186" y="1127787"/>
                  <a:pt x="7464634" y="1129535"/>
                </a:cubicBezTo>
                <a:cubicBezTo>
                  <a:pt x="7468586" y="1129991"/>
                  <a:pt x="7472538" y="1129991"/>
                  <a:pt x="7476490" y="1129535"/>
                </a:cubicBezTo>
                <a:cubicBezTo>
                  <a:pt x="7480443" y="1129079"/>
                  <a:pt x="7482570" y="1125431"/>
                  <a:pt x="7482874" y="1118591"/>
                </a:cubicBezTo>
                <a:cubicBezTo>
                  <a:pt x="7484911" y="1109926"/>
                  <a:pt x="7488985" y="1105366"/>
                  <a:pt x="7495096" y="1104910"/>
                </a:cubicBezTo>
                <a:cubicBezTo>
                  <a:pt x="7501207" y="1104454"/>
                  <a:pt x="7507996" y="1105366"/>
                  <a:pt x="7515465" y="1107646"/>
                </a:cubicBezTo>
                <a:cubicBezTo>
                  <a:pt x="7515315" y="1103922"/>
                  <a:pt x="7514711" y="1100426"/>
                  <a:pt x="7513655" y="1097158"/>
                </a:cubicBezTo>
                <a:cubicBezTo>
                  <a:pt x="7512598" y="1093890"/>
                  <a:pt x="7511995" y="1091306"/>
                  <a:pt x="7511844" y="1089406"/>
                </a:cubicBezTo>
                <a:close/>
                <a:moveTo>
                  <a:pt x="2715535" y="1085758"/>
                </a:moveTo>
                <a:cubicBezTo>
                  <a:pt x="2715384" y="1092978"/>
                  <a:pt x="2714775" y="1099514"/>
                  <a:pt x="2713711" y="1105366"/>
                </a:cubicBezTo>
                <a:cubicBezTo>
                  <a:pt x="2712647" y="1111218"/>
                  <a:pt x="2712039" y="1116843"/>
                  <a:pt x="2711888" y="1122239"/>
                </a:cubicBezTo>
                <a:cubicBezTo>
                  <a:pt x="2712191" y="1123987"/>
                  <a:pt x="2714320" y="1125963"/>
                  <a:pt x="2718271" y="1128167"/>
                </a:cubicBezTo>
                <a:cubicBezTo>
                  <a:pt x="2722223" y="1130371"/>
                  <a:pt x="2726176" y="1133259"/>
                  <a:pt x="2730128" y="1136831"/>
                </a:cubicBezTo>
                <a:cubicBezTo>
                  <a:pt x="2737443" y="1125279"/>
                  <a:pt x="2744701" y="1115550"/>
                  <a:pt x="2751902" y="1107646"/>
                </a:cubicBezTo>
                <a:cubicBezTo>
                  <a:pt x="2758860" y="1113195"/>
                  <a:pt x="2763798" y="1115779"/>
                  <a:pt x="2766716" y="1115398"/>
                </a:cubicBezTo>
                <a:cubicBezTo>
                  <a:pt x="2769633" y="1115019"/>
                  <a:pt x="2771878" y="1111218"/>
                  <a:pt x="2773449" y="1103998"/>
                </a:cubicBezTo>
                <a:cubicBezTo>
                  <a:pt x="2777173" y="1104150"/>
                  <a:pt x="2780669" y="1104758"/>
                  <a:pt x="2783937" y="1105822"/>
                </a:cubicBezTo>
                <a:cubicBezTo>
                  <a:pt x="2787205" y="1106886"/>
                  <a:pt x="2789789" y="1107494"/>
                  <a:pt x="2791689" y="1107646"/>
                </a:cubicBezTo>
                <a:cubicBezTo>
                  <a:pt x="2792220" y="1100958"/>
                  <a:pt x="2791157" y="1096094"/>
                  <a:pt x="2788497" y="1093054"/>
                </a:cubicBezTo>
                <a:cubicBezTo>
                  <a:pt x="2788269" y="1091458"/>
                  <a:pt x="2786901" y="1091002"/>
                  <a:pt x="2784393" y="1091686"/>
                </a:cubicBezTo>
                <a:cubicBezTo>
                  <a:pt x="2781885" y="1092370"/>
                  <a:pt x="2779605" y="1092826"/>
                  <a:pt x="2777553" y="1093054"/>
                </a:cubicBezTo>
                <a:cubicBezTo>
                  <a:pt x="2770256" y="1096854"/>
                  <a:pt x="2763872" y="1098374"/>
                  <a:pt x="2758400" y="1097614"/>
                </a:cubicBezTo>
                <a:cubicBezTo>
                  <a:pt x="2752928" y="1096854"/>
                  <a:pt x="2748368" y="1092902"/>
                  <a:pt x="2744720" y="1085758"/>
                </a:cubicBezTo>
                <a:cubicBezTo>
                  <a:pt x="2744568" y="1085758"/>
                  <a:pt x="2743960" y="1085758"/>
                  <a:pt x="2742896" y="1085758"/>
                </a:cubicBezTo>
                <a:cubicBezTo>
                  <a:pt x="2741832" y="1085758"/>
                  <a:pt x="2741224" y="1085758"/>
                  <a:pt x="2741072" y="1085758"/>
                </a:cubicBezTo>
                <a:cubicBezTo>
                  <a:pt x="2741072" y="1089406"/>
                  <a:pt x="2741072" y="1093054"/>
                  <a:pt x="2741072" y="1096702"/>
                </a:cubicBezTo>
                <a:cubicBezTo>
                  <a:pt x="2735904" y="1094878"/>
                  <a:pt x="2731648" y="1093054"/>
                  <a:pt x="2728303" y="1091230"/>
                </a:cubicBezTo>
                <a:cubicBezTo>
                  <a:pt x="2724960" y="1089406"/>
                  <a:pt x="2720704" y="1087582"/>
                  <a:pt x="2715535" y="1085758"/>
                </a:cubicBezTo>
                <a:close/>
                <a:moveTo>
                  <a:pt x="7602861" y="1082379"/>
                </a:moveTo>
                <a:cubicBezTo>
                  <a:pt x="7599284" y="1086111"/>
                  <a:pt x="7596391" y="1089615"/>
                  <a:pt x="7594184" y="1092891"/>
                </a:cubicBezTo>
                <a:cubicBezTo>
                  <a:pt x="7591976" y="1096166"/>
                  <a:pt x="7589997" y="1098756"/>
                  <a:pt x="7588246" y="1100660"/>
                </a:cubicBezTo>
                <a:cubicBezTo>
                  <a:pt x="7593499" y="1102640"/>
                  <a:pt x="7597609" y="1105078"/>
                  <a:pt x="7600578" y="1107972"/>
                </a:cubicBezTo>
                <a:cubicBezTo>
                  <a:pt x="7603546" y="1110867"/>
                  <a:pt x="7606744" y="1113304"/>
                  <a:pt x="7610169" y="1115285"/>
                </a:cubicBezTo>
                <a:cubicBezTo>
                  <a:pt x="7611920" y="1113533"/>
                  <a:pt x="7612985" y="1112466"/>
                  <a:pt x="7613365" y="1112086"/>
                </a:cubicBezTo>
                <a:cubicBezTo>
                  <a:pt x="7613747" y="1111705"/>
                  <a:pt x="7613899" y="1111552"/>
                  <a:pt x="7613822" y="1111629"/>
                </a:cubicBezTo>
                <a:cubicBezTo>
                  <a:pt x="7611996" y="1107896"/>
                  <a:pt x="7610169" y="1103478"/>
                  <a:pt x="7608342" y="1098375"/>
                </a:cubicBezTo>
                <a:cubicBezTo>
                  <a:pt x="7606515" y="1093271"/>
                  <a:pt x="7604688" y="1087939"/>
                  <a:pt x="7602861" y="1082379"/>
                </a:cubicBezTo>
                <a:close/>
                <a:moveTo>
                  <a:pt x="2627526" y="1078918"/>
                </a:moveTo>
                <a:cubicBezTo>
                  <a:pt x="2619621" y="1082566"/>
                  <a:pt x="2613542" y="1086214"/>
                  <a:pt x="2609285" y="1089862"/>
                </a:cubicBezTo>
                <a:cubicBezTo>
                  <a:pt x="2609285" y="1091458"/>
                  <a:pt x="2609285" y="1092826"/>
                  <a:pt x="2609285" y="1093966"/>
                </a:cubicBezTo>
                <a:cubicBezTo>
                  <a:pt x="2609285" y="1095106"/>
                  <a:pt x="2609285" y="1097386"/>
                  <a:pt x="2609285" y="1100806"/>
                </a:cubicBezTo>
                <a:cubicBezTo>
                  <a:pt x="2601989" y="1097158"/>
                  <a:pt x="2594693" y="1093510"/>
                  <a:pt x="2587397" y="1089862"/>
                </a:cubicBezTo>
                <a:cubicBezTo>
                  <a:pt x="2587397" y="1094118"/>
                  <a:pt x="2587397" y="1100198"/>
                  <a:pt x="2587397" y="1108102"/>
                </a:cubicBezTo>
                <a:cubicBezTo>
                  <a:pt x="2583749" y="1104150"/>
                  <a:pt x="2580101" y="1101110"/>
                  <a:pt x="2576452" y="1098982"/>
                </a:cubicBezTo>
                <a:cubicBezTo>
                  <a:pt x="2572804" y="1096854"/>
                  <a:pt x="2569156" y="1097462"/>
                  <a:pt x="2565508" y="1100806"/>
                </a:cubicBezTo>
                <a:cubicBezTo>
                  <a:pt x="2561860" y="1104454"/>
                  <a:pt x="2558212" y="1108102"/>
                  <a:pt x="2554564" y="1111750"/>
                </a:cubicBezTo>
                <a:cubicBezTo>
                  <a:pt x="2552588" y="1113422"/>
                  <a:pt x="2550156" y="1114639"/>
                  <a:pt x="2547268" y="1115398"/>
                </a:cubicBezTo>
                <a:cubicBezTo>
                  <a:pt x="2544380" y="1116159"/>
                  <a:pt x="2541948" y="1117375"/>
                  <a:pt x="2539972" y="1119047"/>
                </a:cubicBezTo>
                <a:cubicBezTo>
                  <a:pt x="2543620" y="1126343"/>
                  <a:pt x="2547268" y="1133639"/>
                  <a:pt x="2550916" y="1140935"/>
                </a:cubicBezTo>
                <a:cubicBezTo>
                  <a:pt x="2552740" y="1148003"/>
                  <a:pt x="2556388" y="1152107"/>
                  <a:pt x="2561860" y="1153247"/>
                </a:cubicBezTo>
                <a:cubicBezTo>
                  <a:pt x="2567332" y="1154387"/>
                  <a:pt x="2574629" y="1153931"/>
                  <a:pt x="2583749" y="1151879"/>
                </a:cubicBezTo>
                <a:cubicBezTo>
                  <a:pt x="2578277" y="1146559"/>
                  <a:pt x="2572804" y="1141695"/>
                  <a:pt x="2567332" y="1137287"/>
                </a:cubicBezTo>
                <a:cubicBezTo>
                  <a:pt x="2561860" y="1132879"/>
                  <a:pt x="2556388" y="1128015"/>
                  <a:pt x="2550916" y="1122695"/>
                </a:cubicBezTo>
                <a:cubicBezTo>
                  <a:pt x="2558136" y="1122467"/>
                  <a:pt x="2564672" y="1122011"/>
                  <a:pt x="2570525" y="1121327"/>
                </a:cubicBezTo>
                <a:cubicBezTo>
                  <a:pt x="2576377" y="1120643"/>
                  <a:pt x="2582001" y="1121099"/>
                  <a:pt x="2587397" y="1122695"/>
                </a:cubicBezTo>
                <a:cubicBezTo>
                  <a:pt x="2593173" y="1124519"/>
                  <a:pt x="2598949" y="1124519"/>
                  <a:pt x="2604725" y="1122695"/>
                </a:cubicBezTo>
                <a:cubicBezTo>
                  <a:pt x="2610501" y="1120871"/>
                  <a:pt x="2614453" y="1117222"/>
                  <a:pt x="2616581" y="1111750"/>
                </a:cubicBezTo>
                <a:cubicBezTo>
                  <a:pt x="2616049" y="1107646"/>
                  <a:pt x="2616201" y="1103086"/>
                  <a:pt x="2617037" y="1098070"/>
                </a:cubicBezTo>
                <a:cubicBezTo>
                  <a:pt x="2617873" y="1093054"/>
                  <a:pt x="2622585" y="1090318"/>
                  <a:pt x="2631174" y="1089862"/>
                </a:cubicBezTo>
                <a:cubicBezTo>
                  <a:pt x="2628134" y="1086214"/>
                  <a:pt x="2626917" y="1082566"/>
                  <a:pt x="2627526" y="1078918"/>
                </a:cubicBezTo>
                <a:close/>
                <a:moveTo>
                  <a:pt x="7697859" y="1060442"/>
                </a:moveTo>
                <a:cubicBezTo>
                  <a:pt x="7694205" y="1075067"/>
                  <a:pt x="7690551" y="1089691"/>
                  <a:pt x="7686898" y="1104316"/>
                </a:cubicBezTo>
                <a:lnTo>
                  <a:pt x="7686710" y="1104454"/>
                </a:lnTo>
                <a:cubicBezTo>
                  <a:pt x="7690658" y="1104305"/>
                  <a:pt x="7694619" y="1103691"/>
                  <a:pt x="7698594" y="1102612"/>
                </a:cubicBezTo>
                <a:cubicBezTo>
                  <a:pt x="7702568" y="1101533"/>
                  <a:pt x="7704759" y="1100882"/>
                  <a:pt x="7705167" y="1100660"/>
                </a:cubicBezTo>
                <a:cubicBezTo>
                  <a:pt x="7706004" y="1093271"/>
                  <a:pt x="7707069" y="1086111"/>
                  <a:pt x="7708364" y="1079180"/>
                </a:cubicBezTo>
                <a:cubicBezTo>
                  <a:pt x="7709658" y="1072248"/>
                  <a:pt x="7706156" y="1066002"/>
                  <a:pt x="7697859" y="1060442"/>
                </a:cubicBezTo>
                <a:close/>
                <a:moveTo>
                  <a:pt x="2561860" y="1057029"/>
                </a:moveTo>
                <a:cubicBezTo>
                  <a:pt x="2565356" y="1058853"/>
                  <a:pt x="2568396" y="1060677"/>
                  <a:pt x="2570980" y="1062501"/>
                </a:cubicBezTo>
                <a:cubicBezTo>
                  <a:pt x="2573565" y="1064325"/>
                  <a:pt x="2576605" y="1066149"/>
                  <a:pt x="2580101" y="1067973"/>
                </a:cubicBezTo>
                <a:cubicBezTo>
                  <a:pt x="2586941" y="1071698"/>
                  <a:pt x="2591501" y="1073370"/>
                  <a:pt x="2593781" y="1072990"/>
                </a:cubicBezTo>
                <a:cubicBezTo>
                  <a:pt x="2596061" y="1072610"/>
                  <a:pt x="2598797" y="1069722"/>
                  <a:pt x="2601989" y="1064325"/>
                </a:cubicBezTo>
                <a:cubicBezTo>
                  <a:pt x="2602597" y="1063718"/>
                  <a:pt x="2601381" y="1061285"/>
                  <a:pt x="2598341" y="1057029"/>
                </a:cubicBezTo>
                <a:cubicBezTo>
                  <a:pt x="2598341" y="1060070"/>
                  <a:pt x="2598341" y="1061285"/>
                  <a:pt x="2598341" y="1060677"/>
                </a:cubicBezTo>
                <a:cubicBezTo>
                  <a:pt x="2591121" y="1060525"/>
                  <a:pt x="2584585" y="1059918"/>
                  <a:pt x="2578733" y="1058853"/>
                </a:cubicBezTo>
                <a:cubicBezTo>
                  <a:pt x="2572881" y="1057789"/>
                  <a:pt x="2567257" y="1057181"/>
                  <a:pt x="2561860" y="1057029"/>
                </a:cubicBezTo>
                <a:close/>
                <a:moveTo>
                  <a:pt x="7759671" y="1045850"/>
                </a:moveTo>
                <a:cubicBezTo>
                  <a:pt x="7754124" y="1054859"/>
                  <a:pt x="7752452" y="1061565"/>
                  <a:pt x="7754656" y="1065966"/>
                </a:cubicBezTo>
                <a:cubicBezTo>
                  <a:pt x="7756860" y="1070368"/>
                  <a:pt x="7763396" y="1073353"/>
                  <a:pt x="7774264" y="1074922"/>
                </a:cubicBezTo>
                <a:cubicBezTo>
                  <a:pt x="7777760" y="1075076"/>
                  <a:pt x="7780800" y="1075679"/>
                  <a:pt x="7783384" y="1076730"/>
                </a:cubicBezTo>
                <a:cubicBezTo>
                  <a:pt x="7785969" y="1077782"/>
                  <a:pt x="7789009" y="1078359"/>
                  <a:pt x="7792504" y="1078462"/>
                </a:cubicBezTo>
                <a:lnTo>
                  <a:pt x="7792504" y="1078815"/>
                </a:lnTo>
                <a:cubicBezTo>
                  <a:pt x="7798128" y="1071871"/>
                  <a:pt x="7800561" y="1067445"/>
                  <a:pt x="7799800" y="1065537"/>
                </a:cubicBezTo>
                <a:cubicBezTo>
                  <a:pt x="7799041" y="1063630"/>
                  <a:pt x="7794177" y="1061951"/>
                  <a:pt x="7785208" y="1060501"/>
                </a:cubicBezTo>
                <a:cubicBezTo>
                  <a:pt x="7783384" y="1062409"/>
                  <a:pt x="7781560" y="1064088"/>
                  <a:pt x="7779736" y="1065537"/>
                </a:cubicBezTo>
                <a:cubicBezTo>
                  <a:pt x="7777912" y="1066987"/>
                  <a:pt x="7776088" y="1067750"/>
                  <a:pt x="7774264" y="1067827"/>
                </a:cubicBezTo>
                <a:cubicBezTo>
                  <a:pt x="7771224" y="1060501"/>
                  <a:pt x="7766360" y="1053176"/>
                  <a:pt x="7759671" y="1045850"/>
                </a:cubicBezTo>
                <a:close/>
                <a:moveTo>
                  <a:pt x="2850514" y="1041069"/>
                </a:moveTo>
                <a:cubicBezTo>
                  <a:pt x="2845118" y="1040385"/>
                  <a:pt x="2841318" y="1040841"/>
                  <a:pt x="2839114" y="1042437"/>
                </a:cubicBezTo>
                <a:cubicBezTo>
                  <a:pt x="2837138" y="1046009"/>
                  <a:pt x="2834706" y="1047985"/>
                  <a:pt x="2831817" y="1048365"/>
                </a:cubicBezTo>
                <a:cubicBezTo>
                  <a:pt x="2828930" y="1048745"/>
                  <a:pt x="2826498" y="1047985"/>
                  <a:pt x="2824521" y="1046085"/>
                </a:cubicBezTo>
                <a:cubicBezTo>
                  <a:pt x="2820266" y="1046085"/>
                  <a:pt x="2817834" y="1046085"/>
                  <a:pt x="2817226" y="1046085"/>
                </a:cubicBezTo>
                <a:cubicBezTo>
                  <a:pt x="2811754" y="1047757"/>
                  <a:pt x="2806281" y="1048973"/>
                  <a:pt x="2800809" y="1049733"/>
                </a:cubicBezTo>
                <a:cubicBezTo>
                  <a:pt x="2795337" y="1050493"/>
                  <a:pt x="2789865" y="1051709"/>
                  <a:pt x="2784393" y="1053381"/>
                </a:cubicBezTo>
                <a:lnTo>
                  <a:pt x="2773904" y="1053381"/>
                </a:lnTo>
                <a:lnTo>
                  <a:pt x="2773904" y="1056595"/>
                </a:lnTo>
                <a:cubicBezTo>
                  <a:pt x="2773904" y="1058710"/>
                  <a:pt x="2773904" y="1059919"/>
                  <a:pt x="2773904" y="1060221"/>
                </a:cubicBezTo>
                <a:cubicBezTo>
                  <a:pt x="2779228" y="1062274"/>
                  <a:pt x="2784085" y="1064554"/>
                  <a:pt x="2788475" y="1067062"/>
                </a:cubicBezTo>
                <a:cubicBezTo>
                  <a:pt x="2792866" y="1069570"/>
                  <a:pt x="2797680" y="1070938"/>
                  <a:pt x="2802918" y="1071166"/>
                </a:cubicBezTo>
                <a:cubicBezTo>
                  <a:pt x="2804639" y="1070938"/>
                  <a:pt x="2806584" y="1069570"/>
                  <a:pt x="2808753" y="1067062"/>
                </a:cubicBezTo>
                <a:cubicBezTo>
                  <a:pt x="2810923" y="1064554"/>
                  <a:pt x="2813767" y="1062274"/>
                  <a:pt x="2817283" y="1060221"/>
                </a:cubicBezTo>
                <a:cubicBezTo>
                  <a:pt x="2817871" y="1060221"/>
                  <a:pt x="2820284" y="1060221"/>
                  <a:pt x="2824521" y="1060221"/>
                </a:cubicBezTo>
                <a:cubicBezTo>
                  <a:pt x="2826346" y="1060373"/>
                  <a:pt x="2828170" y="1060981"/>
                  <a:pt x="2829994" y="1062045"/>
                </a:cubicBezTo>
                <a:cubicBezTo>
                  <a:pt x="2831817" y="1063110"/>
                  <a:pt x="2833642" y="1063718"/>
                  <a:pt x="2835466" y="1063870"/>
                </a:cubicBezTo>
                <a:cubicBezTo>
                  <a:pt x="2839114" y="1059621"/>
                  <a:pt x="2842762" y="1057196"/>
                  <a:pt x="2846410" y="1056595"/>
                </a:cubicBezTo>
                <a:cubicBezTo>
                  <a:pt x="2846562" y="1056746"/>
                  <a:pt x="2847170" y="1057351"/>
                  <a:pt x="2848234" y="1058408"/>
                </a:cubicBezTo>
                <a:cubicBezTo>
                  <a:pt x="2849298" y="1059466"/>
                  <a:pt x="2849906" y="1060070"/>
                  <a:pt x="2850058" y="1060221"/>
                </a:cubicBezTo>
                <a:cubicBezTo>
                  <a:pt x="2848386" y="1062045"/>
                  <a:pt x="2847170" y="1063870"/>
                  <a:pt x="2846410" y="1065694"/>
                </a:cubicBezTo>
                <a:cubicBezTo>
                  <a:pt x="2845650" y="1067518"/>
                  <a:pt x="2844434" y="1069342"/>
                  <a:pt x="2842762" y="1071166"/>
                </a:cubicBezTo>
                <a:cubicBezTo>
                  <a:pt x="2839114" y="1074814"/>
                  <a:pt x="2831817" y="1078462"/>
                  <a:pt x="2820874" y="1082110"/>
                </a:cubicBezTo>
                <a:cubicBezTo>
                  <a:pt x="2822773" y="1082262"/>
                  <a:pt x="2824446" y="1082870"/>
                  <a:pt x="2825890" y="1083934"/>
                </a:cubicBezTo>
                <a:cubicBezTo>
                  <a:pt x="2827334" y="1084998"/>
                  <a:pt x="2828094" y="1085606"/>
                  <a:pt x="2828170" y="1085758"/>
                </a:cubicBezTo>
                <a:cubicBezTo>
                  <a:pt x="2837442" y="1080132"/>
                  <a:pt x="2847170" y="1074055"/>
                  <a:pt x="2857355" y="1067526"/>
                </a:cubicBezTo>
                <a:cubicBezTo>
                  <a:pt x="2867539" y="1060996"/>
                  <a:pt x="2877266" y="1054935"/>
                  <a:pt x="2886539" y="1049342"/>
                </a:cubicBezTo>
                <a:cubicBezTo>
                  <a:pt x="2885931" y="1049947"/>
                  <a:pt x="2887147" y="1048738"/>
                  <a:pt x="2890187" y="1045716"/>
                </a:cubicBezTo>
                <a:cubicBezTo>
                  <a:pt x="2888135" y="1045565"/>
                  <a:pt x="2885855" y="1044960"/>
                  <a:pt x="2883347" y="1043903"/>
                </a:cubicBezTo>
                <a:cubicBezTo>
                  <a:pt x="2880839" y="1042845"/>
                  <a:pt x="2879471" y="1042241"/>
                  <a:pt x="2879243" y="1042090"/>
                </a:cubicBezTo>
                <a:cubicBezTo>
                  <a:pt x="2875899" y="1045482"/>
                  <a:pt x="2873467" y="1046856"/>
                  <a:pt x="2871946" y="1046213"/>
                </a:cubicBezTo>
                <a:cubicBezTo>
                  <a:pt x="2870426" y="1045569"/>
                  <a:pt x="2867995" y="1044310"/>
                  <a:pt x="2864651" y="1042437"/>
                </a:cubicBezTo>
                <a:cubicBezTo>
                  <a:pt x="2860622" y="1042209"/>
                  <a:pt x="2855910" y="1041753"/>
                  <a:pt x="2850514" y="1041069"/>
                </a:cubicBezTo>
                <a:close/>
                <a:moveTo>
                  <a:pt x="7599208" y="1031192"/>
                </a:moveTo>
                <a:cubicBezTo>
                  <a:pt x="7595706" y="1033020"/>
                  <a:pt x="7592662" y="1034848"/>
                  <a:pt x="7590074" y="1036677"/>
                </a:cubicBezTo>
                <a:cubicBezTo>
                  <a:pt x="7587485" y="1038505"/>
                  <a:pt x="7584440" y="1040333"/>
                  <a:pt x="7580939" y="1042161"/>
                </a:cubicBezTo>
                <a:cubicBezTo>
                  <a:pt x="7573485" y="1042085"/>
                  <a:pt x="7568317" y="1044065"/>
                  <a:pt x="7565439" y="1048102"/>
                </a:cubicBezTo>
                <a:cubicBezTo>
                  <a:pt x="7562561" y="1052139"/>
                  <a:pt x="7562856" y="1058690"/>
                  <a:pt x="7566323" y="1067754"/>
                </a:cubicBezTo>
                <a:cubicBezTo>
                  <a:pt x="7566400" y="1069582"/>
                  <a:pt x="7567161" y="1071410"/>
                  <a:pt x="7568607" y="1073239"/>
                </a:cubicBezTo>
                <a:cubicBezTo>
                  <a:pt x="7570053" y="1075067"/>
                  <a:pt x="7571728" y="1076895"/>
                  <a:pt x="7573631" y="1078723"/>
                </a:cubicBezTo>
                <a:cubicBezTo>
                  <a:pt x="7575383" y="1074840"/>
                  <a:pt x="7577361" y="1070723"/>
                  <a:pt x="7579565" y="1066374"/>
                </a:cubicBezTo>
                <a:cubicBezTo>
                  <a:pt x="7581768" y="1062024"/>
                  <a:pt x="7584651" y="1058804"/>
                  <a:pt x="7588212" y="1056712"/>
                </a:cubicBezTo>
                <a:lnTo>
                  <a:pt x="7588246" y="1056785"/>
                </a:lnTo>
                <a:cubicBezTo>
                  <a:pt x="7595554" y="1053205"/>
                  <a:pt x="7600121" y="1049397"/>
                  <a:pt x="7601947" y="1045360"/>
                </a:cubicBezTo>
                <a:cubicBezTo>
                  <a:pt x="7603775" y="1041323"/>
                  <a:pt x="7602861" y="1036600"/>
                  <a:pt x="7599208" y="1031192"/>
                </a:cubicBezTo>
                <a:close/>
                <a:moveTo>
                  <a:pt x="8401733" y="1023741"/>
                </a:moveTo>
                <a:cubicBezTo>
                  <a:pt x="8395804" y="1027085"/>
                  <a:pt x="8389420" y="1029517"/>
                  <a:pt x="8382580" y="1031037"/>
                </a:cubicBezTo>
                <a:cubicBezTo>
                  <a:pt x="8375740" y="1032557"/>
                  <a:pt x="8371180" y="1034989"/>
                  <a:pt x="8368900" y="1038333"/>
                </a:cubicBezTo>
                <a:cubicBezTo>
                  <a:pt x="8364492" y="1050189"/>
                  <a:pt x="8366012" y="1057485"/>
                  <a:pt x="8373460" y="1060221"/>
                </a:cubicBezTo>
                <a:cubicBezTo>
                  <a:pt x="8380908" y="1062957"/>
                  <a:pt x="8387901" y="1066606"/>
                  <a:pt x="8394437" y="1071166"/>
                </a:cubicBezTo>
                <a:cubicBezTo>
                  <a:pt x="8395045" y="1071166"/>
                  <a:pt x="8397477" y="1071166"/>
                  <a:pt x="8401733" y="1071166"/>
                </a:cubicBezTo>
                <a:cubicBezTo>
                  <a:pt x="8401733" y="1057181"/>
                  <a:pt x="8401733" y="1041373"/>
                  <a:pt x="8401733" y="1023741"/>
                </a:cubicBezTo>
                <a:close/>
                <a:moveTo>
                  <a:pt x="11922696" y="1009148"/>
                </a:moveTo>
                <a:cubicBezTo>
                  <a:pt x="11920872" y="1016293"/>
                  <a:pt x="11920872" y="1021157"/>
                  <a:pt x="11922696" y="1023741"/>
                </a:cubicBezTo>
                <a:cubicBezTo>
                  <a:pt x="11924521" y="1026325"/>
                  <a:pt x="11928168" y="1027541"/>
                  <a:pt x="11933641" y="1027389"/>
                </a:cubicBezTo>
                <a:cubicBezTo>
                  <a:pt x="11934249" y="1027997"/>
                  <a:pt x="11936680" y="1026781"/>
                  <a:pt x="11940937" y="1023741"/>
                </a:cubicBezTo>
                <a:cubicBezTo>
                  <a:pt x="11936680" y="1020701"/>
                  <a:pt x="11930600" y="1015837"/>
                  <a:pt x="11922696" y="1009148"/>
                </a:cubicBezTo>
                <a:close/>
                <a:moveTo>
                  <a:pt x="8011831" y="1001852"/>
                </a:moveTo>
                <a:cubicBezTo>
                  <a:pt x="8004000" y="1001244"/>
                  <a:pt x="7996852" y="1006108"/>
                  <a:pt x="7990390" y="1016445"/>
                </a:cubicBezTo>
                <a:cubicBezTo>
                  <a:pt x="7983926" y="1026781"/>
                  <a:pt x="7981342" y="1035293"/>
                  <a:pt x="7982634" y="1041981"/>
                </a:cubicBezTo>
                <a:cubicBezTo>
                  <a:pt x="7984611" y="1043957"/>
                  <a:pt x="7987044" y="1045477"/>
                  <a:pt x="7989933" y="1046541"/>
                </a:cubicBezTo>
                <a:cubicBezTo>
                  <a:pt x="7992822" y="1047605"/>
                  <a:pt x="7995255" y="1047301"/>
                  <a:pt x="7997233" y="1045629"/>
                </a:cubicBezTo>
                <a:cubicBezTo>
                  <a:pt x="7999134" y="1043729"/>
                  <a:pt x="8000806" y="1041145"/>
                  <a:pt x="8002251" y="1037877"/>
                </a:cubicBezTo>
                <a:cubicBezTo>
                  <a:pt x="8003696" y="1034609"/>
                  <a:pt x="8004456" y="1031113"/>
                  <a:pt x="8004532" y="1027389"/>
                </a:cubicBezTo>
                <a:cubicBezTo>
                  <a:pt x="8006204" y="1023817"/>
                  <a:pt x="8007421" y="1020017"/>
                  <a:pt x="8008181" y="1015989"/>
                </a:cubicBezTo>
                <a:cubicBezTo>
                  <a:pt x="8008941" y="1011960"/>
                  <a:pt x="8010158" y="1007248"/>
                  <a:pt x="8011831" y="1001852"/>
                </a:cubicBezTo>
                <a:close/>
                <a:moveTo>
                  <a:pt x="2959501" y="991364"/>
                </a:moveTo>
                <a:cubicBezTo>
                  <a:pt x="2951596" y="995620"/>
                  <a:pt x="2945516" y="1001700"/>
                  <a:pt x="2941260" y="1009604"/>
                </a:cubicBezTo>
                <a:cubicBezTo>
                  <a:pt x="2946504" y="1012493"/>
                  <a:pt x="2950608" y="1012188"/>
                  <a:pt x="2953573" y="1008692"/>
                </a:cubicBezTo>
                <a:cubicBezTo>
                  <a:pt x="2956537" y="1005196"/>
                  <a:pt x="2959728" y="1003068"/>
                  <a:pt x="2963149" y="1002308"/>
                </a:cubicBezTo>
                <a:cubicBezTo>
                  <a:pt x="2962997" y="1000484"/>
                  <a:pt x="2962389" y="998660"/>
                  <a:pt x="2961325" y="996836"/>
                </a:cubicBezTo>
                <a:cubicBezTo>
                  <a:pt x="2960260" y="995012"/>
                  <a:pt x="2959652" y="993188"/>
                  <a:pt x="2959501" y="991364"/>
                </a:cubicBezTo>
                <a:close/>
                <a:moveTo>
                  <a:pt x="7821689" y="980116"/>
                </a:moveTo>
                <a:cubicBezTo>
                  <a:pt x="7818649" y="983680"/>
                  <a:pt x="7813785" y="990941"/>
                  <a:pt x="7807096" y="1001897"/>
                </a:cubicBezTo>
                <a:cubicBezTo>
                  <a:pt x="7814165" y="1000218"/>
                  <a:pt x="7820093" y="998997"/>
                  <a:pt x="7824881" y="998234"/>
                </a:cubicBezTo>
                <a:cubicBezTo>
                  <a:pt x="7829669" y="997471"/>
                  <a:pt x="7834685" y="996250"/>
                  <a:pt x="7839929" y="994571"/>
                </a:cubicBezTo>
                <a:cubicBezTo>
                  <a:pt x="7839929" y="994647"/>
                  <a:pt x="7839929" y="994495"/>
                  <a:pt x="7839929" y="994113"/>
                </a:cubicBezTo>
                <a:cubicBezTo>
                  <a:pt x="7839929" y="993732"/>
                  <a:pt x="7839929" y="992663"/>
                  <a:pt x="7839929" y="990908"/>
                </a:cubicBezTo>
                <a:cubicBezTo>
                  <a:pt x="7836205" y="988884"/>
                  <a:pt x="7832709" y="986636"/>
                  <a:pt x="7829441" y="984163"/>
                </a:cubicBezTo>
                <a:cubicBezTo>
                  <a:pt x="7826173" y="981690"/>
                  <a:pt x="7823590" y="980341"/>
                  <a:pt x="7821689" y="980116"/>
                </a:cubicBezTo>
                <a:close/>
                <a:moveTo>
                  <a:pt x="8120831" y="976316"/>
                </a:moveTo>
                <a:cubicBezTo>
                  <a:pt x="8120755" y="981636"/>
                  <a:pt x="8120908" y="986500"/>
                  <a:pt x="8121287" y="990908"/>
                </a:cubicBezTo>
                <a:cubicBezTo>
                  <a:pt x="8121667" y="995316"/>
                  <a:pt x="8122732" y="1000180"/>
                  <a:pt x="8124479" y="1005500"/>
                </a:cubicBezTo>
                <a:cubicBezTo>
                  <a:pt x="8124859" y="1007400"/>
                  <a:pt x="8126836" y="1009072"/>
                  <a:pt x="8130407" y="1010517"/>
                </a:cubicBezTo>
                <a:cubicBezTo>
                  <a:pt x="8133979" y="1011960"/>
                  <a:pt x="8136868" y="1012720"/>
                  <a:pt x="8139072" y="1012797"/>
                </a:cubicBezTo>
                <a:cubicBezTo>
                  <a:pt x="8145760" y="1009148"/>
                  <a:pt x="8150624" y="1005500"/>
                  <a:pt x="8153664" y="1001852"/>
                </a:cubicBezTo>
                <a:cubicBezTo>
                  <a:pt x="8157236" y="1002004"/>
                  <a:pt x="8160124" y="1002612"/>
                  <a:pt x="8162328" y="1003676"/>
                </a:cubicBezTo>
                <a:cubicBezTo>
                  <a:pt x="8164532" y="1004740"/>
                  <a:pt x="8166508" y="1005348"/>
                  <a:pt x="8168256" y="1005500"/>
                </a:cubicBezTo>
                <a:cubicBezTo>
                  <a:pt x="8168865" y="1001244"/>
                  <a:pt x="8167648" y="995164"/>
                  <a:pt x="8164608" y="987260"/>
                </a:cubicBezTo>
                <a:cubicBezTo>
                  <a:pt x="8164457" y="988932"/>
                  <a:pt x="8163848" y="990148"/>
                  <a:pt x="8162784" y="990908"/>
                </a:cubicBezTo>
                <a:cubicBezTo>
                  <a:pt x="8161720" y="991668"/>
                  <a:pt x="8161112" y="992884"/>
                  <a:pt x="8160960" y="994556"/>
                </a:cubicBezTo>
                <a:cubicBezTo>
                  <a:pt x="8153664" y="990300"/>
                  <a:pt x="8146368" y="987868"/>
                  <a:pt x="8139072" y="987260"/>
                </a:cubicBezTo>
                <a:cubicBezTo>
                  <a:pt x="8134816" y="983612"/>
                  <a:pt x="8128736" y="979964"/>
                  <a:pt x="8120831" y="976316"/>
                </a:cubicBezTo>
                <a:close/>
                <a:moveTo>
                  <a:pt x="12893083" y="969105"/>
                </a:moveTo>
                <a:cubicBezTo>
                  <a:pt x="12900836" y="979222"/>
                  <a:pt x="12907220" y="998238"/>
                  <a:pt x="12912237" y="1026154"/>
                </a:cubicBezTo>
                <a:cubicBezTo>
                  <a:pt x="12917253" y="1054070"/>
                  <a:pt x="12918165" y="1073999"/>
                  <a:pt x="12914973" y="1085942"/>
                </a:cubicBezTo>
                <a:cubicBezTo>
                  <a:pt x="12904028" y="1078107"/>
                  <a:pt x="12897644" y="1068218"/>
                  <a:pt x="12895821" y="1056276"/>
                </a:cubicBezTo>
                <a:cubicBezTo>
                  <a:pt x="12893996" y="1044334"/>
                  <a:pt x="12896732" y="1033533"/>
                  <a:pt x="12904028" y="1023872"/>
                </a:cubicBezTo>
                <a:cubicBezTo>
                  <a:pt x="12901520" y="1016570"/>
                  <a:pt x="12898329" y="1008355"/>
                  <a:pt x="12894452" y="999227"/>
                </a:cubicBezTo>
                <a:cubicBezTo>
                  <a:pt x="12890575" y="990099"/>
                  <a:pt x="12890120" y="980058"/>
                  <a:pt x="12893083" y="969105"/>
                </a:cubicBezTo>
                <a:close/>
                <a:moveTo>
                  <a:pt x="7923835" y="962179"/>
                </a:moveTo>
                <a:cubicBezTo>
                  <a:pt x="7923987" y="967423"/>
                  <a:pt x="7924596" y="972440"/>
                  <a:pt x="7925659" y="977228"/>
                </a:cubicBezTo>
                <a:cubicBezTo>
                  <a:pt x="7926723" y="982016"/>
                  <a:pt x="7927332" y="987944"/>
                  <a:pt x="7927483" y="995012"/>
                </a:cubicBezTo>
                <a:lnTo>
                  <a:pt x="7927891" y="990908"/>
                </a:lnTo>
                <a:cubicBezTo>
                  <a:pt x="7935122" y="983526"/>
                  <a:pt x="7938906" y="977313"/>
                  <a:pt x="7939245" y="972269"/>
                </a:cubicBezTo>
                <a:cubicBezTo>
                  <a:pt x="7939583" y="967224"/>
                  <a:pt x="7936878" y="963861"/>
                  <a:pt x="7931131" y="962179"/>
                </a:cubicBezTo>
                <a:cubicBezTo>
                  <a:pt x="7929459" y="962179"/>
                  <a:pt x="7928244" y="962179"/>
                  <a:pt x="7927483" y="962179"/>
                </a:cubicBezTo>
                <a:cubicBezTo>
                  <a:pt x="7926723" y="962179"/>
                  <a:pt x="7925507" y="962179"/>
                  <a:pt x="7923835" y="962179"/>
                </a:cubicBezTo>
                <a:close/>
                <a:moveTo>
                  <a:pt x="7719781" y="947297"/>
                </a:moveTo>
                <a:lnTo>
                  <a:pt x="7719683" y="947500"/>
                </a:lnTo>
                <a:lnTo>
                  <a:pt x="7719543" y="947450"/>
                </a:lnTo>
                <a:close/>
                <a:moveTo>
                  <a:pt x="3132670" y="946789"/>
                </a:moveTo>
                <a:cubicBezTo>
                  <a:pt x="3134342" y="947093"/>
                  <a:pt x="3135900" y="947967"/>
                  <a:pt x="3137344" y="949411"/>
                </a:cubicBezTo>
                <a:cubicBezTo>
                  <a:pt x="3140232" y="952299"/>
                  <a:pt x="3141752" y="956555"/>
                  <a:pt x="3141904" y="962179"/>
                </a:cubicBezTo>
                <a:cubicBezTo>
                  <a:pt x="3142284" y="974934"/>
                  <a:pt x="3145172" y="987664"/>
                  <a:pt x="3150568" y="1000370"/>
                </a:cubicBezTo>
                <a:cubicBezTo>
                  <a:pt x="3155964" y="1013076"/>
                  <a:pt x="3161589" y="1025774"/>
                  <a:pt x="3167441" y="1038463"/>
                </a:cubicBezTo>
                <a:cubicBezTo>
                  <a:pt x="3169721" y="1047303"/>
                  <a:pt x="3173369" y="1055931"/>
                  <a:pt x="3178385" y="1064350"/>
                </a:cubicBezTo>
                <a:cubicBezTo>
                  <a:pt x="3183401" y="1072769"/>
                  <a:pt x="3187049" y="1082337"/>
                  <a:pt x="3189329" y="1093054"/>
                </a:cubicBezTo>
                <a:cubicBezTo>
                  <a:pt x="3190004" y="1098593"/>
                  <a:pt x="3191391" y="1104844"/>
                  <a:pt x="3193490" y="1111807"/>
                </a:cubicBezTo>
                <a:cubicBezTo>
                  <a:pt x="3195589" y="1118771"/>
                  <a:pt x="3194355" y="1126048"/>
                  <a:pt x="3189785" y="1133639"/>
                </a:cubicBezTo>
                <a:cubicBezTo>
                  <a:pt x="3186137" y="1137895"/>
                  <a:pt x="3182489" y="1140327"/>
                  <a:pt x="3178841" y="1140935"/>
                </a:cubicBezTo>
                <a:cubicBezTo>
                  <a:pt x="3176865" y="1142607"/>
                  <a:pt x="3174433" y="1143823"/>
                  <a:pt x="3171545" y="1144583"/>
                </a:cubicBezTo>
                <a:cubicBezTo>
                  <a:pt x="3168657" y="1145343"/>
                  <a:pt x="3166225" y="1146559"/>
                  <a:pt x="3164249" y="1148231"/>
                </a:cubicBezTo>
                <a:cubicBezTo>
                  <a:pt x="3164173" y="1148383"/>
                  <a:pt x="3164324" y="1148991"/>
                  <a:pt x="3164704" y="1150055"/>
                </a:cubicBezTo>
                <a:cubicBezTo>
                  <a:pt x="3165085" y="1151119"/>
                  <a:pt x="3166149" y="1151727"/>
                  <a:pt x="3167897" y="1151879"/>
                </a:cubicBezTo>
                <a:cubicBezTo>
                  <a:pt x="3169873" y="1151879"/>
                  <a:pt x="3172305" y="1151879"/>
                  <a:pt x="3175193" y="1151879"/>
                </a:cubicBezTo>
                <a:cubicBezTo>
                  <a:pt x="3178081" y="1151879"/>
                  <a:pt x="3180512" y="1151879"/>
                  <a:pt x="3182489" y="1151879"/>
                </a:cubicBezTo>
                <a:cubicBezTo>
                  <a:pt x="3184541" y="1152031"/>
                  <a:pt x="3186821" y="1152639"/>
                  <a:pt x="3189329" y="1153703"/>
                </a:cubicBezTo>
                <a:cubicBezTo>
                  <a:pt x="3191837" y="1154767"/>
                  <a:pt x="3193205" y="1155375"/>
                  <a:pt x="3193433" y="1155527"/>
                </a:cubicBezTo>
                <a:cubicBezTo>
                  <a:pt x="3195105" y="1160878"/>
                  <a:pt x="3196321" y="1165544"/>
                  <a:pt x="3197082" y="1169527"/>
                </a:cubicBezTo>
                <a:cubicBezTo>
                  <a:pt x="3197841" y="1173509"/>
                  <a:pt x="3199058" y="1177264"/>
                  <a:pt x="3200730" y="1180790"/>
                </a:cubicBezTo>
                <a:cubicBezTo>
                  <a:pt x="3189177" y="1184393"/>
                  <a:pt x="3183097" y="1187995"/>
                  <a:pt x="3182489" y="1191598"/>
                </a:cubicBezTo>
                <a:cubicBezTo>
                  <a:pt x="3180817" y="1195210"/>
                  <a:pt x="3180512" y="1198826"/>
                  <a:pt x="3181577" y="1202445"/>
                </a:cubicBezTo>
                <a:cubicBezTo>
                  <a:pt x="3182641" y="1206066"/>
                  <a:pt x="3184161" y="1209687"/>
                  <a:pt x="3186137" y="1213309"/>
                </a:cubicBezTo>
                <a:cubicBezTo>
                  <a:pt x="3187809" y="1217158"/>
                  <a:pt x="3188113" y="1222138"/>
                  <a:pt x="3187049" y="1228251"/>
                </a:cubicBezTo>
                <a:cubicBezTo>
                  <a:pt x="3185985" y="1234363"/>
                  <a:pt x="3184465" y="1240249"/>
                  <a:pt x="3182489" y="1245909"/>
                </a:cubicBezTo>
                <a:cubicBezTo>
                  <a:pt x="3178689" y="1253077"/>
                  <a:pt x="3174433" y="1259567"/>
                  <a:pt x="3169721" y="1265378"/>
                </a:cubicBezTo>
                <a:cubicBezTo>
                  <a:pt x="3165008" y="1271188"/>
                  <a:pt x="3160753" y="1276772"/>
                  <a:pt x="3156952" y="1282130"/>
                </a:cubicBezTo>
                <a:cubicBezTo>
                  <a:pt x="3153532" y="1285903"/>
                  <a:pt x="3151253" y="1290129"/>
                  <a:pt x="3150112" y="1294808"/>
                </a:cubicBezTo>
                <a:cubicBezTo>
                  <a:pt x="3148973" y="1299486"/>
                  <a:pt x="3147604" y="1303712"/>
                  <a:pt x="3146008" y="1307485"/>
                </a:cubicBezTo>
                <a:cubicBezTo>
                  <a:pt x="3141752" y="1310503"/>
                  <a:pt x="3135672" y="1315333"/>
                  <a:pt x="3127768" y="1321973"/>
                </a:cubicBezTo>
                <a:cubicBezTo>
                  <a:pt x="3116216" y="1329821"/>
                  <a:pt x="3102839" y="1339480"/>
                  <a:pt x="3087639" y="1350951"/>
                </a:cubicBezTo>
                <a:cubicBezTo>
                  <a:pt x="3066359" y="1361213"/>
                  <a:pt x="3046902" y="1369665"/>
                  <a:pt x="3029270" y="1376306"/>
                </a:cubicBezTo>
                <a:cubicBezTo>
                  <a:pt x="3021822" y="1379928"/>
                  <a:pt x="3013917" y="1383550"/>
                  <a:pt x="3005557" y="1387172"/>
                </a:cubicBezTo>
                <a:cubicBezTo>
                  <a:pt x="2997197" y="1390794"/>
                  <a:pt x="2989293" y="1394416"/>
                  <a:pt x="2981845" y="1398038"/>
                </a:cubicBezTo>
                <a:cubicBezTo>
                  <a:pt x="2978805" y="1401057"/>
                  <a:pt x="2977589" y="1402264"/>
                  <a:pt x="2978197" y="1401660"/>
                </a:cubicBezTo>
                <a:cubicBezTo>
                  <a:pt x="2971053" y="1398793"/>
                  <a:pt x="2964365" y="1399095"/>
                  <a:pt x="2958132" y="1402566"/>
                </a:cubicBezTo>
                <a:cubicBezTo>
                  <a:pt x="2951900" y="1406037"/>
                  <a:pt x="2945212" y="1408150"/>
                  <a:pt x="2938068" y="1408905"/>
                </a:cubicBezTo>
                <a:cubicBezTo>
                  <a:pt x="2934420" y="1409131"/>
                  <a:pt x="2930772" y="1410489"/>
                  <a:pt x="2927123" y="1412979"/>
                </a:cubicBezTo>
                <a:cubicBezTo>
                  <a:pt x="2923476" y="1415470"/>
                  <a:pt x="2919828" y="1417734"/>
                  <a:pt x="2916180" y="1419771"/>
                </a:cubicBezTo>
                <a:cubicBezTo>
                  <a:pt x="2912760" y="1421658"/>
                  <a:pt x="2909567" y="1423318"/>
                  <a:pt x="2906603" y="1424752"/>
                </a:cubicBezTo>
                <a:cubicBezTo>
                  <a:pt x="2903640" y="1426185"/>
                  <a:pt x="2899535" y="1426940"/>
                  <a:pt x="2894291" y="1427015"/>
                </a:cubicBezTo>
                <a:cubicBezTo>
                  <a:pt x="2887147" y="1428977"/>
                  <a:pt x="2880459" y="1431392"/>
                  <a:pt x="2874227" y="1434260"/>
                </a:cubicBezTo>
                <a:cubicBezTo>
                  <a:pt x="2867995" y="1437127"/>
                  <a:pt x="2861306" y="1439542"/>
                  <a:pt x="2854162" y="1441504"/>
                </a:cubicBezTo>
                <a:cubicBezTo>
                  <a:pt x="2846258" y="1440900"/>
                  <a:pt x="2840178" y="1442108"/>
                  <a:pt x="2835922" y="1445126"/>
                </a:cubicBezTo>
                <a:cubicBezTo>
                  <a:pt x="2830222" y="1445051"/>
                  <a:pt x="2824294" y="1445202"/>
                  <a:pt x="2818138" y="1445579"/>
                </a:cubicBezTo>
                <a:cubicBezTo>
                  <a:pt x="2811981" y="1445956"/>
                  <a:pt x="2806965" y="1447013"/>
                  <a:pt x="2803089" y="1448748"/>
                </a:cubicBezTo>
                <a:cubicBezTo>
                  <a:pt x="2794121" y="1450559"/>
                  <a:pt x="2785609" y="1452370"/>
                  <a:pt x="2777553" y="1454181"/>
                </a:cubicBezTo>
                <a:cubicBezTo>
                  <a:pt x="2769497" y="1455993"/>
                  <a:pt x="2760984" y="1457803"/>
                  <a:pt x="2752016" y="1459615"/>
                </a:cubicBezTo>
                <a:cubicBezTo>
                  <a:pt x="2748216" y="1459766"/>
                  <a:pt x="2743960" y="1461275"/>
                  <a:pt x="2739248" y="1464142"/>
                </a:cubicBezTo>
                <a:cubicBezTo>
                  <a:pt x="2734536" y="1467010"/>
                  <a:pt x="2730280" y="1470330"/>
                  <a:pt x="2726480" y="1474103"/>
                </a:cubicBezTo>
                <a:cubicBezTo>
                  <a:pt x="2724807" y="1474254"/>
                  <a:pt x="2723591" y="1474858"/>
                  <a:pt x="2722831" y="1475914"/>
                </a:cubicBezTo>
                <a:cubicBezTo>
                  <a:pt x="2722072" y="1476971"/>
                  <a:pt x="2720855" y="1477574"/>
                  <a:pt x="2719183" y="1477725"/>
                </a:cubicBezTo>
                <a:cubicBezTo>
                  <a:pt x="2701551" y="1480744"/>
                  <a:pt x="2682095" y="1485573"/>
                  <a:pt x="2660815" y="1492214"/>
                </a:cubicBezTo>
                <a:cubicBezTo>
                  <a:pt x="2649718" y="1493346"/>
                  <a:pt x="2638166" y="1492893"/>
                  <a:pt x="2626158" y="1490855"/>
                </a:cubicBezTo>
                <a:cubicBezTo>
                  <a:pt x="2614149" y="1488818"/>
                  <a:pt x="2602597" y="1489271"/>
                  <a:pt x="2591501" y="1492214"/>
                </a:cubicBezTo>
                <a:cubicBezTo>
                  <a:pt x="2585953" y="1494176"/>
                  <a:pt x="2580633" y="1496591"/>
                  <a:pt x="2575540" y="1499458"/>
                </a:cubicBezTo>
                <a:cubicBezTo>
                  <a:pt x="2570448" y="1502325"/>
                  <a:pt x="2566040" y="1504740"/>
                  <a:pt x="2562316" y="1506702"/>
                </a:cubicBezTo>
                <a:cubicBezTo>
                  <a:pt x="2553044" y="1508513"/>
                  <a:pt x="2543316" y="1510324"/>
                  <a:pt x="2533132" y="1512136"/>
                </a:cubicBezTo>
                <a:cubicBezTo>
                  <a:pt x="2522947" y="1513947"/>
                  <a:pt x="2513219" y="1515758"/>
                  <a:pt x="2503947" y="1517569"/>
                </a:cubicBezTo>
                <a:cubicBezTo>
                  <a:pt x="2503339" y="1520587"/>
                  <a:pt x="2500907" y="1521795"/>
                  <a:pt x="2496651" y="1521191"/>
                </a:cubicBezTo>
                <a:cubicBezTo>
                  <a:pt x="2494675" y="1526398"/>
                  <a:pt x="2491331" y="1529567"/>
                  <a:pt x="2486619" y="1530699"/>
                </a:cubicBezTo>
                <a:cubicBezTo>
                  <a:pt x="2481906" y="1531831"/>
                  <a:pt x="2476739" y="1532284"/>
                  <a:pt x="2471114" y="1532057"/>
                </a:cubicBezTo>
                <a:cubicBezTo>
                  <a:pt x="2449074" y="1537113"/>
                  <a:pt x="2427490" y="1542395"/>
                  <a:pt x="2406361" y="1547904"/>
                </a:cubicBezTo>
                <a:cubicBezTo>
                  <a:pt x="2385233" y="1553413"/>
                  <a:pt x="2365472" y="1561412"/>
                  <a:pt x="2347080" y="1571901"/>
                </a:cubicBezTo>
                <a:cubicBezTo>
                  <a:pt x="2336136" y="1578541"/>
                  <a:pt x="2325191" y="1583371"/>
                  <a:pt x="2314247" y="1586389"/>
                </a:cubicBezTo>
                <a:cubicBezTo>
                  <a:pt x="2310675" y="1587974"/>
                  <a:pt x="2307787" y="1588427"/>
                  <a:pt x="2305583" y="1587748"/>
                </a:cubicBezTo>
                <a:cubicBezTo>
                  <a:pt x="2303379" y="1587069"/>
                  <a:pt x="2301403" y="1586616"/>
                  <a:pt x="2299655" y="1586389"/>
                </a:cubicBezTo>
                <a:cubicBezTo>
                  <a:pt x="2296007" y="1589861"/>
                  <a:pt x="2292359" y="1592879"/>
                  <a:pt x="2288711" y="1595444"/>
                </a:cubicBezTo>
                <a:cubicBezTo>
                  <a:pt x="2285063" y="1598010"/>
                  <a:pt x="2281414" y="1601029"/>
                  <a:pt x="2277766" y="1604500"/>
                </a:cubicBezTo>
                <a:cubicBezTo>
                  <a:pt x="2276094" y="1604575"/>
                  <a:pt x="2274878" y="1605330"/>
                  <a:pt x="2274118" y="1606764"/>
                </a:cubicBezTo>
                <a:cubicBezTo>
                  <a:pt x="2273359" y="1608197"/>
                  <a:pt x="2272142" y="1609858"/>
                  <a:pt x="2270470" y="1611744"/>
                </a:cubicBezTo>
                <a:cubicBezTo>
                  <a:pt x="2268799" y="1613555"/>
                  <a:pt x="2267582" y="1615366"/>
                  <a:pt x="2266822" y="1617177"/>
                </a:cubicBezTo>
                <a:cubicBezTo>
                  <a:pt x="2266062" y="1618989"/>
                  <a:pt x="2264846" y="1620800"/>
                  <a:pt x="2263174" y="1622611"/>
                </a:cubicBezTo>
                <a:cubicBezTo>
                  <a:pt x="2255878" y="1626233"/>
                  <a:pt x="2248582" y="1629855"/>
                  <a:pt x="2241286" y="1633477"/>
                </a:cubicBezTo>
                <a:cubicBezTo>
                  <a:pt x="2235966" y="1637176"/>
                  <a:pt x="2231102" y="1639743"/>
                  <a:pt x="2226693" y="1641180"/>
                </a:cubicBezTo>
                <a:cubicBezTo>
                  <a:pt x="2222285" y="1642617"/>
                  <a:pt x="2217421" y="1642464"/>
                  <a:pt x="2212101" y="1640721"/>
                </a:cubicBezTo>
                <a:cubicBezTo>
                  <a:pt x="2206629" y="1641025"/>
                  <a:pt x="2201157" y="1642237"/>
                  <a:pt x="2195685" y="1644360"/>
                </a:cubicBezTo>
                <a:cubicBezTo>
                  <a:pt x="2190212" y="1646482"/>
                  <a:pt x="2184741" y="1647694"/>
                  <a:pt x="2179268" y="1647997"/>
                </a:cubicBezTo>
                <a:cubicBezTo>
                  <a:pt x="2161636" y="1651636"/>
                  <a:pt x="2145828" y="1655274"/>
                  <a:pt x="2131844" y="1658912"/>
                </a:cubicBezTo>
                <a:cubicBezTo>
                  <a:pt x="2120899" y="1658912"/>
                  <a:pt x="2113603" y="1662550"/>
                  <a:pt x="2109955" y="1669827"/>
                </a:cubicBezTo>
                <a:cubicBezTo>
                  <a:pt x="2104103" y="1676724"/>
                  <a:pt x="2096655" y="1682030"/>
                  <a:pt x="2087611" y="1685743"/>
                </a:cubicBezTo>
                <a:cubicBezTo>
                  <a:pt x="2078566" y="1689457"/>
                  <a:pt x="2070206" y="1693854"/>
                  <a:pt x="2062530" y="1698932"/>
                </a:cubicBezTo>
                <a:cubicBezTo>
                  <a:pt x="2052194" y="1703176"/>
                  <a:pt x="2040034" y="1709240"/>
                  <a:pt x="2026049" y="1717123"/>
                </a:cubicBezTo>
                <a:cubicBezTo>
                  <a:pt x="2027797" y="1717274"/>
                  <a:pt x="2028861" y="1717881"/>
                  <a:pt x="2029242" y="1718942"/>
                </a:cubicBezTo>
                <a:cubicBezTo>
                  <a:pt x="2029621" y="1720003"/>
                  <a:pt x="2029773" y="1720609"/>
                  <a:pt x="2029698" y="1720761"/>
                </a:cubicBezTo>
                <a:cubicBezTo>
                  <a:pt x="2035170" y="1720609"/>
                  <a:pt x="2040641" y="1720003"/>
                  <a:pt x="2046114" y="1718942"/>
                </a:cubicBezTo>
                <a:cubicBezTo>
                  <a:pt x="2051586" y="1717881"/>
                  <a:pt x="2057058" y="1717274"/>
                  <a:pt x="2062530" y="1717123"/>
                </a:cubicBezTo>
                <a:cubicBezTo>
                  <a:pt x="2073474" y="1720079"/>
                  <a:pt x="2084419" y="1720533"/>
                  <a:pt x="2095363" y="1718487"/>
                </a:cubicBezTo>
                <a:cubicBezTo>
                  <a:pt x="2106307" y="1716441"/>
                  <a:pt x="2117251" y="1715986"/>
                  <a:pt x="2128196" y="1717123"/>
                </a:cubicBezTo>
                <a:cubicBezTo>
                  <a:pt x="2137468" y="1717047"/>
                  <a:pt x="2147196" y="1716289"/>
                  <a:pt x="2157380" y="1714849"/>
                </a:cubicBezTo>
                <a:cubicBezTo>
                  <a:pt x="2167565" y="1713409"/>
                  <a:pt x="2177292" y="1711741"/>
                  <a:pt x="2186565" y="1709846"/>
                </a:cubicBezTo>
                <a:cubicBezTo>
                  <a:pt x="2193785" y="1708633"/>
                  <a:pt x="2200321" y="1708330"/>
                  <a:pt x="2206173" y="1708937"/>
                </a:cubicBezTo>
                <a:cubicBezTo>
                  <a:pt x="2212025" y="1709543"/>
                  <a:pt x="2217649" y="1707421"/>
                  <a:pt x="2223046" y="1702570"/>
                </a:cubicBezTo>
                <a:cubicBezTo>
                  <a:pt x="2225174" y="1700978"/>
                  <a:pt x="2228214" y="1700524"/>
                  <a:pt x="2232165" y="1701206"/>
                </a:cubicBezTo>
                <a:cubicBezTo>
                  <a:pt x="2236117" y="1701888"/>
                  <a:pt x="2239158" y="1702343"/>
                  <a:pt x="2241286" y="1702570"/>
                </a:cubicBezTo>
                <a:cubicBezTo>
                  <a:pt x="2258918" y="1701964"/>
                  <a:pt x="2274726" y="1699538"/>
                  <a:pt x="2288711" y="1695294"/>
                </a:cubicBezTo>
                <a:cubicBezTo>
                  <a:pt x="2290687" y="1695218"/>
                  <a:pt x="2293119" y="1695369"/>
                  <a:pt x="2296007" y="1695749"/>
                </a:cubicBezTo>
                <a:cubicBezTo>
                  <a:pt x="2298895" y="1696127"/>
                  <a:pt x="2301327" y="1697189"/>
                  <a:pt x="2303303" y="1698932"/>
                </a:cubicBezTo>
                <a:cubicBezTo>
                  <a:pt x="2312347" y="1702343"/>
                  <a:pt x="2321619" y="1703707"/>
                  <a:pt x="2331120" y="1703025"/>
                </a:cubicBezTo>
                <a:cubicBezTo>
                  <a:pt x="2340620" y="1702343"/>
                  <a:pt x="2350804" y="1700978"/>
                  <a:pt x="2361672" y="1698932"/>
                </a:cubicBezTo>
                <a:cubicBezTo>
                  <a:pt x="2372464" y="1696809"/>
                  <a:pt x="2382801" y="1692868"/>
                  <a:pt x="2392681" y="1687108"/>
                </a:cubicBezTo>
                <a:cubicBezTo>
                  <a:pt x="2402561" y="1681347"/>
                  <a:pt x="2412897" y="1675587"/>
                  <a:pt x="2423689" y="1669827"/>
                </a:cubicBezTo>
                <a:cubicBezTo>
                  <a:pt x="2425513" y="1668235"/>
                  <a:pt x="2427337" y="1667780"/>
                  <a:pt x="2429162" y="1668462"/>
                </a:cubicBezTo>
                <a:cubicBezTo>
                  <a:pt x="2430986" y="1669144"/>
                  <a:pt x="2432809" y="1669599"/>
                  <a:pt x="2434634" y="1669827"/>
                </a:cubicBezTo>
                <a:cubicBezTo>
                  <a:pt x="2436306" y="1669675"/>
                  <a:pt x="2437522" y="1669068"/>
                  <a:pt x="2438282" y="1668007"/>
                </a:cubicBezTo>
                <a:cubicBezTo>
                  <a:pt x="2439042" y="1666946"/>
                  <a:pt x="2440258" y="1666340"/>
                  <a:pt x="2441930" y="1666188"/>
                </a:cubicBezTo>
                <a:cubicBezTo>
                  <a:pt x="2449226" y="1665582"/>
                  <a:pt x="2460170" y="1663157"/>
                  <a:pt x="2474763" y="1658912"/>
                </a:cubicBezTo>
                <a:cubicBezTo>
                  <a:pt x="2473090" y="1662399"/>
                  <a:pt x="2471874" y="1665430"/>
                  <a:pt x="2471114" y="1668007"/>
                </a:cubicBezTo>
                <a:cubicBezTo>
                  <a:pt x="2470355" y="1670584"/>
                  <a:pt x="2469138" y="1673616"/>
                  <a:pt x="2467466" y="1677103"/>
                </a:cubicBezTo>
                <a:cubicBezTo>
                  <a:pt x="2475371" y="1673465"/>
                  <a:pt x="2481451" y="1669827"/>
                  <a:pt x="2485707" y="1666188"/>
                </a:cubicBezTo>
                <a:cubicBezTo>
                  <a:pt x="2493079" y="1661034"/>
                  <a:pt x="2501135" y="1657699"/>
                  <a:pt x="2509875" y="1656183"/>
                </a:cubicBezTo>
                <a:cubicBezTo>
                  <a:pt x="2518615" y="1654667"/>
                  <a:pt x="2527583" y="1653152"/>
                  <a:pt x="2536780" y="1651636"/>
                </a:cubicBezTo>
                <a:cubicBezTo>
                  <a:pt x="2542404" y="1649816"/>
                  <a:pt x="2548484" y="1647998"/>
                  <a:pt x="2555020" y="1646179"/>
                </a:cubicBezTo>
                <a:cubicBezTo>
                  <a:pt x="2561556" y="1644359"/>
                  <a:pt x="2567636" y="1642540"/>
                  <a:pt x="2573261" y="1640721"/>
                </a:cubicBezTo>
                <a:cubicBezTo>
                  <a:pt x="2569613" y="1637099"/>
                  <a:pt x="2565964" y="1633477"/>
                  <a:pt x="2562316" y="1629855"/>
                </a:cubicBezTo>
                <a:cubicBezTo>
                  <a:pt x="2565889" y="1626384"/>
                  <a:pt x="2568776" y="1625176"/>
                  <a:pt x="2570980" y="1626233"/>
                </a:cubicBezTo>
                <a:cubicBezTo>
                  <a:pt x="2573185" y="1627289"/>
                  <a:pt x="2575160" y="1629704"/>
                  <a:pt x="2576908" y="1633477"/>
                </a:cubicBezTo>
                <a:cubicBezTo>
                  <a:pt x="2580557" y="1637703"/>
                  <a:pt x="2584205" y="1640118"/>
                  <a:pt x="2587853" y="1640721"/>
                </a:cubicBezTo>
                <a:cubicBezTo>
                  <a:pt x="2595225" y="1640420"/>
                  <a:pt x="2603281" y="1640117"/>
                  <a:pt x="2612021" y="1639814"/>
                </a:cubicBezTo>
                <a:cubicBezTo>
                  <a:pt x="2620761" y="1639511"/>
                  <a:pt x="2629730" y="1641017"/>
                  <a:pt x="2638926" y="1644332"/>
                </a:cubicBezTo>
                <a:cubicBezTo>
                  <a:pt x="2635278" y="1640693"/>
                  <a:pt x="2631630" y="1637054"/>
                  <a:pt x="2627982" y="1633415"/>
                </a:cubicBezTo>
                <a:cubicBezTo>
                  <a:pt x="2635278" y="1630384"/>
                  <a:pt x="2638926" y="1629171"/>
                  <a:pt x="2638926" y="1629777"/>
                </a:cubicBezTo>
                <a:cubicBezTo>
                  <a:pt x="2644475" y="1633264"/>
                  <a:pt x="2650704" y="1635387"/>
                  <a:pt x="2657612" y="1636145"/>
                </a:cubicBezTo>
                <a:cubicBezTo>
                  <a:pt x="2664519" y="1636902"/>
                  <a:pt x="2671639" y="1637206"/>
                  <a:pt x="2678972" y="1637054"/>
                </a:cubicBezTo>
                <a:cubicBezTo>
                  <a:pt x="2682728" y="1637054"/>
                  <a:pt x="2686936" y="1637054"/>
                  <a:pt x="2691595" y="1637054"/>
                </a:cubicBezTo>
                <a:cubicBezTo>
                  <a:pt x="2696254" y="1637054"/>
                  <a:pt x="2700461" y="1637054"/>
                  <a:pt x="2704218" y="1637054"/>
                </a:cubicBezTo>
                <a:cubicBezTo>
                  <a:pt x="2711474" y="1638646"/>
                  <a:pt x="2718746" y="1638191"/>
                  <a:pt x="2726034" y="1635689"/>
                </a:cubicBezTo>
                <a:cubicBezTo>
                  <a:pt x="2733321" y="1633186"/>
                  <a:pt x="2740614" y="1630000"/>
                  <a:pt x="2747912" y="1626129"/>
                </a:cubicBezTo>
                <a:cubicBezTo>
                  <a:pt x="2754600" y="1622481"/>
                  <a:pt x="2763113" y="1622481"/>
                  <a:pt x="2773449" y="1626129"/>
                </a:cubicBezTo>
                <a:cubicBezTo>
                  <a:pt x="2780669" y="1626660"/>
                  <a:pt x="2788117" y="1627419"/>
                  <a:pt x="2795793" y="1628406"/>
                </a:cubicBezTo>
                <a:cubicBezTo>
                  <a:pt x="2803469" y="1629392"/>
                  <a:pt x="2811829" y="1627417"/>
                  <a:pt x="2820874" y="1622481"/>
                </a:cubicBezTo>
                <a:cubicBezTo>
                  <a:pt x="2824674" y="1620581"/>
                  <a:pt x="2828930" y="1619821"/>
                  <a:pt x="2833642" y="1620201"/>
                </a:cubicBezTo>
                <a:cubicBezTo>
                  <a:pt x="2838354" y="1620581"/>
                  <a:pt x="2842610" y="1622557"/>
                  <a:pt x="2846410" y="1626129"/>
                </a:cubicBezTo>
                <a:cubicBezTo>
                  <a:pt x="2846410" y="1627801"/>
                  <a:pt x="2846410" y="1629017"/>
                  <a:pt x="2846410" y="1629776"/>
                </a:cubicBezTo>
                <a:cubicBezTo>
                  <a:pt x="2846410" y="1630535"/>
                  <a:pt x="2846410" y="1631748"/>
                  <a:pt x="2846410" y="1633415"/>
                </a:cubicBezTo>
                <a:cubicBezTo>
                  <a:pt x="2841014" y="1633567"/>
                  <a:pt x="2835390" y="1634173"/>
                  <a:pt x="2829538" y="1635235"/>
                </a:cubicBezTo>
                <a:cubicBezTo>
                  <a:pt x="2823686" y="1636296"/>
                  <a:pt x="2817150" y="1636903"/>
                  <a:pt x="2809930" y="1637054"/>
                </a:cubicBezTo>
                <a:cubicBezTo>
                  <a:pt x="2808106" y="1638646"/>
                  <a:pt x="2806281" y="1639101"/>
                  <a:pt x="2804458" y="1638419"/>
                </a:cubicBezTo>
                <a:cubicBezTo>
                  <a:pt x="2802633" y="1637736"/>
                  <a:pt x="2800809" y="1637281"/>
                  <a:pt x="2798985" y="1637054"/>
                </a:cubicBezTo>
                <a:cubicBezTo>
                  <a:pt x="2784393" y="1640690"/>
                  <a:pt x="2769801" y="1640696"/>
                  <a:pt x="2755208" y="1637073"/>
                </a:cubicBezTo>
                <a:cubicBezTo>
                  <a:pt x="2753384" y="1637149"/>
                  <a:pt x="2751560" y="1637909"/>
                  <a:pt x="2749736" y="1639352"/>
                </a:cubicBezTo>
                <a:cubicBezTo>
                  <a:pt x="2747912" y="1640795"/>
                  <a:pt x="2746088" y="1642464"/>
                  <a:pt x="2744264" y="1644359"/>
                </a:cubicBezTo>
                <a:cubicBezTo>
                  <a:pt x="2749736" y="1644511"/>
                  <a:pt x="2755208" y="1645117"/>
                  <a:pt x="2760681" y="1646178"/>
                </a:cubicBezTo>
                <a:cubicBezTo>
                  <a:pt x="2766153" y="1647240"/>
                  <a:pt x="2771625" y="1647846"/>
                  <a:pt x="2777096" y="1647997"/>
                </a:cubicBezTo>
                <a:cubicBezTo>
                  <a:pt x="2806889" y="1644361"/>
                  <a:pt x="2838506" y="1640720"/>
                  <a:pt x="2871946" y="1637073"/>
                </a:cubicBezTo>
                <a:cubicBezTo>
                  <a:pt x="2890025" y="1635098"/>
                  <a:pt x="2907676" y="1633577"/>
                  <a:pt x="2924901" y="1632512"/>
                </a:cubicBezTo>
                <a:cubicBezTo>
                  <a:pt x="2942125" y="1631447"/>
                  <a:pt x="2959890" y="1631748"/>
                  <a:pt x="2978197" y="1633415"/>
                </a:cubicBezTo>
                <a:cubicBezTo>
                  <a:pt x="2992862" y="1631672"/>
                  <a:pt x="3007969" y="1630611"/>
                  <a:pt x="3023518" y="1630232"/>
                </a:cubicBezTo>
                <a:cubicBezTo>
                  <a:pt x="3039068" y="1629853"/>
                  <a:pt x="3054208" y="1629701"/>
                  <a:pt x="3068943" y="1629777"/>
                </a:cubicBezTo>
                <a:cubicBezTo>
                  <a:pt x="3079887" y="1629625"/>
                  <a:pt x="3090831" y="1629017"/>
                  <a:pt x="3101775" y="1627953"/>
                </a:cubicBezTo>
                <a:cubicBezTo>
                  <a:pt x="3112720" y="1626889"/>
                  <a:pt x="3123664" y="1626281"/>
                  <a:pt x="3134608" y="1626129"/>
                </a:cubicBezTo>
                <a:cubicBezTo>
                  <a:pt x="3177777" y="1623089"/>
                  <a:pt x="3219122" y="1621873"/>
                  <a:pt x="3258643" y="1622481"/>
                </a:cubicBezTo>
                <a:cubicBezTo>
                  <a:pt x="3276731" y="1622481"/>
                  <a:pt x="3294364" y="1622481"/>
                  <a:pt x="3311540" y="1622481"/>
                </a:cubicBezTo>
                <a:cubicBezTo>
                  <a:pt x="3328716" y="1622481"/>
                  <a:pt x="3346348" y="1622481"/>
                  <a:pt x="3364437" y="1622481"/>
                </a:cubicBezTo>
                <a:cubicBezTo>
                  <a:pt x="3377053" y="1622633"/>
                  <a:pt x="3389213" y="1623241"/>
                  <a:pt x="3400917" y="1624305"/>
                </a:cubicBezTo>
                <a:cubicBezTo>
                  <a:pt x="3412622" y="1625369"/>
                  <a:pt x="3424782" y="1625977"/>
                  <a:pt x="3437398" y="1626129"/>
                </a:cubicBezTo>
                <a:cubicBezTo>
                  <a:pt x="3448495" y="1625977"/>
                  <a:pt x="3460047" y="1625369"/>
                  <a:pt x="3472055" y="1624305"/>
                </a:cubicBezTo>
                <a:cubicBezTo>
                  <a:pt x="3484063" y="1623241"/>
                  <a:pt x="3495616" y="1622633"/>
                  <a:pt x="3506712" y="1622481"/>
                </a:cubicBezTo>
                <a:cubicBezTo>
                  <a:pt x="3514008" y="1622633"/>
                  <a:pt x="3521304" y="1623241"/>
                  <a:pt x="3528600" y="1624305"/>
                </a:cubicBezTo>
                <a:cubicBezTo>
                  <a:pt x="3535896" y="1625369"/>
                  <a:pt x="3543192" y="1625977"/>
                  <a:pt x="3550489" y="1626129"/>
                </a:cubicBezTo>
                <a:cubicBezTo>
                  <a:pt x="3563257" y="1626281"/>
                  <a:pt x="3576025" y="1626889"/>
                  <a:pt x="3588794" y="1627953"/>
                </a:cubicBezTo>
                <a:cubicBezTo>
                  <a:pt x="3601562" y="1629017"/>
                  <a:pt x="3614330" y="1629625"/>
                  <a:pt x="3627098" y="1629777"/>
                </a:cubicBezTo>
                <a:cubicBezTo>
                  <a:pt x="3641843" y="1629625"/>
                  <a:pt x="3657043" y="1629017"/>
                  <a:pt x="3672699" y="1627953"/>
                </a:cubicBezTo>
                <a:cubicBezTo>
                  <a:pt x="3688355" y="1626889"/>
                  <a:pt x="3703556" y="1626281"/>
                  <a:pt x="3718300" y="1626129"/>
                </a:cubicBezTo>
                <a:cubicBezTo>
                  <a:pt x="3727420" y="1627801"/>
                  <a:pt x="3736540" y="1629017"/>
                  <a:pt x="3745661" y="1629776"/>
                </a:cubicBezTo>
                <a:cubicBezTo>
                  <a:pt x="3754781" y="1630535"/>
                  <a:pt x="3763901" y="1631748"/>
                  <a:pt x="3773021" y="1633415"/>
                </a:cubicBezTo>
                <a:cubicBezTo>
                  <a:pt x="3780460" y="1633491"/>
                  <a:pt x="3788383" y="1633340"/>
                  <a:pt x="3796791" y="1632960"/>
                </a:cubicBezTo>
                <a:cubicBezTo>
                  <a:pt x="3805198" y="1632582"/>
                  <a:pt x="3813236" y="1631520"/>
                  <a:pt x="3820902" y="1629777"/>
                </a:cubicBezTo>
                <a:cubicBezTo>
                  <a:pt x="3832454" y="1629169"/>
                  <a:pt x="3845774" y="1630385"/>
                  <a:pt x="3860860" y="1633425"/>
                </a:cubicBezTo>
                <a:cubicBezTo>
                  <a:pt x="3869830" y="1635325"/>
                  <a:pt x="3879037" y="1636997"/>
                  <a:pt x="3888481" y="1638441"/>
                </a:cubicBezTo>
                <a:cubicBezTo>
                  <a:pt x="3897925" y="1639885"/>
                  <a:pt x="3908079" y="1640645"/>
                  <a:pt x="3918944" y="1640721"/>
                </a:cubicBezTo>
                <a:cubicBezTo>
                  <a:pt x="3936577" y="1641328"/>
                  <a:pt x="3956033" y="1643753"/>
                  <a:pt x="3977314" y="1647997"/>
                </a:cubicBezTo>
                <a:cubicBezTo>
                  <a:pt x="4006498" y="1647391"/>
                  <a:pt x="4035683" y="1648604"/>
                  <a:pt x="4064867" y="1651636"/>
                </a:cubicBezTo>
                <a:cubicBezTo>
                  <a:pt x="4068515" y="1651636"/>
                  <a:pt x="4072163" y="1651636"/>
                  <a:pt x="4075811" y="1651636"/>
                </a:cubicBezTo>
                <a:cubicBezTo>
                  <a:pt x="4083183" y="1656865"/>
                  <a:pt x="4091240" y="1660049"/>
                  <a:pt x="4099980" y="1661186"/>
                </a:cubicBezTo>
                <a:cubicBezTo>
                  <a:pt x="4108720" y="1662323"/>
                  <a:pt x="4117688" y="1662778"/>
                  <a:pt x="4126885" y="1662550"/>
                </a:cubicBezTo>
                <a:cubicBezTo>
                  <a:pt x="4150445" y="1663384"/>
                  <a:pt x="4173549" y="1667174"/>
                  <a:pt x="4196198" y="1673919"/>
                </a:cubicBezTo>
                <a:cubicBezTo>
                  <a:pt x="4218846" y="1680665"/>
                  <a:pt x="4241951" y="1685365"/>
                  <a:pt x="4265511" y="1688017"/>
                </a:cubicBezTo>
                <a:cubicBezTo>
                  <a:pt x="4278128" y="1689988"/>
                  <a:pt x="4290287" y="1692414"/>
                  <a:pt x="4301992" y="1695294"/>
                </a:cubicBezTo>
                <a:cubicBezTo>
                  <a:pt x="4313696" y="1698174"/>
                  <a:pt x="4325856" y="1700599"/>
                  <a:pt x="4338473" y="1702570"/>
                </a:cubicBezTo>
                <a:cubicBezTo>
                  <a:pt x="4347669" y="1704309"/>
                  <a:pt x="4357549" y="1706288"/>
                  <a:pt x="4368113" y="1708508"/>
                </a:cubicBezTo>
                <a:cubicBezTo>
                  <a:pt x="4378678" y="1710728"/>
                  <a:pt x="4389470" y="1713669"/>
                  <a:pt x="4400490" y="1717331"/>
                </a:cubicBezTo>
                <a:cubicBezTo>
                  <a:pt x="4407634" y="1717483"/>
                  <a:pt x="4414322" y="1718091"/>
                  <a:pt x="4420554" y="1719155"/>
                </a:cubicBezTo>
                <a:cubicBezTo>
                  <a:pt x="4426787" y="1720219"/>
                  <a:pt x="4433475" y="1720827"/>
                  <a:pt x="4440619" y="1720979"/>
                </a:cubicBezTo>
                <a:cubicBezTo>
                  <a:pt x="4446167" y="1722955"/>
                  <a:pt x="4452399" y="1725387"/>
                  <a:pt x="4459315" y="1728275"/>
                </a:cubicBezTo>
                <a:cubicBezTo>
                  <a:pt x="4466232" y="1731163"/>
                  <a:pt x="4473375" y="1733595"/>
                  <a:pt x="4480748" y="1735571"/>
                </a:cubicBezTo>
                <a:cubicBezTo>
                  <a:pt x="4485004" y="1735571"/>
                  <a:pt x="4491084" y="1735571"/>
                  <a:pt x="4498988" y="1735571"/>
                </a:cubicBezTo>
                <a:cubicBezTo>
                  <a:pt x="4499140" y="1735571"/>
                  <a:pt x="4499748" y="1735571"/>
                  <a:pt x="4500812" y="1735571"/>
                </a:cubicBezTo>
                <a:cubicBezTo>
                  <a:pt x="4501876" y="1735571"/>
                  <a:pt x="4502484" y="1735571"/>
                  <a:pt x="4502636" y="1735571"/>
                </a:cubicBezTo>
                <a:cubicBezTo>
                  <a:pt x="4510312" y="1743653"/>
                  <a:pt x="4519585" y="1747429"/>
                  <a:pt x="4530452" y="1746901"/>
                </a:cubicBezTo>
                <a:cubicBezTo>
                  <a:pt x="4541321" y="1746372"/>
                  <a:pt x="4551505" y="1747429"/>
                  <a:pt x="4561005" y="1750073"/>
                </a:cubicBezTo>
                <a:cubicBezTo>
                  <a:pt x="4579246" y="1755359"/>
                  <a:pt x="4597486" y="1761099"/>
                  <a:pt x="4615726" y="1767293"/>
                </a:cubicBezTo>
                <a:cubicBezTo>
                  <a:pt x="4633967" y="1773486"/>
                  <a:pt x="4652207" y="1781038"/>
                  <a:pt x="4670448" y="1789951"/>
                </a:cubicBezTo>
                <a:cubicBezTo>
                  <a:pt x="4679568" y="1795161"/>
                  <a:pt x="4688689" y="1799241"/>
                  <a:pt x="4697808" y="1802189"/>
                </a:cubicBezTo>
                <a:cubicBezTo>
                  <a:pt x="4706929" y="1805136"/>
                  <a:pt x="4716049" y="1808315"/>
                  <a:pt x="4725169" y="1811725"/>
                </a:cubicBezTo>
                <a:cubicBezTo>
                  <a:pt x="4721293" y="1815145"/>
                  <a:pt x="4717189" y="1818337"/>
                  <a:pt x="4712857" y="1821301"/>
                </a:cubicBezTo>
                <a:cubicBezTo>
                  <a:pt x="4708525" y="1824265"/>
                  <a:pt x="4705332" y="1828369"/>
                  <a:pt x="4703280" y="1833613"/>
                </a:cubicBezTo>
                <a:cubicBezTo>
                  <a:pt x="4703129" y="1835361"/>
                  <a:pt x="4702520" y="1836425"/>
                  <a:pt x="4701456" y="1836805"/>
                </a:cubicBezTo>
                <a:cubicBezTo>
                  <a:pt x="4700393" y="1837185"/>
                  <a:pt x="4699784" y="1837338"/>
                  <a:pt x="4699632" y="1837261"/>
                </a:cubicBezTo>
                <a:cubicBezTo>
                  <a:pt x="4692488" y="1835741"/>
                  <a:pt x="4686712" y="1836045"/>
                  <a:pt x="4682304" y="1838174"/>
                </a:cubicBezTo>
                <a:cubicBezTo>
                  <a:pt x="4677896" y="1840302"/>
                  <a:pt x="4673944" y="1842429"/>
                  <a:pt x="4670448" y="1844557"/>
                </a:cubicBezTo>
                <a:cubicBezTo>
                  <a:pt x="4659503" y="1847598"/>
                  <a:pt x="4648559" y="1848814"/>
                  <a:pt x="4637615" y="1848205"/>
                </a:cubicBezTo>
                <a:cubicBezTo>
                  <a:pt x="4619982" y="1848814"/>
                  <a:pt x="4604174" y="1847598"/>
                  <a:pt x="4590190" y="1844557"/>
                </a:cubicBezTo>
                <a:cubicBezTo>
                  <a:pt x="4588442" y="1844709"/>
                  <a:pt x="4587378" y="1845318"/>
                  <a:pt x="4586998" y="1846381"/>
                </a:cubicBezTo>
                <a:cubicBezTo>
                  <a:pt x="4586618" y="1847446"/>
                  <a:pt x="4586466" y="1848054"/>
                  <a:pt x="4586542" y="1848205"/>
                </a:cubicBezTo>
                <a:cubicBezTo>
                  <a:pt x="4572558" y="1841518"/>
                  <a:pt x="4556750" y="1836653"/>
                  <a:pt x="4539117" y="1833613"/>
                </a:cubicBezTo>
                <a:cubicBezTo>
                  <a:pt x="4537216" y="1835285"/>
                  <a:pt x="4534633" y="1835589"/>
                  <a:pt x="4531364" y="1834525"/>
                </a:cubicBezTo>
                <a:cubicBezTo>
                  <a:pt x="4528096" y="1833461"/>
                  <a:pt x="4524601" y="1831941"/>
                  <a:pt x="4520876" y="1829965"/>
                </a:cubicBezTo>
                <a:cubicBezTo>
                  <a:pt x="4516621" y="1830573"/>
                  <a:pt x="4514188" y="1833005"/>
                  <a:pt x="4513580" y="1837261"/>
                </a:cubicBezTo>
                <a:cubicBezTo>
                  <a:pt x="4510084" y="1835285"/>
                  <a:pt x="4507044" y="1832853"/>
                  <a:pt x="4504460" y="1829965"/>
                </a:cubicBezTo>
                <a:cubicBezTo>
                  <a:pt x="4501876" y="1827077"/>
                  <a:pt x="4498836" y="1824645"/>
                  <a:pt x="4495340" y="1822669"/>
                </a:cubicBezTo>
                <a:cubicBezTo>
                  <a:pt x="4491692" y="1821073"/>
                  <a:pt x="4488044" y="1820617"/>
                  <a:pt x="4484396" y="1821301"/>
                </a:cubicBezTo>
                <a:cubicBezTo>
                  <a:pt x="4480748" y="1821985"/>
                  <a:pt x="4477100" y="1822441"/>
                  <a:pt x="4473451" y="1822669"/>
                </a:cubicBezTo>
                <a:cubicBezTo>
                  <a:pt x="4471476" y="1822745"/>
                  <a:pt x="4469043" y="1822593"/>
                  <a:pt x="4466155" y="1822213"/>
                </a:cubicBezTo>
                <a:cubicBezTo>
                  <a:pt x="4463267" y="1821833"/>
                  <a:pt x="4460835" y="1820769"/>
                  <a:pt x="4458859" y="1819021"/>
                </a:cubicBezTo>
                <a:cubicBezTo>
                  <a:pt x="4453387" y="1818869"/>
                  <a:pt x="4447915" y="1818261"/>
                  <a:pt x="4442443" y="1817197"/>
                </a:cubicBezTo>
                <a:cubicBezTo>
                  <a:pt x="4436971" y="1816133"/>
                  <a:pt x="4431499" y="1815525"/>
                  <a:pt x="4426026" y="1815373"/>
                </a:cubicBezTo>
                <a:cubicBezTo>
                  <a:pt x="4425951" y="1815525"/>
                  <a:pt x="4425191" y="1816133"/>
                  <a:pt x="4423747" y="1817197"/>
                </a:cubicBezTo>
                <a:cubicBezTo>
                  <a:pt x="4422302" y="1818261"/>
                  <a:pt x="4420631" y="1818869"/>
                  <a:pt x="4418730" y="1819021"/>
                </a:cubicBezTo>
                <a:cubicBezTo>
                  <a:pt x="4415082" y="1826089"/>
                  <a:pt x="4411434" y="1829281"/>
                  <a:pt x="4407786" y="1828597"/>
                </a:cubicBezTo>
                <a:cubicBezTo>
                  <a:pt x="4404138" y="1827913"/>
                  <a:pt x="4400490" y="1824721"/>
                  <a:pt x="4396842" y="1819021"/>
                </a:cubicBezTo>
                <a:cubicBezTo>
                  <a:pt x="4393802" y="1819021"/>
                  <a:pt x="4392586" y="1819021"/>
                  <a:pt x="4393194" y="1819021"/>
                </a:cubicBezTo>
                <a:cubicBezTo>
                  <a:pt x="4395018" y="1815601"/>
                  <a:pt x="4396842" y="1812409"/>
                  <a:pt x="4398666" y="1809445"/>
                </a:cubicBezTo>
                <a:cubicBezTo>
                  <a:pt x="4400490" y="1806481"/>
                  <a:pt x="4402314" y="1802377"/>
                  <a:pt x="4404138" y="1797132"/>
                </a:cubicBezTo>
                <a:cubicBezTo>
                  <a:pt x="4399882" y="1794093"/>
                  <a:pt x="4393802" y="1789228"/>
                  <a:pt x="4385898" y="1782540"/>
                </a:cubicBezTo>
                <a:cubicBezTo>
                  <a:pt x="4385898" y="1787860"/>
                  <a:pt x="4385898" y="1791812"/>
                  <a:pt x="4385898" y="1794397"/>
                </a:cubicBezTo>
                <a:cubicBezTo>
                  <a:pt x="4385898" y="1796980"/>
                  <a:pt x="4385898" y="1799108"/>
                  <a:pt x="4385898" y="1800781"/>
                </a:cubicBezTo>
                <a:cubicBezTo>
                  <a:pt x="4385747" y="1802529"/>
                  <a:pt x="4385144" y="1803593"/>
                  <a:pt x="4384088" y="1803973"/>
                </a:cubicBezTo>
                <a:cubicBezTo>
                  <a:pt x="4383032" y="1804353"/>
                  <a:pt x="4382429" y="1804505"/>
                  <a:pt x="4382278" y="1804429"/>
                </a:cubicBezTo>
                <a:cubicBezTo>
                  <a:pt x="4380619" y="1802605"/>
                  <a:pt x="4379412" y="1800781"/>
                  <a:pt x="4378659" y="1798956"/>
                </a:cubicBezTo>
                <a:cubicBezTo>
                  <a:pt x="4377904" y="1797132"/>
                  <a:pt x="4376698" y="1795308"/>
                  <a:pt x="4375039" y="1793484"/>
                </a:cubicBezTo>
                <a:cubicBezTo>
                  <a:pt x="4374888" y="1793561"/>
                  <a:pt x="4374285" y="1794320"/>
                  <a:pt x="4373229" y="1795765"/>
                </a:cubicBezTo>
                <a:cubicBezTo>
                  <a:pt x="4372173" y="1797209"/>
                  <a:pt x="4371570" y="1798881"/>
                  <a:pt x="4371420" y="1800781"/>
                </a:cubicBezTo>
                <a:cubicBezTo>
                  <a:pt x="4371495" y="1801009"/>
                  <a:pt x="4372249" y="1802377"/>
                  <a:pt x="4373682" y="1804885"/>
                </a:cubicBezTo>
                <a:cubicBezTo>
                  <a:pt x="4375114" y="1807393"/>
                  <a:pt x="4376774" y="1809673"/>
                  <a:pt x="4378659" y="1811725"/>
                </a:cubicBezTo>
                <a:cubicBezTo>
                  <a:pt x="4378507" y="1811649"/>
                  <a:pt x="4377904" y="1811801"/>
                  <a:pt x="4376849" y="1812181"/>
                </a:cubicBezTo>
                <a:cubicBezTo>
                  <a:pt x="4375793" y="1812561"/>
                  <a:pt x="4375190" y="1813625"/>
                  <a:pt x="4375039" y="1815373"/>
                </a:cubicBezTo>
                <a:cubicBezTo>
                  <a:pt x="4372023" y="1811725"/>
                  <a:pt x="4367196" y="1808077"/>
                  <a:pt x="4360560" y="1804429"/>
                </a:cubicBezTo>
                <a:cubicBezTo>
                  <a:pt x="4356941" y="1804277"/>
                  <a:pt x="4353322" y="1803669"/>
                  <a:pt x="4349702" y="1802605"/>
                </a:cubicBezTo>
                <a:cubicBezTo>
                  <a:pt x="4346082" y="1801541"/>
                  <a:pt x="4342463" y="1800933"/>
                  <a:pt x="4338843" y="1800781"/>
                </a:cubicBezTo>
                <a:cubicBezTo>
                  <a:pt x="4337184" y="1801009"/>
                  <a:pt x="4335978" y="1801465"/>
                  <a:pt x="4335224" y="1802149"/>
                </a:cubicBezTo>
                <a:cubicBezTo>
                  <a:pt x="4334470" y="1802833"/>
                  <a:pt x="4333263" y="1802377"/>
                  <a:pt x="4331604" y="1800781"/>
                </a:cubicBezTo>
                <a:cubicBezTo>
                  <a:pt x="4329794" y="1800629"/>
                  <a:pt x="4327977" y="1800021"/>
                  <a:pt x="4326157" y="1798956"/>
                </a:cubicBezTo>
                <a:cubicBezTo>
                  <a:pt x="4324336" y="1797893"/>
                  <a:pt x="4322513" y="1797284"/>
                  <a:pt x="4320688" y="1797132"/>
                </a:cubicBezTo>
                <a:cubicBezTo>
                  <a:pt x="4322360" y="1795233"/>
                  <a:pt x="4323576" y="1793561"/>
                  <a:pt x="4324336" y="1792116"/>
                </a:cubicBezTo>
                <a:cubicBezTo>
                  <a:pt x="4325096" y="1790672"/>
                  <a:pt x="4326312" y="1789913"/>
                  <a:pt x="4327984" y="1789836"/>
                </a:cubicBezTo>
                <a:cubicBezTo>
                  <a:pt x="4327377" y="1786188"/>
                  <a:pt x="4324944" y="1782540"/>
                  <a:pt x="4320688" y="1778892"/>
                </a:cubicBezTo>
                <a:cubicBezTo>
                  <a:pt x="4319016" y="1777144"/>
                  <a:pt x="4317800" y="1775168"/>
                  <a:pt x="4317040" y="1772964"/>
                </a:cubicBezTo>
                <a:cubicBezTo>
                  <a:pt x="4316280" y="1770760"/>
                  <a:pt x="4315065" y="1767872"/>
                  <a:pt x="4313392" y="1764300"/>
                </a:cubicBezTo>
                <a:cubicBezTo>
                  <a:pt x="4309136" y="1768556"/>
                  <a:pt x="4306704" y="1770988"/>
                  <a:pt x="4306096" y="1771596"/>
                </a:cubicBezTo>
                <a:cubicBezTo>
                  <a:pt x="4302676" y="1775092"/>
                  <a:pt x="4300396" y="1776308"/>
                  <a:pt x="4299256" y="1775244"/>
                </a:cubicBezTo>
                <a:cubicBezTo>
                  <a:pt x="4298116" y="1774180"/>
                  <a:pt x="4296748" y="1771748"/>
                  <a:pt x="4295152" y="1767948"/>
                </a:cubicBezTo>
                <a:cubicBezTo>
                  <a:pt x="4295076" y="1766352"/>
                  <a:pt x="4294316" y="1764984"/>
                  <a:pt x="4292871" y="1763844"/>
                </a:cubicBezTo>
                <a:cubicBezTo>
                  <a:pt x="4291428" y="1762704"/>
                  <a:pt x="4289756" y="1760424"/>
                  <a:pt x="4287856" y="1757004"/>
                </a:cubicBezTo>
                <a:cubicBezTo>
                  <a:pt x="4284815" y="1764300"/>
                  <a:pt x="4283600" y="1767948"/>
                  <a:pt x="4284208" y="1767948"/>
                </a:cubicBezTo>
                <a:cubicBezTo>
                  <a:pt x="4280711" y="1767948"/>
                  <a:pt x="4277672" y="1767948"/>
                  <a:pt x="4275087" y="1767948"/>
                </a:cubicBezTo>
                <a:cubicBezTo>
                  <a:pt x="4272503" y="1767948"/>
                  <a:pt x="4269463" y="1767948"/>
                  <a:pt x="4265967" y="1767948"/>
                </a:cubicBezTo>
                <a:cubicBezTo>
                  <a:pt x="4261711" y="1767948"/>
                  <a:pt x="4259279" y="1767948"/>
                  <a:pt x="4258671" y="1767948"/>
                </a:cubicBezTo>
                <a:cubicBezTo>
                  <a:pt x="4253199" y="1762704"/>
                  <a:pt x="4247727" y="1759512"/>
                  <a:pt x="4242255" y="1758372"/>
                </a:cubicBezTo>
                <a:cubicBezTo>
                  <a:pt x="4236783" y="1757232"/>
                  <a:pt x="4231311" y="1756776"/>
                  <a:pt x="4225838" y="1757004"/>
                </a:cubicBezTo>
                <a:cubicBezTo>
                  <a:pt x="4222798" y="1757004"/>
                  <a:pt x="4217934" y="1757004"/>
                  <a:pt x="4211246" y="1757004"/>
                </a:cubicBezTo>
                <a:cubicBezTo>
                  <a:pt x="4205698" y="1753507"/>
                  <a:pt x="4199466" y="1750468"/>
                  <a:pt x="4192550" y="1747886"/>
                </a:cubicBezTo>
                <a:cubicBezTo>
                  <a:pt x="4185634" y="1745305"/>
                  <a:pt x="4178490" y="1742271"/>
                  <a:pt x="4171117" y="1738785"/>
                </a:cubicBezTo>
                <a:cubicBezTo>
                  <a:pt x="4169217" y="1738936"/>
                  <a:pt x="4166634" y="1739541"/>
                  <a:pt x="4163365" y="1740598"/>
                </a:cubicBezTo>
                <a:cubicBezTo>
                  <a:pt x="4160097" y="1741656"/>
                  <a:pt x="4156601" y="1742260"/>
                  <a:pt x="4152877" y="1742411"/>
                </a:cubicBezTo>
                <a:cubicBezTo>
                  <a:pt x="4135244" y="1743019"/>
                  <a:pt x="4115788" y="1745452"/>
                  <a:pt x="4094508" y="1749708"/>
                </a:cubicBezTo>
                <a:cubicBezTo>
                  <a:pt x="4091012" y="1755180"/>
                  <a:pt x="4087972" y="1757916"/>
                  <a:pt x="4085388" y="1757916"/>
                </a:cubicBezTo>
                <a:cubicBezTo>
                  <a:pt x="4082803" y="1757916"/>
                  <a:pt x="4079764" y="1755180"/>
                  <a:pt x="4076268" y="1749708"/>
                </a:cubicBezTo>
                <a:cubicBezTo>
                  <a:pt x="4070947" y="1744474"/>
                  <a:pt x="4065171" y="1741288"/>
                  <a:pt x="4058939" y="1740150"/>
                </a:cubicBezTo>
                <a:cubicBezTo>
                  <a:pt x="4052706" y="1739013"/>
                  <a:pt x="4045107" y="1738558"/>
                  <a:pt x="4036138" y="1738785"/>
                </a:cubicBezTo>
                <a:cubicBezTo>
                  <a:pt x="4046475" y="1745455"/>
                  <a:pt x="4054987" y="1750312"/>
                  <a:pt x="4061675" y="1753356"/>
                </a:cubicBezTo>
                <a:cubicBezTo>
                  <a:pt x="4059699" y="1760728"/>
                  <a:pt x="4056355" y="1766048"/>
                  <a:pt x="4051643" y="1769316"/>
                </a:cubicBezTo>
                <a:cubicBezTo>
                  <a:pt x="4046931" y="1772584"/>
                  <a:pt x="4041763" y="1773344"/>
                  <a:pt x="4036138" y="1771596"/>
                </a:cubicBezTo>
                <a:cubicBezTo>
                  <a:pt x="4030743" y="1769544"/>
                  <a:pt x="4026030" y="1766352"/>
                  <a:pt x="4022002" y="1762020"/>
                </a:cubicBezTo>
                <a:cubicBezTo>
                  <a:pt x="4017974" y="1757688"/>
                  <a:pt x="4014174" y="1753584"/>
                  <a:pt x="4010602" y="1749708"/>
                </a:cubicBezTo>
                <a:cubicBezTo>
                  <a:pt x="4006811" y="1753270"/>
                  <a:pt x="4002536" y="1756177"/>
                  <a:pt x="3997777" y="1758429"/>
                </a:cubicBezTo>
                <a:cubicBezTo>
                  <a:pt x="3993017" y="1760680"/>
                  <a:pt x="3988628" y="1762789"/>
                  <a:pt x="3984610" y="1764756"/>
                </a:cubicBezTo>
                <a:cubicBezTo>
                  <a:pt x="3984610" y="1764148"/>
                  <a:pt x="3984610" y="1765364"/>
                  <a:pt x="3984610" y="1768404"/>
                </a:cubicBezTo>
                <a:cubicBezTo>
                  <a:pt x="3980961" y="1765364"/>
                  <a:pt x="3977314" y="1764148"/>
                  <a:pt x="3973665" y="1764756"/>
                </a:cubicBezTo>
                <a:cubicBezTo>
                  <a:pt x="3973665" y="1768404"/>
                  <a:pt x="3973665" y="1772052"/>
                  <a:pt x="3973665" y="1775700"/>
                </a:cubicBezTo>
                <a:cubicBezTo>
                  <a:pt x="3973513" y="1773952"/>
                  <a:pt x="3972905" y="1772888"/>
                  <a:pt x="3971841" y="1772508"/>
                </a:cubicBezTo>
                <a:cubicBezTo>
                  <a:pt x="3970778" y="1772128"/>
                  <a:pt x="3970169" y="1771976"/>
                  <a:pt x="3970017" y="1772052"/>
                </a:cubicBezTo>
                <a:cubicBezTo>
                  <a:pt x="3966369" y="1773725"/>
                  <a:pt x="3962721" y="1774939"/>
                  <a:pt x="3959073" y="1775694"/>
                </a:cubicBezTo>
                <a:cubicBezTo>
                  <a:pt x="3955425" y="1776449"/>
                  <a:pt x="3951777" y="1777650"/>
                  <a:pt x="3948129" y="1779297"/>
                </a:cubicBezTo>
                <a:cubicBezTo>
                  <a:pt x="3946229" y="1779147"/>
                  <a:pt x="3944557" y="1778548"/>
                  <a:pt x="3943113" y="1777499"/>
                </a:cubicBezTo>
                <a:cubicBezTo>
                  <a:pt x="3941668" y="1776449"/>
                  <a:pt x="3940908" y="1775850"/>
                  <a:pt x="3940833" y="1775700"/>
                </a:cubicBezTo>
                <a:cubicBezTo>
                  <a:pt x="3939009" y="1775850"/>
                  <a:pt x="3937185" y="1776449"/>
                  <a:pt x="3935361" y="1777499"/>
                </a:cubicBezTo>
                <a:cubicBezTo>
                  <a:pt x="3933536" y="1778548"/>
                  <a:pt x="3931713" y="1779147"/>
                  <a:pt x="3929889" y="1779297"/>
                </a:cubicBezTo>
                <a:cubicBezTo>
                  <a:pt x="3929812" y="1780946"/>
                  <a:pt x="3929965" y="1782145"/>
                  <a:pt x="3930345" y="1782895"/>
                </a:cubicBezTo>
                <a:cubicBezTo>
                  <a:pt x="3930725" y="1783644"/>
                  <a:pt x="3931789" y="1784843"/>
                  <a:pt x="3933536" y="1786492"/>
                </a:cubicBezTo>
                <a:cubicBezTo>
                  <a:pt x="3925632" y="1786492"/>
                  <a:pt x="3919552" y="1786492"/>
                  <a:pt x="3915296" y="1786492"/>
                </a:cubicBezTo>
                <a:cubicBezTo>
                  <a:pt x="3911648" y="1790090"/>
                  <a:pt x="3908000" y="1797284"/>
                  <a:pt x="3904352" y="1808077"/>
                </a:cubicBezTo>
                <a:cubicBezTo>
                  <a:pt x="3903744" y="1805079"/>
                  <a:pt x="3901311" y="1803880"/>
                  <a:pt x="3897056" y="1804479"/>
                </a:cubicBezTo>
                <a:cubicBezTo>
                  <a:pt x="3897056" y="1804629"/>
                  <a:pt x="3897056" y="1805229"/>
                  <a:pt x="3897056" y="1806278"/>
                </a:cubicBezTo>
                <a:cubicBezTo>
                  <a:pt x="3897056" y="1807327"/>
                  <a:pt x="3897056" y="1807927"/>
                  <a:pt x="3897056" y="1808077"/>
                </a:cubicBezTo>
                <a:cubicBezTo>
                  <a:pt x="3879561" y="1808077"/>
                  <a:pt x="3860257" y="1808077"/>
                  <a:pt x="3839143" y="1808077"/>
                </a:cubicBezTo>
                <a:cubicBezTo>
                  <a:pt x="3839143" y="1805079"/>
                  <a:pt x="3839143" y="1800282"/>
                  <a:pt x="3839143" y="1793687"/>
                </a:cubicBezTo>
                <a:cubicBezTo>
                  <a:pt x="3838534" y="1789490"/>
                  <a:pt x="3836102" y="1787092"/>
                  <a:pt x="3831846" y="1786492"/>
                </a:cubicBezTo>
                <a:cubicBezTo>
                  <a:pt x="3824550" y="1787092"/>
                  <a:pt x="3817254" y="1785893"/>
                  <a:pt x="3809958" y="1782895"/>
                </a:cubicBezTo>
                <a:cubicBezTo>
                  <a:pt x="3806310" y="1783494"/>
                  <a:pt x="3802662" y="1782295"/>
                  <a:pt x="3799014" y="1779297"/>
                </a:cubicBezTo>
                <a:cubicBezTo>
                  <a:pt x="3801902" y="1789189"/>
                  <a:pt x="3800686" y="1795487"/>
                  <a:pt x="3795365" y="1798190"/>
                </a:cubicBezTo>
                <a:cubicBezTo>
                  <a:pt x="3790046" y="1800894"/>
                  <a:pt x="3785182" y="1805405"/>
                  <a:pt x="3780773" y="1811725"/>
                </a:cubicBezTo>
                <a:cubicBezTo>
                  <a:pt x="3779101" y="1806449"/>
                  <a:pt x="3777886" y="1802548"/>
                  <a:pt x="3777125" y="1800021"/>
                </a:cubicBezTo>
                <a:cubicBezTo>
                  <a:pt x="3776365" y="1797493"/>
                  <a:pt x="3775149" y="1795467"/>
                  <a:pt x="3773477" y="1793940"/>
                </a:cubicBezTo>
                <a:cubicBezTo>
                  <a:pt x="3780166" y="1793940"/>
                  <a:pt x="3785029" y="1793940"/>
                  <a:pt x="3788069" y="1793940"/>
                </a:cubicBezTo>
                <a:cubicBezTo>
                  <a:pt x="3779101" y="1788392"/>
                  <a:pt x="3770590" y="1784896"/>
                  <a:pt x="3762533" y="1783452"/>
                </a:cubicBezTo>
                <a:cubicBezTo>
                  <a:pt x="3754477" y="1782008"/>
                  <a:pt x="3745965" y="1783072"/>
                  <a:pt x="3736996" y="1786644"/>
                </a:cubicBezTo>
                <a:cubicBezTo>
                  <a:pt x="3736389" y="1786644"/>
                  <a:pt x="3733956" y="1786644"/>
                  <a:pt x="3729700" y="1786644"/>
                </a:cubicBezTo>
                <a:cubicBezTo>
                  <a:pt x="3719136" y="1781020"/>
                  <a:pt x="3710168" y="1778588"/>
                  <a:pt x="3702796" y="1779348"/>
                </a:cubicBezTo>
                <a:cubicBezTo>
                  <a:pt x="3695424" y="1780108"/>
                  <a:pt x="3687367" y="1784972"/>
                  <a:pt x="3678627" y="1793940"/>
                </a:cubicBezTo>
                <a:cubicBezTo>
                  <a:pt x="3675207" y="1797034"/>
                  <a:pt x="3672927" y="1797180"/>
                  <a:pt x="3671787" y="1794377"/>
                </a:cubicBezTo>
                <a:cubicBezTo>
                  <a:pt x="3670647" y="1791575"/>
                  <a:pt x="3669279" y="1788997"/>
                  <a:pt x="3667683" y="1786644"/>
                </a:cubicBezTo>
                <a:cubicBezTo>
                  <a:pt x="3667075" y="1782388"/>
                  <a:pt x="3664643" y="1779956"/>
                  <a:pt x="3660387" y="1779348"/>
                </a:cubicBezTo>
                <a:cubicBezTo>
                  <a:pt x="3660235" y="1779348"/>
                  <a:pt x="3659627" y="1779348"/>
                  <a:pt x="3658563" y="1779348"/>
                </a:cubicBezTo>
                <a:cubicBezTo>
                  <a:pt x="3657499" y="1779348"/>
                  <a:pt x="3656891" y="1779348"/>
                  <a:pt x="3656739" y="1779348"/>
                </a:cubicBezTo>
                <a:cubicBezTo>
                  <a:pt x="3656739" y="1782996"/>
                  <a:pt x="3656739" y="1786644"/>
                  <a:pt x="3656739" y="1790292"/>
                </a:cubicBezTo>
                <a:cubicBezTo>
                  <a:pt x="3652483" y="1789684"/>
                  <a:pt x="3646403" y="1787253"/>
                  <a:pt x="3638498" y="1782996"/>
                </a:cubicBezTo>
                <a:cubicBezTo>
                  <a:pt x="3640408" y="1781096"/>
                  <a:pt x="3642061" y="1779424"/>
                  <a:pt x="3643458" y="1777980"/>
                </a:cubicBezTo>
                <a:cubicBezTo>
                  <a:pt x="3644854" y="1776536"/>
                  <a:pt x="3645481" y="1775776"/>
                  <a:pt x="3645338" y="1775700"/>
                </a:cubicBezTo>
                <a:cubicBezTo>
                  <a:pt x="3643667" y="1773952"/>
                  <a:pt x="3642450" y="1772888"/>
                  <a:pt x="3641690" y="1772508"/>
                </a:cubicBezTo>
                <a:cubicBezTo>
                  <a:pt x="3640930" y="1772128"/>
                  <a:pt x="3639714" y="1771976"/>
                  <a:pt x="3638042" y="1772052"/>
                </a:cubicBezTo>
                <a:cubicBezTo>
                  <a:pt x="3634546" y="1772052"/>
                  <a:pt x="3631506" y="1772052"/>
                  <a:pt x="3628922" y="1772052"/>
                </a:cubicBezTo>
                <a:cubicBezTo>
                  <a:pt x="3626338" y="1772052"/>
                  <a:pt x="3623298" y="1772052"/>
                  <a:pt x="3619802" y="1772052"/>
                </a:cubicBezTo>
                <a:cubicBezTo>
                  <a:pt x="3617826" y="1772052"/>
                  <a:pt x="3615394" y="1772052"/>
                  <a:pt x="3612506" y="1772052"/>
                </a:cubicBezTo>
                <a:cubicBezTo>
                  <a:pt x="3609618" y="1772052"/>
                  <a:pt x="3607186" y="1772052"/>
                  <a:pt x="3605210" y="1772052"/>
                </a:cubicBezTo>
                <a:cubicBezTo>
                  <a:pt x="3608249" y="1769012"/>
                  <a:pt x="3609466" y="1764148"/>
                  <a:pt x="3608858" y="1757460"/>
                </a:cubicBezTo>
                <a:cubicBezTo>
                  <a:pt x="3612506" y="1757460"/>
                  <a:pt x="3616154" y="1757460"/>
                  <a:pt x="3619802" y="1757460"/>
                </a:cubicBezTo>
                <a:cubicBezTo>
                  <a:pt x="3618054" y="1754040"/>
                  <a:pt x="3616078" y="1750847"/>
                  <a:pt x="3613874" y="1747883"/>
                </a:cubicBezTo>
                <a:cubicBezTo>
                  <a:pt x="3611670" y="1744919"/>
                  <a:pt x="3608782" y="1740816"/>
                  <a:pt x="3605210" y="1735571"/>
                </a:cubicBezTo>
                <a:cubicBezTo>
                  <a:pt x="3605058" y="1741119"/>
                  <a:pt x="3604450" y="1746440"/>
                  <a:pt x="3603386" y="1751532"/>
                </a:cubicBezTo>
                <a:cubicBezTo>
                  <a:pt x="3602321" y="1756624"/>
                  <a:pt x="3601713" y="1761032"/>
                  <a:pt x="3601562" y="1764756"/>
                </a:cubicBezTo>
                <a:cubicBezTo>
                  <a:pt x="3597913" y="1772052"/>
                  <a:pt x="3594265" y="1779348"/>
                  <a:pt x="3590617" y="1786644"/>
                </a:cubicBezTo>
                <a:cubicBezTo>
                  <a:pt x="3590018" y="1796980"/>
                  <a:pt x="3587620" y="1809141"/>
                  <a:pt x="3583423" y="1823125"/>
                </a:cubicBezTo>
                <a:cubicBezTo>
                  <a:pt x="3584022" y="1826165"/>
                  <a:pt x="3586420" y="1831029"/>
                  <a:pt x="3590617" y="1837717"/>
                </a:cubicBezTo>
                <a:cubicBezTo>
                  <a:pt x="3592822" y="1839241"/>
                  <a:pt x="3594798" y="1840754"/>
                  <a:pt x="3596546" y="1842258"/>
                </a:cubicBezTo>
                <a:cubicBezTo>
                  <a:pt x="3598294" y="1843763"/>
                  <a:pt x="3597534" y="1847062"/>
                  <a:pt x="3594265" y="1852158"/>
                </a:cubicBezTo>
                <a:cubicBezTo>
                  <a:pt x="3594341" y="1852308"/>
                  <a:pt x="3595102" y="1852907"/>
                  <a:pt x="3596546" y="1853956"/>
                </a:cubicBezTo>
                <a:cubicBezTo>
                  <a:pt x="3597990" y="1855006"/>
                  <a:pt x="3599662" y="1855605"/>
                  <a:pt x="3601562" y="1855755"/>
                </a:cubicBezTo>
                <a:cubicBezTo>
                  <a:pt x="3603234" y="1857554"/>
                  <a:pt x="3604450" y="1859352"/>
                  <a:pt x="3605210" y="1861151"/>
                </a:cubicBezTo>
                <a:cubicBezTo>
                  <a:pt x="3605970" y="1862950"/>
                  <a:pt x="3607186" y="1864749"/>
                  <a:pt x="3608858" y="1866547"/>
                </a:cubicBezTo>
                <a:cubicBezTo>
                  <a:pt x="3607186" y="1866697"/>
                  <a:pt x="3605970" y="1867297"/>
                  <a:pt x="3605210" y="1868346"/>
                </a:cubicBezTo>
                <a:cubicBezTo>
                  <a:pt x="3604450" y="1869395"/>
                  <a:pt x="3603234" y="1869995"/>
                  <a:pt x="3601562" y="1870145"/>
                </a:cubicBezTo>
                <a:cubicBezTo>
                  <a:pt x="3597988" y="1864898"/>
                  <a:pt x="3594203" y="1860102"/>
                  <a:pt x="3590206" y="1855755"/>
                </a:cubicBezTo>
                <a:cubicBezTo>
                  <a:pt x="3586208" y="1851408"/>
                  <a:pt x="3581549" y="1846612"/>
                  <a:pt x="3576228" y="1841365"/>
                </a:cubicBezTo>
                <a:cubicBezTo>
                  <a:pt x="3575628" y="1852158"/>
                  <a:pt x="3573230" y="1862950"/>
                  <a:pt x="3569033" y="1873742"/>
                </a:cubicBezTo>
                <a:cubicBezTo>
                  <a:pt x="3567384" y="1873742"/>
                  <a:pt x="3566185" y="1873742"/>
                  <a:pt x="3565436" y="1873742"/>
                </a:cubicBezTo>
                <a:cubicBezTo>
                  <a:pt x="3564686" y="1873742"/>
                  <a:pt x="3563487" y="1873742"/>
                  <a:pt x="3561838" y="1873742"/>
                </a:cubicBezTo>
                <a:cubicBezTo>
                  <a:pt x="3561688" y="1873817"/>
                  <a:pt x="3561089" y="1873667"/>
                  <a:pt x="3560040" y="1873293"/>
                </a:cubicBezTo>
                <a:cubicBezTo>
                  <a:pt x="3558990" y="1872918"/>
                  <a:pt x="3558391" y="1871869"/>
                  <a:pt x="3558241" y="1870145"/>
                </a:cubicBezTo>
                <a:cubicBezTo>
                  <a:pt x="3558241" y="1866547"/>
                  <a:pt x="3558241" y="1862950"/>
                  <a:pt x="3558241" y="1859352"/>
                </a:cubicBezTo>
                <a:cubicBezTo>
                  <a:pt x="3550337" y="1855755"/>
                  <a:pt x="3540608" y="1852158"/>
                  <a:pt x="3529056" y="1848560"/>
                </a:cubicBezTo>
                <a:cubicBezTo>
                  <a:pt x="3518112" y="1848560"/>
                  <a:pt x="3507168" y="1848560"/>
                  <a:pt x="3496224" y="1848560"/>
                </a:cubicBezTo>
                <a:cubicBezTo>
                  <a:pt x="3496147" y="1841465"/>
                  <a:pt x="3497211" y="1837542"/>
                  <a:pt x="3499415" y="1836793"/>
                </a:cubicBezTo>
                <a:cubicBezTo>
                  <a:pt x="3501620" y="1836043"/>
                  <a:pt x="3505420" y="1837567"/>
                  <a:pt x="3510816" y="1841365"/>
                </a:cubicBezTo>
                <a:cubicBezTo>
                  <a:pt x="3514464" y="1842939"/>
                  <a:pt x="3518112" y="1843389"/>
                  <a:pt x="3521760" y="1842715"/>
                </a:cubicBezTo>
                <a:cubicBezTo>
                  <a:pt x="3525408" y="1842040"/>
                  <a:pt x="3529056" y="1841590"/>
                  <a:pt x="3532704" y="1841365"/>
                </a:cubicBezTo>
                <a:cubicBezTo>
                  <a:pt x="3532704" y="1839694"/>
                  <a:pt x="3532704" y="1838478"/>
                  <a:pt x="3532704" y="1837717"/>
                </a:cubicBezTo>
                <a:cubicBezTo>
                  <a:pt x="3532704" y="1836957"/>
                  <a:pt x="3532704" y="1835741"/>
                  <a:pt x="3532704" y="1834069"/>
                </a:cubicBezTo>
                <a:cubicBezTo>
                  <a:pt x="3530804" y="1832397"/>
                  <a:pt x="3528220" y="1831181"/>
                  <a:pt x="3524952" y="1830421"/>
                </a:cubicBezTo>
                <a:cubicBezTo>
                  <a:pt x="3521684" y="1829661"/>
                  <a:pt x="3518188" y="1828445"/>
                  <a:pt x="3514464" y="1826773"/>
                </a:cubicBezTo>
                <a:cubicBezTo>
                  <a:pt x="3510740" y="1826621"/>
                  <a:pt x="3508156" y="1825101"/>
                  <a:pt x="3506712" y="1822213"/>
                </a:cubicBezTo>
                <a:cubicBezTo>
                  <a:pt x="3505268" y="1819325"/>
                  <a:pt x="3505420" y="1815981"/>
                  <a:pt x="3507168" y="1812181"/>
                </a:cubicBezTo>
                <a:cubicBezTo>
                  <a:pt x="3508840" y="1808305"/>
                  <a:pt x="3510968" y="1805113"/>
                  <a:pt x="3513552" y="1802605"/>
                </a:cubicBezTo>
                <a:cubicBezTo>
                  <a:pt x="3516136" y="1800097"/>
                  <a:pt x="3520088" y="1799641"/>
                  <a:pt x="3525408" y="1801237"/>
                </a:cubicBezTo>
                <a:cubicBezTo>
                  <a:pt x="3530652" y="1803137"/>
                  <a:pt x="3535668" y="1805721"/>
                  <a:pt x="3540456" y="1808989"/>
                </a:cubicBezTo>
                <a:cubicBezTo>
                  <a:pt x="3545244" y="1812257"/>
                  <a:pt x="3551173" y="1815753"/>
                  <a:pt x="3558241" y="1819477"/>
                </a:cubicBezTo>
                <a:cubicBezTo>
                  <a:pt x="3550945" y="1823733"/>
                  <a:pt x="3547297" y="1826165"/>
                  <a:pt x="3547297" y="1826773"/>
                </a:cubicBezTo>
                <a:cubicBezTo>
                  <a:pt x="3545396" y="1828445"/>
                  <a:pt x="3543725" y="1829661"/>
                  <a:pt x="3542280" y="1830421"/>
                </a:cubicBezTo>
                <a:cubicBezTo>
                  <a:pt x="3540837" y="1831181"/>
                  <a:pt x="3540077" y="1832397"/>
                  <a:pt x="3540000" y="1834069"/>
                </a:cubicBezTo>
                <a:cubicBezTo>
                  <a:pt x="3539392" y="1834677"/>
                  <a:pt x="3540608" y="1837109"/>
                  <a:pt x="3543649" y="1841365"/>
                </a:cubicBezTo>
                <a:cubicBezTo>
                  <a:pt x="3547297" y="1841973"/>
                  <a:pt x="3550945" y="1840757"/>
                  <a:pt x="3554593" y="1837717"/>
                </a:cubicBezTo>
                <a:cubicBezTo>
                  <a:pt x="3558232" y="1837109"/>
                  <a:pt x="3561847" y="1834677"/>
                  <a:pt x="3565436" y="1830421"/>
                </a:cubicBezTo>
                <a:cubicBezTo>
                  <a:pt x="3564836" y="1829813"/>
                  <a:pt x="3566035" y="1831029"/>
                  <a:pt x="3569033" y="1834069"/>
                </a:cubicBezTo>
                <a:cubicBezTo>
                  <a:pt x="3573230" y="1808533"/>
                  <a:pt x="3579226" y="1782996"/>
                  <a:pt x="3587020" y="1757460"/>
                </a:cubicBezTo>
                <a:cubicBezTo>
                  <a:pt x="3583573" y="1755712"/>
                  <a:pt x="3580575" y="1754648"/>
                  <a:pt x="3578027" y="1754268"/>
                </a:cubicBezTo>
                <a:cubicBezTo>
                  <a:pt x="3575478" y="1753888"/>
                  <a:pt x="3572481" y="1753736"/>
                  <a:pt x="3569033" y="1753812"/>
                </a:cubicBezTo>
                <a:cubicBezTo>
                  <a:pt x="3567386" y="1759284"/>
                  <a:pt x="3565283" y="1762020"/>
                  <a:pt x="3562725" y="1762020"/>
                </a:cubicBezTo>
                <a:cubicBezTo>
                  <a:pt x="3560166" y="1762020"/>
                  <a:pt x="3556240" y="1759284"/>
                  <a:pt x="3550945" y="1753812"/>
                </a:cubicBezTo>
                <a:cubicBezTo>
                  <a:pt x="3551248" y="1756016"/>
                  <a:pt x="3553364" y="1759816"/>
                  <a:pt x="3557291" y="1765212"/>
                </a:cubicBezTo>
                <a:cubicBezTo>
                  <a:pt x="3561217" y="1770608"/>
                  <a:pt x="3565132" y="1775320"/>
                  <a:pt x="3569033" y="1779348"/>
                </a:cubicBezTo>
                <a:cubicBezTo>
                  <a:pt x="3568883" y="1781324"/>
                  <a:pt x="3568284" y="1783756"/>
                  <a:pt x="3567234" y="1786644"/>
                </a:cubicBezTo>
                <a:cubicBezTo>
                  <a:pt x="3566185" y="1789532"/>
                  <a:pt x="3565585" y="1791964"/>
                  <a:pt x="3565436" y="1793940"/>
                </a:cubicBezTo>
                <a:cubicBezTo>
                  <a:pt x="3565286" y="1794016"/>
                  <a:pt x="3564686" y="1793865"/>
                  <a:pt x="3563637" y="1793484"/>
                </a:cubicBezTo>
                <a:cubicBezTo>
                  <a:pt x="3562588" y="1793104"/>
                  <a:pt x="3561988" y="1792041"/>
                  <a:pt x="3561838" y="1790292"/>
                </a:cubicBezTo>
                <a:cubicBezTo>
                  <a:pt x="3560276" y="1783300"/>
                  <a:pt x="3557992" y="1779044"/>
                  <a:pt x="3554986" y="1777524"/>
                </a:cubicBezTo>
                <a:cubicBezTo>
                  <a:pt x="3551979" y="1776004"/>
                  <a:pt x="3546832" y="1775396"/>
                  <a:pt x="3539544" y="1775700"/>
                </a:cubicBezTo>
                <a:cubicBezTo>
                  <a:pt x="3535744" y="1775548"/>
                  <a:pt x="3531488" y="1774940"/>
                  <a:pt x="3526776" y="1773876"/>
                </a:cubicBezTo>
                <a:cubicBezTo>
                  <a:pt x="3522064" y="1772812"/>
                  <a:pt x="3517808" y="1772204"/>
                  <a:pt x="3514008" y="1772052"/>
                </a:cubicBezTo>
                <a:cubicBezTo>
                  <a:pt x="3510360" y="1772204"/>
                  <a:pt x="3506712" y="1772812"/>
                  <a:pt x="3503064" y="1773876"/>
                </a:cubicBezTo>
                <a:cubicBezTo>
                  <a:pt x="3499415" y="1774940"/>
                  <a:pt x="3495768" y="1775548"/>
                  <a:pt x="3492119" y="1775700"/>
                </a:cubicBezTo>
                <a:cubicBezTo>
                  <a:pt x="3486800" y="1773879"/>
                  <a:pt x="3482847" y="1773873"/>
                  <a:pt x="3480263" y="1775681"/>
                </a:cubicBezTo>
                <a:cubicBezTo>
                  <a:pt x="3477679" y="1777489"/>
                  <a:pt x="3475551" y="1781093"/>
                  <a:pt x="3473879" y="1786492"/>
                </a:cubicBezTo>
                <a:cubicBezTo>
                  <a:pt x="3473803" y="1788141"/>
                  <a:pt x="3473043" y="1789340"/>
                  <a:pt x="3471599" y="1790090"/>
                </a:cubicBezTo>
                <a:cubicBezTo>
                  <a:pt x="3470155" y="1790839"/>
                  <a:pt x="3468483" y="1792038"/>
                  <a:pt x="3466583" y="1793687"/>
                </a:cubicBezTo>
                <a:cubicBezTo>
                  <a:pt x="3462327" y="1786501"/>
                  <a:pt x="3456247" y="1779289"/>
                  <a:pt x="3448342" y="1772052"/>
                </a:cubicBezTo>
                <a:cubicBezTo>
                  <a:pt x="3446291" y="1773875"/>
                  <a:pt x="3443098" y="1775688"/>
                  <a:pt x="3438766" y="1777492"/>
                </a:cubicBezTo>
                <a:cubicBezTo>
                  <a:pt x="3434434" y="1779296"/>
                  <a:pt x="3430330" y="1781097"/>
                  <a:pt x="3426454" y="1782895"/>
                </a:cubicBezTo>
                <a:cubicBezTo>
                  <a:pt x="3425542" y="1788289"/>
                  <a:pt x="3426454" y="1793689"/>
                  <a:pt x="3429190" y="1799096"/>
                </a:cubicBezTo>
                <a:cubicBezTo>
                  <a:pt x="3431926" y="1804503"/>
                  <a:pt x="3431014" y="1809928"/>
                  <a:pt x="3426454" y="1815373"/>
                </a:cubicBezTo>
                <a:cubicBezTo>
                  <a:pt x="3426606" y="1817349"/>
                  <a:pt x="3427214" y="1819781"/>
                  <a:pt x="3428278" y="1822669"/>
                </a:cubicBezTo>
                <a:cubicBezTo>
                  <a:pt x="3429342" y="1825557"/>
                  <a:pt x="3429950" y="1827989"/>
                  <a:pt x="3430102" y="1829965"/>
                </a:cubicBezTo>
                <a:cubicBezTo>
                  <a:pt x="3434662" y="1833461"/>
                  <a:pt x="3435574" y="1836501"/>
                  <a:pt x="3432838" y="1839085"/>
                </a:cubicBezTo>
                <a:cubicBezTo>
                  <a:pt x="3430102" y="1841670"/>
                  <a:pt x="3429190" y="1844709"/>
                  <a:pt x="3430102" y="1848205"/>
                </a:cubicBezTo>
                <a:cubicBezTo>
                  <a:pt x="3428278" y="1846533"/>
                  <a:pt x="3426454" y="1845318"/>
                  <a:pt x="3424630" y="1844557"/>
                </a:cubicBezTo>
                <a:cubicBezTo>
                  <a:pt x="3422806" y="1843798"/>
                  <a:pt x="3420982" y="1842581"/>
                  <a:pt x="3419158" y="1840909"/>
                </a:cubicBezTo>
                <a:cubicBezTo>
                  <a:pt x="3414902" y="1841518"/>
                  <a:pt x="3408822" y="1840302"/>
                  <a:pt x="3400917" y="1837261"/>
                </a:cubicBezTo>
                <a:cubicBezTo>
                  <a:pt x="3400310" y="1833613"/>
                  <a:pt x="3397878" y="1829965"/>
                  <a:pt x="3393622" y="1826317"/>
                </a:cubicBezTo>
                <a:cubicBezTo>
                  <a:pt x="3393622" y="1822061"/>
                  <a:pt x="3393622" y="1819629"/>
                  <a:pt x="3393622" y="1819021"/>
                </a:cubicBezTo>
                <a:cubicBezTo>
                  <a:pt x="3398866" y="1813552"/>
                  <a:pt x="3402970" y="1808112"/>
                  <a:pt x="3405934" y="1802700"/>
                </a:cubicBezTo>
                <a:cubicBezTo>
                  <a:pt x="3408898" y="1797288"/>
                  <a:pt x="3412090" y="1791885"/>
                  <a:pt x="3415510" y="1786492"/>
                </a:cubicBezTo>
                <a:cubicBezTo>
                  <a:pt x="3412014" y="1784694"/>
                  <a:pt x="3408974" y="1782895"/>
                  <a:pt x="3406390" y="1781096"/>
                </a:cubicBezTo>
                <a:cubicBezTo>
                  <a:pt x="3403806" y="1779297"/>
                  <a:pt x="3400766" y="1777499"/>
                  <a:pt x="3397270" y="1775700"/>
                </a:cubicBezTo>
                <a:cubicBezTo>
                  <a:pt x="3398029" y="1769392"/>
                  <a:pt x="3401070" y="1766504"/>
                  <a:pt x="3406390" y="1767036"/>
                </a:cubicBezTo>
                <a:cubicBezTo>
                  <a:pt x="3411709" y="1767568"/>
                  <a:pt x="3414750" y="1765592"/>
                  <a:pt x="3415510" y="1761108"/>
                </a:cubicBezTo>
                <a:cubicBezTo>
                  <a:pt x="3408214" y="1761108"/>
                  <a:pt x="3397270" y="1761108"/>
                  <a:pt x="3382677" y="1761108"/>
                </a:cubicBezTo>
                <a:cubicBezTo>
                  <a:pt x="3389365" y="1767796"/>
                  <a:pt x="3394230" y="1772660"/>
                  <a:pt x="3397270" y="1775700"/>
                </a:cubicBezTo>
                <a:cubicBezTo>
                  <a:pt x="3390126" y="1782148"/>
                  <a:pt x="3384349" y="1783642"/>
                  <a:pt x="3379941" y="1780184"/>
                </a:cubicBezTo>
                <a:cubicBezTo>
                  <a:pt x="3375533" y="1776726"/>
                  <a:pt x="3371581" y="1772799"/>
                  <a:pt x="3368085" y="1768404"/>
                </a:cubicBezTo>
                <a:cubicBezTo>
                  <a:pt x="3368161" y="1771900"/>
                  <a:pt x="3368009" y="1774927"/>
                  <a:pt x="3367629" y="1777486"/>
                </a:cubicBezTo>
                <a:cubicBezTo>
                  <a:pt x="3367248" y="1780045"/>
                  <a:pt x="3366185" y="1783047"/>
                  <a:pt x="3364437" y="1786492"/>
                </a:cubicBezTo>
                <a:cubicBezTo>
                  <a:pt x="3360789" y="1782895"/>
                  <a:pt x="3357140" y="1779297"/>
                  <a:pt x="3353492" y="1775700"/>
                </a:cubicBezTo>
                <a:cubicBezTo>
                  <a:pt x="3354937" y="1782820"/>
                  <a:pt x="3353873" y="1787466"/>
                  <a:pt x="3350301" y="1789640"/>
                </a:cubicBezTo>
                <a:cubicBezTo>
                  <a:pt x="3346728" y="1791814"/>
                  <a:pt x="3342928" y="1791963"/>
                  <a:pt x="3338900" y="1790090"/>
                </a:cubicBezTo>
                <a:cubicBezTo>
                  <a:pt x="3337076" y="1789867"/>
                  <a:pt x="3335252" y="1787614"/>
                  <a:pt x="3333428" y="1783332"/>
                </a:cubicBezTo>
                <a:cubicBezTo>
                  <a:pt x="3331604" y="1779049"/>
                  <a:pt x="3329780" y="1774073"/>
                  <a:pt x="3327956" y="1768404"/>
                </a:cubicBezTo>
                <a:cubicBezTo>
                  <a:pt x="3322655" y="1768180"/>
                  <a:pt x="3319624" y="1769540"/>
                  <a:pt x="3318864" y="1772483"/>
                </a:cubicBezTo>
                <a:cubicBezTo>
                  <a:pt x="3318104" y="1775426"/>
                  <a:pt x="3318703" y="1781295"/>
                  <a:pt x="3320660" y="1790090"/>
                </a:cubicBezTo>
                <a:cubicBezTo>
                  <a:pt x="3311409" y="1792489"/>
                  <a:pt x="3302835" y="1793086"/>
                  <a:pt x="3294938" y="1791882"/>
                </a:cubicBezTo>
                <a:cubicBezTo>
                  <a:pt x="3287041" y="1790678"/>
                  <a:pt x="3281174" y="1784068"/>
                  <a:pt x="3277339" y="1772052"/>
                </a:cubicBezTo>
                <a:cubicBezTo>
                  <a:pt x="3277187" y="1772052"/>
                  <a:pt x="3276579" y="1772052"/>
                  <a:pt x="3275515" y="1772052"/>
                </a:cubicBezTo>
                <a:cubicBezTo>
                  <a:pt x="3274451" y="1772052"/>
                  <a:pt x="3273843" y="1772052"/>
                  <a:pt x="3273691" y="1772052"/>
                </a:cubicBezTo>
                <a:cubicBezTo>
                  <a:pt x="3273701" y="1774025"/>
                  <a:pt x="3273681" y="1776438"/>
                  <a:pt x="3273634" y="1779291"/>
                </a:cubicBezTo>
                <a:cubicBezTo>
                  <a:pt x="3273586" y="1782144"/>
                  <a:pt x="3273453" y="1784545"/>
                  <a:pt x="3273235" y="1786492"/>
                </a:cubicBezTo>
                <a:cubicBezTo>
                  <a:pt x="3273235" y="1787092"/>
                  <a:pt x="3273235" y="1789490"/>
                  <a:pt x="3273235" y="1793687"/>
                </a:cubicBezTo>
                <a:cubicBezTo>
                  <a:pt x="3273235" y="1793987"/>
                  <a:pt x="3273235" y="1795186"/>
                  <a:pt x="3273235" y="1797284"/>
                </a:cubicBezTo>
                <a:cubicBezTo>
                  <a:pt x="3273235" y="1799383"/>
                  <a:pt x="3273235" y="1800582"/>
                  <a:pt x="3273235" y="1800882"/>
                </a:cubicBezTo>
                <a:cubicBezTo>
                  <a:pt x="3276883" y="1803880"/>
                  <a:pt x="3280531" y="1805079"/>
                  <a:pt x="3284179" y="1804479"/>
                </a:cubicBezTo>
                <a:cubicBezTo>
                  <a:pt x="3290944" y="1802606"/>
                  <a:pt x="3295655" y="1801856"/>
                  <a:pt x="3298315" y="1802231"/>
                </a:cubicBezTo>
                <a:cubicBezTo>
                  <a:pt x="3300976" y="1802606"/>
                  <a:pt x="3304776" y="1804554"/>
                  <a:pt x="3309716" y="1808077"/>
                </a:cubicBezTo>
                <a:cubicBezTo>
                  <a:pt x="3306675" y="1807469"/>
                  <a:pt x="3301811" y="1808685"/>
                  <a:pt x="3295123" y="1811725"/>
                </a:cubicBezTo>
                <a:cubicBezTo>
                  <a:pt x="3295276" y="1811801"/>
                  <a:pt x="3295883" y="1812561"/>
                  <a:pt x="3296947" y="1814005"/>
                </a:cubicBezTo>
                <a:cubicBezTo>
                  <a:pt x="3298012" y="1815449"/>
                  <a:pt x="3298619" y="1817121"/>
                  <a:pt x="3298772" y="1819021"/>
                </a:cubicBezTo>
                <a:cubicBezTo>
                  <a:pt x="3300671" y="1818869"/>
                  <a:pt x="3302344" y="1818261"/>
                  <a:pt x="3303788" y="1817197"/>
                </a:cubicBezTo>
                <a:cubicBezTo>
                  <a:pt x="3305232" y="1816133"/>
                  <a:pt x="3305991" y="1815525"/>
                  <a:pt x="3306067" y="1815373"/>
                </a:cubicBezTo>
                <a:cubicBezTo>
                  <a:pt x="3307739" y="1818793"/>
                  <a:pt x="3308955" y="1821985"/>
                  <a:pt x="3309716" y="1824949"/>
                </a:cubicBezTo>
                <a:cubicBezTo>
                  <a:pt x="3310476" y="1827913"/>
                  <a:pt x="3311692" y="1832017"/>
                  <a:pt x="3313364" y="1837261"/>
                </a:cubicBezTo>
                <a:cubicBezTo>
                  <a:pt x="3308196" y="1835437"/>
                  <a:pt x="3303940" y="1833613"/>
                  <a:pt x="3300595" y="1831789"/>
                </a:cubicBezTo>
                <a:cubicBezTo>
                  <a:pt x="3297252" y="1829965"/>
                  <a:pt x="3292995" y="1828141"/>
                  <a:pt x="3287827" y="1826317"/>
                </a:cubicBezTo>
                <a:cubicBezTo>
                  <a:pt x="3285927" y="1831941"/>
                  <a:pt x="3284255" y="1838022"/>
                  <a:pt x="3282811" y="1844557"/>
                </a:cubicBezTo>
                <a:cubicBezTo>
                  <a:pt x="3281367" y="1851094"/>
                  <a:pt x="3280607" y="1857174"/>
                  <a:pt x="3280531" y="1862798"/>
                </a:cubicBezTo>
                <a:cubicBezTo>
                  <a:pt x="3276875" y="1869486"/>
                  <a:pt x="3273243" y="1870702"/>
                  <a:pt x="3269632" y="1866446"/>
                </a:cubicBezTo>
                <a:cubicBezTo>
                  <a:pt x="3267907" y="1864470"/>
                  <a:pt x="3265955" y="1862038"/>
                  <a:pt x="3263778" y="1859150"/>
                </a:cubicBezTo>
                <a:cubicBezTo>
                  <a:pt x="3261602" y="1856262"/>
                  <a:pt x="3258750" y="1853830"/>
                  <a:pt x="3255223" y="1851854"/>
                </a:cubicBezTo>
                <a:cubicBezTo>
                  <a:pt x="3253271" y="1855578"/>
                  <a:pt x="3250869" y="1859986"/>
                  <a:pt x="3248018" y="1865078"/>
                </a:cubicBezTo>
                <a:cubicBezTo>
                  <a:pt x="3245166" y="1870170"/>
                  <a:pt x="3242764" y="1875490"/>
                  <a:pt x="3240813" y="1881038"/>
                </a:cubicBezTo>
                <a:cubicBezTo>
                  <a:pt x="3240663" y="1881114"/>
                  <a:pt x="3240062" y="1880962"/>
                  <a:pt x="3239011" y="1880582"/>
                </a:cubicBezTo>
                <a:cubicBezTo>
                  <a:pt x="3237961" y="1880202"/>
                  <a:pt x="3237360" y="1879138"/>
                  <a:pt x="3237210" y="1877390"/>
                </a:cubicBezTo>
                <a:cubicBezTo>
                  <a:pt x="3237210" y="1866446"/>
                  <a:pt x="3237210" y="1855502"/>
                  <a:pt x="3237210" y="1844557"/>
                </a:cubicBezTo>
                <a:cubicBezTo>
                  <a:pt x="3232954" y="1840302"/>
                  <a:pt x="3226874" y="1834221"/>
                  <a:pt x="3218970" y="1826317"/>
                </a:cubicBezTo>
                <a:cubicBezTo>
                  <a:pt x="3225658" y="1826317"/>
                  <a:pt x="3230522" y="1826317"/>
                  <a:pt x="3233562" y="1826317"/>
                </a:cubicBezTo>
                <a:cubicBezTo>
                  <a:pt x="3223454" y="1822440"/>
                  <a:pt x="3218134" y="1816539"/>
                  <a:pt x="3217602" y="1808615"/>
                </a:cubicBezTo>
                <a:lnTo>
                  <a:pt x="3215502" y="1784931"/>
                </a:lnTo>
                <a:lnTo>
                  <a:pt x="3214866" y="1785276"/>
                </a:lnTo>
                <a:cubicBezTo>
                  <a:pt x="3211218" y="1787708"/>
                  <a:pt x="3207570" y="1790597"/>
                  <a:pt x="3203921" y="1793940"/>
                </a:cubicBezTo>
                <a:cubicBezTo>
                  <a:pt x="3203921" y="1794549"/>
                  <a:pt x="3203921" y="1796980"/>
                  <a:pt x="3203921" y="1801237"/>
                </a:cubicBezTo>
                <a:cubicBezTo>
                  <a:pt x="3200882" y="1804277"/>
                  <a:pt x="3196017" y="1805493"/>
                  <a:pt x="3189329" y="1804885"/>
                </a:cubicBezTo>
                <a:cubicBezTo>
                  <a:pt x="3191153" y="1806557"/>
                  <a:pt x="3192977" y="1807773"/>
                  <a:pt x="3194801" y="1808533"/>
                </a:cubicBezTo>
                <a:cubicBezTo>
                  <a:pt x="3196625" y="1809293"/>
                  <a:pt x="3198449" y="1810509"/>
                  <a:pt x="3200273" y="1812181"/>
                </a:cubicBezTo>
                <a:cubicBezTo>
                  <a:pt x="3200425" y="1812105"/>
                  <a:pt x="3201034" y="1812257"/>
                  <a:pt x="3202097" y="1812637"/>
                </a:cubicBezTo>
                <a:cubicBezTo>
                  <a:pt x="3203162" y="1813017"/>
                  <a:pt x="3203769" y="1814081"/>
                  <a:pt x="3203921" y="1815829"/>
                </a:cubicBezTo>
                <a:cubicBezTo>
                  <a:pt x="3205442" y="1818109"/>
                  <a:pt x="3205137" y="1821757"/>
                  <a:pt x="3203009" y="1826773"/>
                </a:cubicBezTo>
                <a:cubicBezTo>
                  <a:pt x="3200882" y="1831789"/>
                  <a:pt x="3198753" y="1835437"/>
                  <a:pt x="3196625" y="1837717"/>
                </a:cubicBezTo>
                <a:cubicBezTo>
                  <a:pt x="3193281" y="1839541"/>
                  <a:pt x="3190849" y="1841365"/>
                  <a:pt x="3189329" y="1843190"/>
                </a:cubicBezTo>
                <a:cubicBezTo>
                  <a:pt x="3187809" y="1845014"/>
                  <a:pt x="3185377" y="1846838"/>
                  <a:pt x="3182033" y="1848662"/>
                </a:cubicBezTo>
                <a:cubicBezTo>
                  <a:pt x="3182033" y="1849270"/>
                  <a:pt x="3182033" y="1848054"/>
                  <a:pt x="3182033" y="1845014"/>
                </a:cubicBezTo>
                <a:cubicBezTo>
                  <a:pt x="3180361" y="1844862"/>
                  <a:pt x="3179145" y="1844253"/>
                  <a:pt x="3178385" y="1843190"/>
                </a:cubicBezTo>
                <a:cubicBezTo>
                  <a:pt x="3177625" y="1842126"/>
                  <a:pt x="3176409" y="1841518"/>
                  <a:pt x="3174737" y="1841365"/>
                </a:cubicBezTo>
                <a:cubicBezTo>
                  <a:pt x="3171089" y="1845622"/>
                  <a:pt x="3167441" y="1848054"/>
                  <a:pt x="3163793" y="1848662"/>
                </a:cubicBezTo>
                <a:cubicBezTo>
                  <a:pt x="3161969" y="1848510"/>
                  <a:pt x="3160145" y="1847901"/>
                  <a:pt x="3158321" y="1846838"/>
                </a:cubicBezTo>
                <a:cubicBezTo>
                  <a:pt x="3156496" y="1845774"/>
                  <a:pt x="3154672" y="1845166"/>
                  <a:pt x="3152848" y="1845014"/>
                </a:cubicBezTo>
                <a:cubicBezTo>
                  <a:pt x="3155888" y="1841365"/>
                  <a:pt x="3157104" y="1837717"/>
                  <a:pt x="3156496" y="1834069"/>
                </a:cubicBezTo>
                <a:cubicBezTo>
                  <a:pt x="3152240" y="1833461"/>
                  <a:pt x="3149808" y="1834677"/>
                  <a:pt x="3149200" y="1837717"/>
                </a:cubicBezTo>
                <a:cubicBezTo>
                  <a:pt x="3150797" y="1841213"/>
                  <a:pt x="3150340" y="1843342"/>
                  <a:pt x="3147832" y="1844102"/>
                </a:cubicBezTo>
                <a:cubicBezTo>
                  <a:pt x="3145324" y="1844862"/>
                  <a:pt x="3142132" y="1845166"/>
                  <a:pt x="3138256" y="1845014"/>
                </a:cubicBezTo>
                <a:cubicBezTo>
                  <a:pt x="3136584" y="1844937"/>
                  <a:pt x="3135368" y="1844178"/>
                  <a:pt x="3134608" y="1842733"/>
                </a:cubicBezTo>
                <a:cubicBezTo>
                  <a:pt x="3133848" y="1841289"/>
                  <a:pt x="3132632" y="1839617"/>
                  <a:pt x="3130960" y="1837717"/>
                </a:cubicBezTo>
                <a:cubicBezTo>
                  <a:pt x="3131112" y="1837565"/>
                  <a:pt x="3131720" y="1836957"/>
                  <a:pt x="3132784" y="1835893"/>
                </a:cubicBezTo>
                <a:cubicBezTo>
                  <a:pt x="3133848" y="1834829"/>
                  <a:pt x="3134456" y="1834221"/>
                  <a:pt x="3134608" y="1834069"/>
                </a:cubicBezTo>
                <a:cubicBezTo>
                  <a:pt x="3139548" y="1834753"/>
                  <a:pt x="3143348" y="1832473"/>
                  <a:pt x="3146008" y="1827229"/>
                </a:cubicBezTo>
                <a:cubicBezTo>
                  <a:pt x="3148668" y="1821985"/>
                  <a:pt x="3153380" y="1820617"/>
                  <a:pt x="3160145" y="1823125"/>
                </a:cubicBezTo>
                <a:cubicBezTo>
                  <a:pt x="3161893" y="1824721"/>
                  <a:pt x="3163869" y="1825177"/>
                  <a:pt x="3166073" y="1824493"/>
                </a:cubicBezTo>
                <a:cubicBezTo>
                  <a:pt x="3168277" y="1823809"/>
                  <a:pt x="3171164" y="1823353"/>
                  <a:pt x="3174737" y="1823125"/>
                </a:cubicBezTo>
                <a:cubicBezTo>
                  <a:pt x="3168201" y="1817577"/>
                  <a:pt x="3163032" y="1814993"/>
                  <a:pt x="3159233" y="1815373"/>
                </a:cubicBezTo>
                <a:cubicBezTo>
                  <a:pt x="3155433" y="1815753"/>
                  <a:pt x="3148440" y="1819553"/>
                  <a:pt x="3138256" y="1826773"/>
                </a:cubicBezTo>
                <a:cubicBezTo>
                  <a:pt x="3132936" y="1828673"/>
                  <a:pt x="3128072" y="1831257"/>
                  <a:pt x="3123664" y="1834525"/>
                </a:cubicBezTo>
                <a:cubicBezTo>
                  <a:pt x="3119256" y="1837793"/>
                  <a:pt x="3114392" y="1841289"/>
                  <a:pt x="3109071" y="1845014"/>
                </a:cubicBezTo>
                <a:cubicBezTo>
                  <a:pt x="3108463" y="1849270"/>
                  <a:pt x="3106031" y="1855350"/>
                  <a:pt x="3101775" y="1863254"/>
                </a:cubicBezTo>
                <a:cubicBezTo>
                  <a:pt x="3101699" y="1863102"/>
                  <a:pt x="3100939" y="1862494"/>
                  <a:pt x="3099495" y="1861430"/>
                </a:cubicBezTo>
                <a:cubicBezTo>
                  <a:pt x="3098051" y="1860366"/>
                  <a:pt x="3096379" y="1859758"/>
                  <a:pt x="3094479" y="1859606"/>
                </a:cubicBezTo>
                <a:cubicBezTo>
                  <a:pt x="3092655" y="1861279"/>
                  <a:pt x="3090831" y="1863405"/>
                  <a:pt x="3089007" y="1865983"/>
                </a:cubicBezTo>
                <a:cubicBezTo>
                  <a:pt x="3087183" y="1868561"/>
                  <a:pt x="3085359" y="1872496"/>
                  <a:pt x="3083535" y="1877789"/>
                </a:cubicBezTo>
                <a:cubicBezTo>
                  <a:pt x="3101167" y="1874797"/>
                  <a:pt x="3116976" y="1873600"/>
                  <a:pt x="3130960" y="1874198"/>
                </a:cubicBezTo>
                <a:cubicBezTo>
                  <a:pt x="3129288" y="1879510"/>
                  <a:pt x="3127160" y="1883251"/>
                  <a:pt x="3124576" y="1885420"/>
                </a:cubicBezTo>
                <a:cubicBezTo>
                  <a:pt x="3121992" y="1887590"/>
                  <a:pt x="3118040" y="1888637"/>
                  <a:pt x="3112720" y="1888562"/>
                </a:cubicBezTo>
                <a:cubicBezTo>
                  <a:pt x="3112568" y="1888637"/>
                  <a:pt x="3111960" y="1889386"/>
                  <a:pt x="3110896" y="1890807"/>
                </a:cubicBezTo>
                <a:cubicBezTo>
                  <a:pt x="3109831" y="1892228"/>
                  <a:pt x="3109224" y="1893874"/>
                  <a:pt x="3109071" y="1895744"/>
                </a:cubicBezTo>
                <a:cubicBezTo>
                  <a:pt x="3107399" y="1893949"/>
                  <a:pt x="3106184" y="1892153"/>
                  <a:pt x="3105423" y="1890358"/>
                </a:cubicBezTo>
                <a:cubicBezTo>
                  <a:pt x="3104664" y="1888562"/>
                  <a:pt x="3103447" y="1886767"/>
                  <a:pt x="3101775" y="1884971"/>
                </a:cubicBezTo>
                <a:cubicBezTo>
                  <a:pt x="3094859" y="1881156"/>
                  <a:pt x="3090451" y="1879809"/>
                  <a:pt x="3088551" y="1880931"/>
                </a:cubicBezTo>
                <a:cubicBezTo>
                  <a:pt x="3086651" y="1882054"/>
                  <a:pt x="3084979" y="1886991"/>
                  <a:pt x="3083535" y="1895744"/>
                </a:cubicBezTo>
                <a:cubicBezTo>
                  <a:pt x="3082927" y="1899934"/>
                  <a:pt x="3080495" y="1902328"/>
                  <a:pt x="3076239" y="1902927"/>
                </a:cubicBezTo>
                <a:cubicBezTo>
                  <a:pt x="3068715" y="1906269"/>
                  <a:pt x="3061875" y="1905983"/>
                  <a:pt x="3055719" y="1902072"/>
                </a:cubicBezTo>
                <a:cubicBezTo>
                  <a:pt x="3049562" y="1898160"/>
                  <a:pt x="3045458" y="1892460"/>
                  <a:pt x="3043406" y="1884971"/>
                </a:cubicBezTo>
                <a:cubicBezTo>
                  <a:pt x="3041734" y="1879733"/>
                  <a:pt x="3040518" y="1874919"/>
                  <a:pt x="3039758" y="1870529"/>
                </a:cubicBezTo>
                <a:cubicBezTo>
                  <a:pt x="3038998" y="1866138"/>
                  <a:pt x="3037782" y="1861281"/>
                  <a:pt x="3036110" y="1855958"/>
                </a:cubicBezTo>
                <a:cubicBezTo>
                  <a:pt x="3034137" y="1852158"/>
                  <a:pt x="3030821" y="1849726"/>
                  <a:pt x="3026163" y="1848662"/>
                </a:cubicBezTo>
                <a:cubicBezTo>
                  <a:pt x="3021505" y="1847598"/>
                  <a:pt x="3016400" y="1848814"/>
                  <a:pt x="3010847" y="1852310"/>
                </a:cubicBezTo>
                <a:cubicBezTo>
                  <a:pt x="3014825" y="1853602"/>
                  <a:pt x="3018577" y="1854666"/>
                  <a:pt x="3022105" y="1855502"/>
                </a:cubicBezTo>
                <a:cubicBezTo>
                  <a:pt x="3025632" y="1856338"/>
                  <a:pt x="3026683" y="1860138"/>
                  <a:pt x="3025257" y="1866902"/>
                </a:cubicBezTo>
                <a:cubicBezTo>
                  <a:pt x="3023456" y="1865230"/>
                  <a:pt x="3021655" y="1864014"/>
                  <a:pt x="3019853" y="1863254"/>
                </a:cubicBezTo>
                <a:cubicBezTo>
                  <a:pt x="3018052" y="1862494"/>
                  <a:pt x="3016251" y="1861278"/>
                  <a:pt x="3014450" y="1859606"/>
                </a:cubicBezTo>
                <a:cubicBezTo>
                  <a:pt x="3012649" y="1864927"/>
                  <a:pt x="3010847" y="1869775"/>
                  <a:pt x="3009046" y="1874148"/>
                </a:cubicBezTo>
                <a:cubicBezTo>
                  <a:pt x="3007245" y="1878522"/>
                  <a:pt x="3005443" y="1883327"/>
                  <a:pt x="3003642" y="1888562"/>
                </a:cubicBezTo>
                <a:cubicBezTo>
                  <a:pt x="3007245" y="1891555"/>
                  <a:pt x="3010847" y="1892752"/>
                  <a:pt x="3014450" y="1892153"/>
                </a:cubicBezTo>
                <a:cubicBezTo>
                  <a:pt x="3017452" y="1884981"/>
                  <a:pt x="3018652" y="1877780"/>
                  <a:pt x="3018052" y="1870550"/>
                </a:cubicBezTo>
                <a:cubicBezTo>
                  <a:pt x="3024657" y="1874189"/>
                  <a:pt x="3029460" y="1877799"/>
                  <a:pt x="3032462" y="1881380"/>
                </a:cubicBezTo>
                <a:cubicBezTo>
                  <a:pt x="3032462" y="1884822"/>
                  <a:pt x="3032462" y="1887814"/>
                  <a:pt x="3032462" y="1890358"/>
                </a:cubicBezTo>
                <a:cubicBezTo>
                  <a:pt x="3032462" y="1892902"/>
                  <a:pt x="3032462" y="1895894"/>
                  <a:pt x="3032462" y="1899336"/>
                </a:cubicBezTo>
                <a:cubicBezTo>
                  <a:pt x="3032312" y="1899485"/>
                  <a:pt x="3031711" y="1900084"/>
                  <a:pt x="3030661" y="1901131"/>
                </a:cubicBezTo>
                <a:cubicBezTo>
                  <a:pt x="3029610" y="1902179"/>
                  <a:pt x="3029010" y="1902777"/>
                  <a:pt x="3028859" y="1902927"/>
                </a:cubicBezTo>
                <a:cubicBezTo>
                  <a:pt x="3021508" y="1908095"/>
                  <a:pt x="3013695" y="1910527"/>
                  <a:pt x="3005421" y="1910223"/>
                </a:cubicBezTo>
                <a:cubicBezTo>
                  <a:pt x="2997146" y="1909919"/>
                  <a:pt x="2989287" y="1908703"/>
                  <a:pt x="2981845" y="1906575"/>
                </a:cubicBezTo>
                <a:cubicBezTo>
                  <a:pt x="2981997" y="1904752"/>
                  <a:pt x="2982605" y="1902940"/>
                  <a:pt x="2983669" y="1901138"/>
                </a:cubicBezTo>
                <a:cubicBezTo>
                  <a:pt x="2984733" y="1899337"/>
                  <a:pt x="2985341" y="1897539"/>
                  <a:pt x="2985493" y="1895744"/>
                </a:cubicBezTo>
                <a:cubicBezTo>
                  <a:pt x="2983755" y="1895744"/>
                  <a:pt x="2981759" y="1895744"/>
                  <a:pt x="2979508" y="1895744"/>
                </a:cubicBezTo>
                <a:cubicBezTo>
                  <a:pt x="2977257" y="1895744"/>
                  <a:pt x="2974236" y="1895744"/>
                  <a:pt x="2970445" y="1895744"/>
                </a:cubicBezTo>
                <a:cubicBezTo>
                  <a:pt x="2968773" y="1895595"/>
                  <a:pt x="2967556" y="1894997"/>
                  <a:pt x="2966796" y="1893949"/>
                </a:cubicBezTo>
                <a:cubicBezTo>
                  <a:pt x="2966037" y="1892902"/>
                  <a:pt x="2964820" y="1892303"/>
                  <a:pt x="2963149" y="1892153"/>
                </a:cubicBezTo>
                <a:cubicBezTo>
                  <a:pt x="2960565" y="1896505"/>
                  <a:pt x="2954788" y="1902238"/>
                  <a:pt x="2945820" y="1909353"/>
                </a:cubicBezTo>
                <a:cubicBezTo>
                  <a:pt x="2936852" y="1916469"/>
                  <a:pt x="2929252" y="1920407"/>
                  <a:pt x="2923020" y="1921167"/>
                </a:cubicBezTo>
                <a:cubicBezTo>
                  <a:pt x="2921120" y="1920787"/>
                  <a:pt x="2919447" y="1918811"/>
                  <a:pt x="2918003" y="1915239"/>
                </a:cubicBezTo>
                <a:cubicBezTo>
                  <a:pt x="2916560" y="1911667"/>
                  <a:pt x="2915800" y="1908779"/>
                  <a:pt x="2915724" y="1906575"/>
                </a:cubicBezTo>
                <a:cubicBezTo>
                  <a:pt x="2916332" y="1899345"/>
                  <a:pt x="2918763" y="1892144"/>
                  <a:pt x="2923020" y="1884971"/>
                </a:cubicBezTo>
                <a:cubicBezTo>
                  <a:pt x="2921348" y="1885046"/>
                  <a:pt x="2920131" y="1884897"/>
                  <a:pt x="2919371" y="1884522"/>
                </a:cubicBezTo>
                <a:cubicBezTo>
                  <a:pt x="2918612" y="1884148"/>
                  <a:pt x="2917395" y="1883101"/>
                  <a:pt x="2915724" y="1881380"/>
                </a:cubicBezTo>
                <a:cubicBezTo>
                  <a:pt x="2915572" y="1886691"/>
                  <a:pt x="2914964" y="1891332"/>
                  <a:pt x="2913900" y="1895303"/>
                </a:cubicBezTo>
                <a:cubicBezTo>
                  <a:pt x="2912835" y="1899274"/>
                  <a:pt x="2912227" y="1903031"/>
                  <a:pt x="2912076" y="1906575"/>
                </a:cubicBezTo>
                <a:cubicBezTo>
                  <a:pt x="2908503" y="1915543"/>
                  <a:pt x="2904703" y="1923143"/>
                  <a:pt x="2900675" y="1929375"/>
                </a:cubicBezTo>
                <a:cubicBezTo>
                  <a:pt x="2896647" y="1935607"/>
                  <a:pt x="2891935" y="1941384"/>
                  <a:pt x="2886539" y="1946704"/>
                </a:cubicBezTo>
                <a:cubicBezTo>
                  <a:pt x="2884822" y="1946856"/>
                  <a:pt x="2883777" y="1947464"/>
                  <a:pt x="2883404" y="1948528"/>
                </a:cubicBezTo>
                <a:cubicBezTo>
                  <a:pt x="2883031" y="1949592"/>
                  <a:pt x="2882881" y="1950200"/>
                  <a:pt x="2882956" y="1950352"/>
                </a:cubicBezTo>
                <a:cubicBezTo>
                  <a:pt x="2881314" y="1952328"/>
                  <a:pt x="2880119" y="1954760"/>
                  <a:pt x="2879373" y="1957648"/>
                </a:cubicBezTo>
                <a:cubicBezTo>
                  <a:pt x="2878627" y="1960536"/>
                  <a:pt x="2877432" y="1962968"/>
                  <a:pt x="2875790" y="1964944"/>
                </a:cubicBezTo>
                <a:cubicBezTo>
                  <a:pt x="2873849" y="1963120"/>
                  <a:pt x="2871461" y="1961296"/>
                  <a:pt x="2868624" y="1959472"/>
                </a:cubicBezTo>
                <a:cubicBezTo>
                  <a:pt x="2865788" y="1957648"/>
                  <a:pt x="2863399" y="1955824"/>
                  <a:pt x="2861458" y="1954000"/>
                </a:cubicBezTo>
                <a:cubicBezTo>
                  <a:pt x="2859635" y="1954152"/>
                  <a:pt x="2857810" y="1954760"/>
                  <a:pt x="2855986" y="1955824"/>
                </a:cubicBezTo>
                <a:cubicBezTo>
                  <a:pt x="2854162" y="1956888"/>
                  <a:pt x="2852338" y="1957496"/>
                  <a:pt x="2850514" y="1957648"/>
                </a:cubicBezTo>
                <a:cubicBezTo>
                  <a:pt x="2848462" y="1959472"/>
                  <a:pt x="2846182" y="1960384"/>
                  <a:pt x="2843674" y="1960384"/>
                </a:cubicBezTo>
                <a:cubicBezTo>
                  <a:pt x="2841166" y="1960384"/>
                  <a:pt x="2839798" y="1959472"/>
                  <a:pt x="2839570" y="1957648"/>
                </a:cubicBezTo>
                <a:cubicBezTo>
                  <a:pt x="2834326" y="1954076"/>
                  <a:pt x="2829310" y="1952100"/>
                  <a:pt x="2824521" y="1951720"/>
                </a:cubicBezTo>
                <a:cubicBezTo>
                  <a:pt x="2819734" y="1951340"/>
                  <a:pt x="2813805" y="1952100"/>
                  <a:pt x="2806737" y="1954000"/>
                </a:cubicBezTo>
                <a:cubicBezTo>
                  <a:pt x="2801113" y="1955824"/>
                  <a:pt x="2795033" y="1957648"/>
                  <a:pt x="2788497" y="1959472"/>
                </a:cubicBezTo>
                <a:cubicBezTo>
                  <a:pt x="2781961" y="1961296"/>
                  <a:pt x="2775881" y="1963120"/>
                  <a:pt x="2770256" y="1964944"/>
                </a:cubicBezTo>
                <a:cubicBezTo>
                  <a:pt x="2766761" y="1966768"/>
                  <a:pt x="2763720" y="1968592"/>
                  <a:pt x="2761136" y="1970416"/>
                </a:cubicBezTo>
                <a:cubicBezTo>
                  <a:pt x="2758552" y="1972240"/>
                  <a:pt x="2755512" y="1974064"/>
                  <a:pt x="2752016" y="1975888"/>
                </a:cubicBezTo>
                <a:cubicBezTo>
                  <a:pt x="2744720" y="1980144"/>
                  <a:pt x="2737424" y="1978928"/>
                  <a:pt x="2730128" y="1972240"/>
                </a:cubicBezTo>
                <a:cubicBezTo>
                  <a:pt x="2730052" y="1973912"/>
                  <a:pt x="2729291" y="1975128"/>
                  <a:pt x="2727848" y="1975888"/>
                </a:cubicBezTo>
                <a:cubicBezTo>
                  <a:pt x="2726404" y="1976648"/>
                  <a:pt x="2724732" y="1977864"/>
                  <a:pt x="2722831" y="1979536"/>
                </a:cubicBezTo>
                <a:cubicBezTo>
                  <a:pt x="2719107" y="1970644"/>
                  <a:pt x="2719259" y="1963804"/>
                  <a:pt x="2723288" y="1959016"/>
                </a:cubicBezTo>
                <a:cubicBezTo>
                  <a:pt x="2727316" y="1954228"/>
                  <a:pt x="2735676" y="1950124"/>
                  <a:pt x="2748368" y="1946704"/>
                </a:cubicBezTo>
                <a:cubicBezTo>
                  <a:pt x="2746696" y="1948528"/>
                  <a:pt x="2745480" y="1950352"/>
                  <a:pt x="2744720" y="1952176"/>
                </a:cubicBezTo>
                <a:cubicBezTo>
                  <a:pt x="2743960" y="1954000"/>
                  <a:pt x="2742744" y="1955824"/>
                  <a:pt x="2741072" y="1957648"/>
                </a:cubicBezTo>
                <a:cubicBezTo>
                  <a:pt x="2744720" y="1959320"/>
                  <a:pt x="2748368" y="1960536"/>
                  <a:pt x="2752016" y="1961296"/>
                </a:cubicBezTo>
                <a:cubicBezTo>
                  <a:pt x="2755664" y="1962056"/>
                  <a:pt x="2759313" y="1963272"/>
                  <a:pt x="2762961" y="1964944"/>
                </a:cubicBezTo>
                <a:cubicBezTo>
                  <a:pt x="2763036" y="1961068"/>
                  <a:pt x="2763797" y="1956964"/>
                  <a:pt x="2765241" y="1952632"/>
                </a:cubicBezTo>
                <a:cubicBezTo>
                  <a:pt x="2766684" y="1948300"/>
                  <a:pt x="2768357" y="1945108"/>
                  <a:pt x="2770256" y="1943056"/>
                </a:cubicBezTo>
                <a:cubicBezTo>
                  <a:pt x="2774513" y="1940016"/>
                  <a:pt x="2780593" y="1938799"/>
                  <a:pt x="2788497" y="1939407"/>
                </a:cubicBezTo>
                <a:cubicBezTo>
                  <a:pt x="2795641" y="1941156"/>
                  <a:pt x="2802329" y="1941308"/>
                  <a:pt x="2808561" y="1939864"/>
                </a:cubicBezTo>
                <a:cubicBezTo>
                  <a:pt x="2814793" y="1938419"/>
                  <a:pt x="2821481" y="1935835"/>
                  <a:pt x="2828626" y="1932111"/>
                </a:cubicBezTo>
                <a:cubicBezTo>
                  <a:pt x="2832882" y="1932111"/>
                  <a:pt x="2838962" y="1932111"/>
                  <a:pt x="2846866" y="1932111"/>
                </a:cubicBezTo>
                <a:cubicBezTo>
                  <a:pt x="2848767" y="1932263"/>
                  <a:pt x="2851349" y="1932871"/>
                  <a:pt x="2854610" y="1933935"/>
                </a:cubicBezTo>
                <a:cubicBezTo>
                  <a:pt x="2857871" y="1934999"/>
                  <a:pt x="2861349" y="1935607"/>
                  <a:pt x="2865041" y="1935759"/>
                </a:cubicBezTo>
                <a:cubicBezTo>
                  <a:pt x="2864892" y="1933859"/>
                  <a:pt x="2864295" y="1931275"/>
                  <a:pt x="2863250" y="1928007"/>
                </a:cubicBezTo>
                <a:cubicBezTo>
                  <a:pt x="2862204" y="1924739"/>
                  <a:pt x="2861608" y="1921243"/>
                  <a:pt x="2861458" y="1917519"/>
                </a:cubicBezTo>
                <a:cubicBezTo>
                  <a:pt x="2854466" y="1922459"/>
                  <a:pt x="2849298" y="1923523"/>
                  <a:pt x="2845954" y="1920711"/>
                </a:cubicBezTo>
                <a:cubicBezTo>
                  <a:pt x="2842610" y="1917899"/>
                  <a:pt x="2839266" y="1914403"/>
                  <a:pt x="2835922" y="1910223"/>
                </a:cubicBezTo>
                <a:cubicBezTo>
                  <a:pt x="2824978" y="1917519"/>
                  <a:pt x="2814033" y="1924815"/>
                  <a:pt x="2803089" y="1932111"/>
                </a:cubicBezTo>
                <a:cubicBezTo>
                  <a:pt x="2795717" y="1926943"/>
                  <a:pt x="2787661" y="1924511"/>
                  <a:pt x="2778921" y="1924815"/>
                </a:cubicBezTo>
                <a:cubicBezTo>
                  <a:pt x="2770181" y="1925119"/>
                  <a:pt x="2761212" y="1926335"/>
                  <a:pt x="2752016" y="1928463"/>
                </a:cubicBezTo>
                <a:cubicBezTo>
                  <a:pt x="2750040" y="1930059"/>
                  <a:pt x="2747608" y="1930515"/>
                  <a:pt x="2744720" y="1929831"/>
                </a:cubicBezTo>
                <a:cubicBezTo>
                  <a:pt x="2741832" y="1929147"/>
                  <a:pt x="2739400" y="1928691"/>
                  <a:pt x="2737424" y="1928463"/>
                </a:cubicBezTo>
                <a:cubicBezTo>
                  <a:pt x="2733776" y="1925423"/>
                  <a:pt x="2730128" y="1924207"/>
                  <a:pt x="2726480" y="1924815"/>
                </a:cubicBezTo>
                <a:cubicBezTo>
                  <a:pt x="2717056" y="1926031"/>
                  <a:pt x="2706719" y="1926335"/>
                  <a:pt x="2695471" y="1925727"/>
                </a:cubicBezTo>
                <a:cubicBezTo>
                  <a:pt x="2684223" y="1925119"/>
                  <a:pt x="2673887" y="1927247"/>
                  <a:pt x="2664462" y="1932111"/>
                </a:cubicBezTo>
                <a:cubicBezTo>
                  <a:pt x="2660815" y="1932111"/>
                  <a:pt x="2657166" y="1932111"/>
                  <a:pt x="2653518" y="1932111"/>
                </a:cubicBezTo>
                <a:cubicBezTo>
                  <a:pt x="2651698" y="1932255"/>
                  <a:pt x="2649866" y="1932879"/>
                  <a:pt x="2648023" y="1933984"/>
                </a:cubicBezTo>
                <a:cubicBezTo>
                  <a:pt x="2646180" y="1935089"/>
                  <a:pt x="2644302" y="1935811"/>
                  <a:pt x="2642389" y="1936150"/>
                </a:cubicBezTo>
                <a:cubicBezTo>
                  <a:pt x="2638890" y="1937942"/>
                  <a:pt x="2635847" y="1939733"/>
                  <a:pt x="2633261" y="1941525"/>
                </a:cubicBezTo>
                <a:cubicBezTo>
                  <a:pt x="2630675" y="1943316"/>
                  <a:pt x="2627633" y="1945107"/>
                  <a:pt x="2624133" y="1946899"/>
                </a:cubicBezTo>
                <a:cubicBezTo>
                  <a:pt x="2616831" y="1950482"/>
                  <a:pt x="2609528" y="1954065"/>
                  <a:pt x="2602226" y="1957648"/>
                </a:cubicBezTo>
                <a:cubicBezTo>
                  <a:pt x="2600400" y="1957800"/>
                  <a:pt x="2598575" y="1958408"/>
                  <a:pt x="2596749" y="1959472"/>
                </a:cubicBezTo>
                <a:cubicBezTo>
                  <a:pt x="2594924" y="1960536"/>
                  <a:pt x="2593097" y="1961144"/>
                  <a:pt x="2591273" y="1961296"/>
                </a:cubicBezTo>
                <a:cubicBezTo>
                  <a:pt x="2587545" y="1960768"/>
                  <a:pt x="2584046" y="1960016"/>
                  <a:pt x="2580775" y="1959040"/>
                </a:cubicBezTo>
                <a:cubicBezTo>
                  <a:pt x="2577504" y="1958064"/>
                  <a:pt x="2574918" y="1960032"/>
                  <a:pt x="2573016" y="1964944"/>
                </a:cubicBezTo>
                <a:cubicBezTo>
                  <a:pt x="2572941" y="1964944"/>
                  <a:pt x="2572180" y="1964944"/>
                  <a:pt x="2570734" y="1964944"/>
                </a:cubicBezTo>
                <a:cubicBezTo>
                  <a:pt x="2569289" y="1964944"/>
                  <a:pt x="2567616" y="1964944"/>
                  <a:pt x="2565714" y="1964944"/>
                </a:cubicBezTo>
                <a:cubicBezTo>
                  <a:pt x="2562063" y="1961904"/>
                  <a:pt x="2558412" y="1964336"/>
                  <a:pt x="2554760" y="1972240"/>
                </a:cubicBezTo>
                <a:cubicBezTo>
                  <a:pt x="2552859" y="1976192"/>
                  <a:pt x="2550273" y="1979232"/>
                  <a:pt x="2547001" y="1981360"/>
                </a:cubicBezTo>
                <a:cubicBezTo>
                  <a:pt x="2543731" y="1983489"/>
                  <a:pt x="2540232" y="1982880"/>
                  <a:pt x="2536505" y="1979536"/>
                </a:cubicBezTo>
                <a:cubicBezTo>
                  <a:pt x="2525703" y="1976344"/>
                  <a:pt x="2516271" y="1976344"/>
                  <a:pt x="2508208" y="1979536"/>
                </a:cubicBezTo>
                <a:cubicBezTo>
                  <a:pt x="2500144" y="1982728"/>
                  <a:pt x="2492538" y="1986376"/>
                  <a:pt x="2485388" y="1990481"/>
                </a:cubicBezTo>
                <a:cubicBezTo>
                  <a:pt x="2478162" y="1995953"/>
                  <a:pt x="2471620" y="1998689"/>
                  <a:pt x="2465763" y="1998689"/>
                </a:cubicBezTo>
                <a:cubicBezTo>
                  <a:pt x="2459905" y="1998689"/>
                  <a:pt x="2454276" y="1995953"/>
                  <a:pt x="2448875" y="1990481"/>
                </a:cubicBezTo>
                <a:cubicBezTo>
                  <a:pt x="2445224" y="1986832"/>
                  <a:pt x="2441573" y="1986832"/>
                  <a:pt x="2437922" y="1990481"/>
                </a:cubicBezTo>
                <a:cubicBezTo>
                  <a:pt x="2436249" y="1990481"/>
                  <a:pt x="2435032" y="1991393"/>
                  <a:pt x="2434271" y="1993217"/>
                </a:cubicBezTo>
                <a:cubicBezTo>
                  <a:pt x="2433511" y="1995041"/>
                  <a:pt x="2432293" y="1997777"/>
                  <a:pt x="2430620" y="2001425"/>
                </a:cubicBezTo>
                <a:cubicBezTo>
                  <a:pt x="2428870" y="1997777"/>
                  <a:pt x="2427806" y="1995041"/>
                  <a:pt x="2427425" y="1993217"/>
                </a:cubicBezTo>
                <a:cubicBezTo>
                  <a:pt x="2427045" y="1991393"/>
                  <a:pt x="2426892" y="1990481"/>
                  <a:pt x="2426969" y="1990481"/>
                </a:cubicBezTo>
                <a:cubicBezTo>
                  <a:pt x="2423165" y="1990481"/>
                  <a:pt x="2419818" y="1990481"/>
                  <a:pt x="2416928" y="1990481"/>
                </a:cubicBezTo>
                <a:cubicBezTo>
                  <a:pt x="2414037" y="1990481"/>
                  <a:pt x="2412516" y="1990481"/>
                  <a:pt x="2412364" y="1990481"/>
                </a:cubicBezTo>
                <a:cubicBezTo>
                  <a:pt x="2410614" y="1997853"/>
                  <a:pt x="2407724" y="2003173"/>
                  <a:pt x="2403692" y="2006441"/>
                </a:cubicBezTo>
                <a:cubicBezTo>
                  <a:pt x="2399661" y="2009709"/>
                  <a:pt x="2394032" y="2010469"/>
                  <a:pt x="2386806" y="2008721"/>
                </a:cubicBezTo>
                <a:cubicBezTo>
                  <a:pt x="2368550" y="2009329"/>
                  <a:pt x="2350293" y="2011761"/>
                  <a:pt x="2332038" y="2016017"/>
                </a:cubicBezTo>
                <a:cubicBezTo>
                  <a:pt x="2328378" y="2016017"/>
                  <a:pt x="2324744" y="2016017"/>
                  <a:pt x="2321138" y="2016017"/>
                </a:cubicBezTo>
                <a:cubicBezTo>
                  <a:pt x="2317466" y="2012521"/>
                  <a:pt x="2313119" y="2010393"/>
                  <a:pt x="2308098" y="2009633"/>
                </a:cubicBezTo>
                <a:cubicBezTo>
                  <a:pt x="2303076" y="2008873"/>
                  <a:pt x="2297829" y="2008569"/>
                  <a:pt x="2292359" y="2008721"/>
                </a:cubicBezTo>
                <a:cubicBezTo>
                  <a:pt x="2277750" y="2008721"/>
                  <a:pt x="2263139" y="2008721"/>
                  <a:pt x="2248528" y="2008721"/>
                </a:cubicBezTo>
                <a:cubicBezTo>
                  <a:pt x="2239548" y="2010697"/>
                  <a:pt x="2231025" y="2011305"/>
                  <a:pt x="2222959" y="2010545"/>
                </a:cubicBezTo>
                <a:cubicBezTo>
                  <a:pt x="2214892" y="2009785"/>
                  <a:pt x="2206369" y="2006745"/>
                  <a:pt x="2197389" y="2001425"/>
                </a:cubicBezTo>
                <a:cubicBezTo>
                  <a:pt x="2193585" y="1999905"/>
                  <a:pt x="2189323" y="1999297"/>
                  <a:pt x="2184605" y="1999601"/>
                </a:cubicBezTo>
                <a:cubicBezTo>
                  <a:pt x="2179887" y="1999905"/>
                  <a:pt x="2175625" y="1999297"/>
                  <a:pt x="2171820" y="1997777"/>
                </a:cubicBezTo>
                <a:cubicBezTo>
                  <a:pt x="2171668" y="1998005"/>
                  <a:pt x="2171059" y="1998461"/>
                  <a:pt x="2169994" y="1999145"/>
                </a:cubicBezTo>
                <a:cubicBezTo>
                  <a:pt x="2168928" y="1999829"/>
                  <a:pt x="2168320" y="1999373"/>
                  <a:pt x="2168167" y="1997777"/>
                </a:cubicBezTo>
                <a:cubicBezTo>
                  <a:pt x="2157133" y="1997701"/>
                  <a:pt x="2146327" y="1996941"/>
                  <a:pt x="2135749" y="1995496"/>
                </a:cubicBezTo>
                <a:cubicBezTo>
                  <a:pt x="2125171" y="1994053"/>
                  <a:pt x="2115278" y="1992381"/>
                  <a:pt x="2106071" y="1990481"/>
                </a:cubicBezTo>
                <a:cubicBezTo>
                  <a:pt x="2097015" y="1988884"/>
                  <a:pt x="2088644" y="1987516"/>
                  <a:pt x="2080958" y="1986376"/>
                </a:cubicBezTo>
                <a:cubicBezTo>
                  <a:pt x="2073272" y="1985236"/>
                  <a:pt x="2065814" y="1982956"/>
                  <a:pt x="2058585" y="1979536"/>
                </a:cubicBezTo>
                <a:cubicBezTo>
                  <a:pt x="2051356" y="1977636"/>
                  <a:pt x="2044811" y="1975052"/>
                  <a:pt x="2038951" y="1971784"/>
                </a:cubicBezTo>
                <a:cubicBezTo>
                  <a:pt x="2033092" y="1968516"/>
                  <a:pt x="2027461" y="1965020"/>
                  <a:pt x="2022057" y="1961296"/>
                </a:cubicBezTo>
                <a:cubicBezTo>
                  <a:pt x="2020383" y="1961068"/>
                  <a:pt x="2019166" y="1960612"/>
                  <a:pt x="2018405" y="1959928"/>
                </a:cubicBezTo>
                <a:cubicBezTo>
                  <a:pt x="2017644" y="1959244"/>
                  <a:pt x="2016426" y="1959700"/>
                  <a:pt x="2014752" y="1961296"/>
                </a:cubicBezTo>
                <a:cubicBezTo>
                  <a:pt x="2009425" y="1961293"/>
                  <a:pt x="2004555" y="1960387"/>
                  <a:pt x="2000141" y="1958576"/>
                </a:cubicBezTo>
                <a:cubicBezTo>
                  <a:pt x="1995727" y="1956766"/>
                  <a:pt x="1990857" y="1954068"/>
                  <a:pt x="1985530" y="1950482"/>
                </a:cubicBezTo>
                <a:cubicBezTo>
                  <a:pt x="1974796" y="1939540"/>
                  <a:pt x="1964302" y="1928992"/>
                  <a:pt x="1954045" y="1918836"/>
                </a:cubicBezTo>
                <a:cubicBezTo>
                  <a:pt x="1943788" y="1908681"/>
                  <a:pt x="1932420" y="1899873"/>
                  <a:pt x="1919940" y="1892413"/>
                </a:cubicBezTo>
                <a:cubicBezTo>
                  <a:pt x="1911285" y="1884808"/>
                  <a:pt x="1904206" y="1876291"/>
                  <a:pt x="1898704" y="1866861"/>
                </a:cubicBezTo>
                <a:cubicBezTo>
                  <a:pt x="1893202" y="1857431"/>
                  <a:pt x="1887010" y="1848913"/>
                  <a:pt x="1880126" y="1841309"/>
                </a:cubicBezTo>
                <a:cubicBezTo>
                  <a:pt x="1878226" y="1837734"/>
                  <a:pt x="1875642" y="1834844"/>
                  <a:pt x="1872374" y="1832639"/>
                </a:cubicBezTo>
                <a:cubicBezTo>
                  <a:pt x="1869106" y="1830433"/>
                  <a:pt x="1865610" y="1828456"/>
                  <a:pt x="1861886" y="1826707"/>
                </a:cubicBezTo>
                <a:cubicBezTo>
                  <a:pt x="1866446" y="1819406"/>
                  <a:pt x="1866446" y="1812105"/>
                  <a:pt x="1861886" y="1804805"/>
                </a:cubicBezTo>
                <a:cubicBezTo>
                  <a:pt x="1857326" y="1797504"/>
                  <a:pt x="1853678" y="1790203"/>
                  <a:pt x="1850942" y="1782903"/>
                </a:cubicBezTo>
                <a:cubicBezTo>
                  <a:pt x="1846990" y="1770127"/>
                  <a:pt x="1843950" y="1757350"/>
                  <a:pt x="1841822" y="1744574"/>
                </a:cubicBezTo>
                <a:cubicBezTo>
                  <a:pt x="1839693" y="1731798"/>
                  <a:pt x="1840301" y="1719022"/>
                  <a:pt x="1843645" y="1706245"/>
                </a:cubicBezTo>
                <a:cubicBezTo>
                  <a:pt x="1846990" y="1697195"/>
                  <a:pt x="1850334" y="1688830"/>
                  <a:pt x="1853678" y="1681149"/>
                </a:cubicBezTo>
                <a:cubicBezTo>
                  <a:pt x="1857022" y="1673468"/>
                  <a:pt x="1862190" y="1666015"/>
                  <a:pt x="1869182" y="1658791"/>
                </a:cubicBezTo>
                <a:cubicBezTo>
                  <a:pt x="1874880" y="1651642"/>
                  <a:pt x="1880794" y="1644950"/>
                  <a:pt x="1886923" y="1638714"/>
                </a:cubicBezTo>
                <a:cubicBezTo>
                  <a:pt x="1893051" y="1632478"/>
                  <a:pt x="1898035" y="1625785"/>
                  <a:pt x="1901874" y="1618637"/>
                </a:cubicBezTo>
                <a:cubicBezTo>
                  <a:pt x="1912866" y="1604339"/>
                  <a:pt x="1925257" y="1591867"/>
                  <a:pt x="1939047" y="1581220"/>
                </a:cubicBezTo>
                <a:cubicBezTo>
                  <a:pt x="1952837" y="1570574"/>
                  <a:pt x="1967114" y="1559927"/>
                  <a:pt x="1981877" y="1549280"/>
                </a:cubicBezTo>
                <a:cubicBezTo>
                  <a:pt x="1994814" y="1538405"/>
                  <a:pt x="2008208" y="1528214"/>
                  <a:pt x="2022057" y="1518708"/>
                </a:cubicBezTo>
                <a:cubicBezTo>
                  <a:pt x="2035907" y="1509202"/>
                  <a:pt x="2049301" y="1499924"/>
                  <a:pt x="2062238" y="1490874"/>
                </a:cubicBezTo>
                <a:cubicBezTo>
                  <a:pt x="2091460" y="1468972"/>
                  <a:pt x="2120682" y="1450720"/>
                  <a:pt x="2149904" y="1436119"/>
                </a:cubicBezTo>
                <a:cubicBezTo>
                  <a:pt x="2162612" y="1428666"/>
                  <a:pt x="2174636" y="1420757"/>
                  <a:pt x="2185975" y="1412391"/>
                </a:cubicBezTo>
                <a:cubicBezTo>
                  <a:pt x="2197313" y="1404026"/>
                  <a:pt x="2208424" y="1396117"/>
                  <a:pt x="2219306" y="1388664"/>
                </a:cubicBezTo>
                <a:cubicBezTo>
                  <a:pt x="2231939" y="1381363"/>
                  <a:pt x="2244114" y="1374063"/>
                  <a:pt x="2255833" y="1366762"/>
                </a:cubicBezTo>
                <a:cubicBezTo>
                  <a:pt x="2267552" y="1359461"/>
                  <a:pt x="2279727" y="1352160"/>
                  <a:pt x="2292359" y="1344860"/>
                </a:cubicBezTo>
                <a:cubicBezTo>
                  <a:pt x="2290457" y="1343035"/>
                  <a:pt x="2288784" y="1341209"/>
                  <a:pt x="2287338" y="1339384"/>
                </a:cubicBezTo>
                <a:cubicBezTo>
                  <a:pt x="2285892" y="1337559"/>
                  <a:pt x="2285131" y="1335734"/>
                  <a:pt x="2285055" y="1333909"/>
                </a:cubicBezTo>
                <a:cubicBezTo>
                  <a:pt x="2287033" y="1332008"/>
                  <a:pt x="2289456" y="1330334"/>
                  <a:pt x="2292325" y="1328890"/>
                </a:cubicBezTo>
                <a:cubicBezTo>
                  <a:pt x="2295194" y="1327445"/>
                  <a:pt x="2297604" y="1326684"/>
                  <a:pt x="2299554" y="1326608"/>
                </a:cubicBezTo>
                <a:cubicBezTo>
                  <a:pt x="2303151" y="1324859"/>
                  <a:pt x="2306748" y="1322882"/>
                  <a:pt x="2310346" y="1320676"/>
                </a:cubicBezTo>
                <a:cubicBezTo>
                  <a:pt x="2313944" y="1318471"/>
                  <a:pt x="2317541" y="1315581"/>
                  <a:pt x="2321138" y="1312007"/>
                </a:cubicBezTo>
                <a:cubicBezTo>
                  <a:pt x="2313944" y="1312007"/>
                  <a:pt x="2306748" y="1312007"/>
                  <a:pt x="2299554" y="1312007"/>
                </a:cubicBezTo>
                <a:cubicBezTo>
                  <a:pt x="2299404" y="1310258"/>
                  <a:pt x="2298804" y="1309193"/>
                  <a:pt x="2297755" y="1308813"/>
                </a:cubicBezTo>
                <a:cubicBezTo>
                  <a:pt x="2296705" y="1308432"/>
                  <a:pt x="2296106" y="1308280"/>
                  <a:pt x="2295956" y="1308356"/>
                </a:cubicBezTo>
                <a:cubicBezTo>
                  <a:pt x="2341238" y="1291778"/>
                  <a:pt x="2386144" y="1274743"/>
                  <a:pt x="2430674" y="1257251"/>
                </a:cubicBezTo>
                <a:cubicBezTo>
                  <a:pt x="2475204" y="1239759"/>
                  <a:pt x="2520217" y="1222724"/>
                  <a:pt x="2565714" y="1206144"/>
                </a:cubicBezTo>
                <a:cubicBezTo>
                  <a:pt x="2563965" y="1206069"/>
                  <a:pt x="2561987" y="1205318"/>
                  <a:pt x="2559781" y="1203890"/>
                </a:cubicBezTo>
                <a:cubicBezTo>
                  <a:pt x="2557575" y="1202463"/>
                  <a:pt x="2554684" y="1200810"/>
                  <a:pt x="2551109" y="1198931"/>
                </a:cubicBezTo>
                <a:cubicBezTo>
                  <a:pt x="2554684" y="1198931"/>
                  <a:pt x="2557575" y="1198931"/>
                  <a:pt x="2559781" y="1198931"/>
                </a:cubicBezTo>
                <a:cubicBezTo>
                  <a:pt x="2561987" y="1198931"/>
                  <a:pt x="2563965" y="1198931"/>
                  <a:pt x="2565714" y="1198931"/>
                </a:cubicBezTo>
                <a:cubicBezTo>
                  <a:pt x="2569517" y="1199006"/>
                  <a:pt x="2573777" y="1198856"/>
                  <a:pt x="2578493" y="1198480"/>
                </a:cubicBezTo>
                <a:cubicBezTo>
                  <a:pt x="2583209" y="1198105"/>
                  <a:pt x="2587469" y="1197053"/>
                  <a:pt x="2591273" y="1195325"/>
                </a:cubicBezTo>
                <a:cubicBezTo>
                  <a:pt x="2593022" y="1195249"/>
                  <a:pt x="2594087" y="1194498"/>
                  <a:pt x="2594467" y="1193070"/>
                </a:cubicBezTo>
                <a:cubicBezTo>
                  <a:pt x="2594848" y="1191643"/>
                  <a:pt x="2595000" y="1189990"/>
                  <a:pt x="2594924" y="1188111"/>
                </a:cubicBezTo>
                <a:cubicBezTo>
                  <a:pt x="2591273" y="1184505"/>
                  <a:pt x="2587621" y="1180898"/>
                  <a:pt x="2583970" y="1177291"/>
                </a:cubicBezTo>
                <a:cubicBezTo>
                  <a:pt x="2582220" y="1179095"/>
                  <a:pt x="2580243" y="1180898"/>
                  <a:pt x="2578037" y="1182701"/>
                </a:cubicBezTo>
                <a:cubicBezTo>
                  <a:pt x="2575831" y="1184505"/>
                  <a:pt x="2572941" y="1186308"/>
                  <a:pt x="2569365" y="1188111"/>
                </a:cubicBezTo>
                <a:cubicBezTo>
                  <a:pt x="2567464" y="1189915"/>
                  <a:pt x="2565790" y="1190816"/>
                  <a:pt x="2564345" y="1190816"/>
                </a:cubicBezTo>
                <a:cubicBezTo>
                  <a:pt x="2562900" y="1190816"/>
                  <a:pt x="2562139" y="1189915"/>
                  <a:pt x="2562063" y="1188111"/>
                </a:cubicBezTo>
                <a:cubicBezTo>
                  <a:pt x="2554988" y="1183453"/>
                  <a:pt x="2549055" y="1182852"/>
                  <a:pt x="2544263" y="1186308"/>
                </a:cubicBezTo>
                <a:cubicBezTo>
                  <a:pt x="2539471" y="1189764"/>
                  <a:pt x="2534451" y="1192770"/>
                  <a:pt x="2529202" y="1195325"/>
                </a:cubicBezTo>
                <a:cubicBezTo>
                  <a:pt x="2525627" y="1195699"/>
                  <a:pt x="2522736" y="1197655"/>
                  <a:pt x="2520530" y="1201191"/>
                </a:cubicBezTo>
                <a:cubicBezTo>
                  <a:pt x="2518325" y="1204727"/>
                  <a:pt x="2516347" y="1207596"/>
                  <a:pt x="2514597" y="1209796"/>
                </a:cubicBezTo>
                <a:cubicBezTo>
                  <a:pt x="2510946" y="1209796"/>
                  <a:pt x="2507295" y="1209796"/>
                  <a:pt x="2503644" y="1209796"/>
                </a:cubicBezTo>
                <a:cubicBezTo>
                  <a:pt x="2501818" y="1208047"/>
                  <a:pt x="2499993" y="1206982"/>
                  <a:pt x="2498167" y="1206601"/>
                </a:cubicBezTo>
                <a:cubicBezTo>
                  <a:pt x="2496341" y="1206221"/>
                  <a:pt x="2494516" y="1206068"/>
                  <a:pt x="2492690" y="1206144"/>
                </a:cubicBezTo>
                <a:cubicBezTo>
                  <a:pt x="2492614" y="1206144"/>
                  <a:pt x="2491854" y="1206144"/>
                  <a:pt x="2490408" y="1206144"/>
                </a:cubicBezTo>
                <a:cubicBezTo>
                  <a:pt x="2488963" y="1206144"/>
                  <a:pt x="2487290" y="1206144"/>
                  <a:pt x="2485388" y="1206144"/>
                </a:cubicBezTo>
                <a:cubicBezTo>
                  <a:pt x="2485388" y="1205994"/>
                  <a:pt x="2485388" y="1205393"/>
                  <a:pt x="2485388" y="1204341"/>
                </a:cubicBezTo>
                <a:cubicBezTo>
                  <a:pt x="2485388" y="1203289"/>
                  <a:pt x="2485388" y="1202688"/>
                  <a:pt x="2485388" y="1202538"/>
                </a:cubicBezTo>
                <a:cubicBezTo>
                  <a:pt x="2489039" y="1198330"/>
                  <a:pt x="2492690" y="1195926"/>
                  <a:pt x="2496341" y="1195325"/>
                </a:cubicBezTo>
                <a:cubicBezTo>
                  <a:pt x="2499993" y="1195926"/>
                  <a:pt x="2503644" y="1198330"/>
                  <a:pt x="2507295" y="1202538"/>
                </a:cubicBezTo>
                <a:cubicBezTo>
                  <a:pt x="2499993" y="1195325"/>
                  <a:pt x="2492690" y="1188111"/>
                  <a:pt x="2485388" y="1180898"/>
                </a:cubicBezTo>
                <a:cubicBezTo>
                  <a:pt x="2485388" y="1180748"/>
                  <a:pt x="2485388" y="1180147"/>
                  <a:pt x="2485388" y="1179095"/>
                </a:cubicBezTo>
                <a:cubicBezTo>
                  <a:pt x="2485388" y="1178043"/>
                  <a:pt x="2485388" y="1177442"/>
                  <a:pt x="2485388" y="1177291"/>
                </a:cubicBezTo>
                <a:cubicBezTo>
                  <a:pt x="2483714" y="1175488"/>
                  <a:pt x="2482498" y="1173685"/>
                  <a:pt x="2481737" y="1171882"/>
                </a:cubicBezTo>
                <a:cubicBezTo>
                  <a:pt x="2480976" y="1170078"/>
                  <a:pt x="2479759" y="1168275"/>
                  <a:pt x="2478085" y="1166472"/>
                </a:cubicBezTo>
                <a:cubicBezTo>
                  <a:pt x="2477934" y="1168275"/>
                  <a:pt x="2477325" y="1170078"/>
                  <a:pt x="2476260" y="1171882"/>
                </a:cubicBezTo>
                <a:cubicBezTo>
                  <a:pt x="2475195" y="1173685"/>
                  <a:pt x="2474586" y="1175488"/>
                  <a:pt x="2474434" y="1177291"/>
                </a:cubicBezTo>
                <a:cubicBezTo>
                  <a:pt x="2472761" y="1179095"/>
                  <a:pt x="2471543" y="1180898"/>
                  <a:pt x="2470783" y="1182701"/>
                </a:cubicBezTo>
                <a:cubicBezTo>
                  <a:pt x="2470023" y="1184505"/>
                  <a:pt x="2468805" y="1186308"/>
                  <a:pt x="2467132" y="1188111"/>
                </a:cubicBezTo>
                <a:cubicBezTo>
                  <a:pt x="2464774" y="1182704"/>
                  <a:pt x="2462187" y="1177289"/>
                  <a:pt x="2459373" y="1171866"/>
                </a:cubicBezTo>
                <a:cubicBezTo>
                  <a:pt x="2456558" y="1166443"/>
                  <a:pt x="2456711" y="1160997"/>
                  <a:pt x="2459830" y="1155527"/>
                </a:cubicBezTo>
                <a:cubicBezTo>
                  <a:pt x="2461503" y="1154007"/>
                  <a:pt x="2463633" y="1153399"/>
                  <a:pt x="2466219" y="1153703"/>
                </a:cubicBezTo>
                <a:cubicBezTo>
                  <a:pt x="2468805" y="1154007"/>
                  <a:pt x="2472761" y="1153399"/>
                  <a:pt x="2478085" y="1151879"/>
                </a:cubicBezTo>
                <a:cubicBezTo>
                  <a:pt x="2474510" y="1150359"/>
                  <a:pt x="2471620" y="1149751"/>
                  <a:pt x="2469414" y="1150055"/>
                </a:cubicBezTo>
                <a:cubicBezTo>
                  <a:pt x="2467207" y="1150359"/>
                  <a:pt x="2465230" y="1149751"/>
                  <a:pt x="2463481" y="1148231"/>
                </a:cubicBezTo>
                <a:cubicBezTo>
                  <a:pt x="2459525" y="1146939"/>
                  <a:pt x="2455570" y="1145875"/>
                  <a:pt x="2451614" y="1145039"/>
                </a:cubicBezTo>
                <a:cubicBezTo>
                  <a:pt x="2447659" y="1144203"/>
                  <a:pt x="2445529" y="1140403"/>
                  <a:pt x="2445224" y="1133639"/>
                </a:cubicBezTo>
                <a:cubicBezTo>
                  <a:pt x="2439748" y="1135235"/>
                  <a:pt x="2435184" y="1136603"/>
                  <a:pt x="2431533" y="1137743"/>
                </a:cubicBezTo>
                <a:cubicBezTo>
                  <a:pt x="2427882" y="1138883"/>
                  <a:pt x="2425143" y="1141163"/>
                  <a:pt x="2423318" y="1144583"/>
                </a:cubicBezTo>
                <a:cubicBezTo>
                  <a:pt x="2419743" y="1146103"/>
                  <a:pt x="2416852" y="1146711"/>
                  <a:pt x="2414646" y="1146407"/>
                </a:cubicBezTo>
                <a:cubicBezTo>
                  <a:pt x="2412440" y="1146103"/>
                  <a:pt x="2410462" y="1146711"/>
                  <a:pt x="2408713" y="1148231"/>
                </a:cubicBezTo>
                <a:cubicBezTo>
                  <a:pt x="2404910" y="1148155"/>
                  <a:pt x="2401562" y="1148307"/>
                  <a:pt x="2398672" y="1148687"/>
                </a:cubicBezTo>
                <a:cubicBezTo>
                  <a:pt x="2395782" y="1149067"/>
                  <a:pt x="2394260" y="1150131"/>
                  <a:pt x="2394108" y="1151879"/>
                </a:cubicBezTo>
                <a:cubicBezTo>
                  <a:pt x="2392587" y="1155527"/>
                  <a:pt x="2392891" y="1158263"/>
                  <a:pt x="2395021" y="1160088"/>
                </a:cubicBezTo>
                <a:cubicBezTo>
                  <a:pt x="2397150" y="1161912"/>
                  <a:pt x="2399280" y="1162823"/>
                  <a:pt x="2401411" y="1162823"/>
                </a:cubicBezTo>
                <a:cubicBezTo>
                  <a:pt x="2404986" y="1166525"/>
                  <a:pt x="2408789" y="1169994"/>
                  <a:pt x="2412821" y="1173229"/>
                </a:cubicBezTo>
                <a:cubicBezTo>
                  <a:pt x="2416852" y="1176464"/>
                  <a:pt x="2421568" y="1179020"/>
                  <a:pt x="2426969" y="1180898"/>
                </a:cubicBezTo>
                <a:cubicBezTo>
                  <a:pt x="2425143" y="1184279"/>
                  <a:pt x="2423318" y="1186533"/>
                  <a:pt x="2421492" y="1187661"/>
                </a:cubicBezTo>
                <a:cubicBezTo>
                  <a:pt x="2419666" y="1188788"/>
                  <a:pt x="2417841" y="1190140"/>
                  <a:pt x="2416015" y="1191718"/>
                </a:cubicBezTo>
                <a:cubicBezTo>
                  <a:pt x="2415939" y="1193596"/>
                  <a:pt x="2415179" y="1195249"/>
                  <a:pt x="2413733" y="1196677"/>
                </a:cubicBezTo>
                <a:cubicBezTo>
                  <a:pt x="2412288" y="1198105"/>
                  <a:pt x="2410615" y="1198856"/>
                  <a:pt x="2408713" y="1198931"/>
                </a:cubicBezTo>
                <a:cubicBezTo>
                  <a:pt x="2408713" y="1198330"/>
                  <a:pt x="2408713" y="1195926"/>
                  <a:pt x="2408713" y="1191718"/>
                </a:cubicBezTo>
                <a:cubicBezTo>
                  <a:pt x="2407039" y="1191568"/>
                  <a:pt x="2405822" y="1190967"/>
                  <a:pt x="2405062" y="1189915"/>
                </a:cubicBezTo>
                <a:cubicBezTo>
                  <a:pt x="2404301" y="1188863"/>
                  <a:pt x="2403084" y="1188262"/>
                  <a:pt x="2401411" y="1188111"/>
                </a:cubicBezTo>
                <a:cubicBezTo>
                  <a:pt x="2401258" y="1188261"/>
                  <a:pt x="2400650" y="1188863"/>
                  <a:pt x="2399585" y="1189915"/>
                </a:cubicBezTo>
                <a:cubicBezTo>
                  <a:pt x="2398520" y="1190967"/>
                  <a:pt x="2397911" y="1191568"/>
                  <a:pt x="2397759" y="1191718"/>
                </a:cubicBezTo>
                <a:cubicBezTo>
                  <a:pt x="2396010" y="1195400"/>
                  <a:pt x="2394032" y="1197954"/>
                  <a:pt x="2391826" y="1199382"/>
                </a:cubicBezTo>
                <a:cubicBezTo>
                  <a:pt x="2389620" y="1200810"/>
                  <a:pt x="2386729" y="1200659"/>
                  <a:pt x="2383154" y="1198931"/>
                </a:cubicBezTo>
                <a:cubicBezTo>
                  <a:pt x="2372201" y="1195926"/>
                  <a:pt x="2361247" y="1194724"/>
                  <a:pt x="2350293" y="1195325"/>
                </a:cubicBezTo>
                <a:cubicBezTo>
                  <a:pt x="2342991" y="1195325"/>
                  <a:pt x="2335689" y="1195325"/>
                  <a:pt x="2328387" y="1195325"/>
                </a:cubicBezTo>
                <a:cubicBezTo>
                  <a:pt x="2328235" y="1195099"/>
                  <a:pt x="2327626" y="1194648"/>
                  <a:pt x="2326561" y="1193972"/>
                </a:cubicBezTo>
                <a:cubicBezTo>
                  <a:pt x="2325496" y="1193296"/>
                  <a:pt x="2324888" y="1193747"/>
                  <a:pt x="2324736" y="1195325"/>
                </a:cubicBezTo>
                <a:cubicBezTo>
                  <a:pt x="2317620" y="1198405"/>
                  <a:pt x="2310266" y="1198556"/>
                  <a:pt x="2302674" y="1195776"/>
                </a:cubicBezTo>
                <a:cubicBezTo>
                  <a:pt x="2295081" y="1192995"/>
                  <a:pt x="2286774" y="1190441"/>
                  <a:pt x="2277750" y="1188111"/>
                </a:cubicBezTo>
                <a:cubicBezTo>
                  <a:pt x="2281251" y="1187961"/>
                  <a:pt x="2284293" y="1187360"/>
                  <a:pt x="2286874" y="1186308"/>
                </a:cubicBezTo>
                <a:cubicBezTo>
                  <a:pt x="2289456" y="1185256"/>
                  <a:pt x="2292483" y="1184655"/>
                  <a:pt x="2295956" y="1184505"/>
                </a:cubicBezTo>
                <a:cubicBezTo>
                  <a:pt x="2292179" y="1177217"/>
                  <a:pt x="2287021" y="1172858"/>
                  <a:pt x="2280483" y="1171431"/>
                </a:cubicBezTo>
                <a:cubicBezTo>
                  <a:pt x="2273944" y="1170003"/>
                  <a:pt x="2266945" y="1171957"/>
                  <a:pt x="2259486" y="1177291"/>
                </a:cubicBezTo>
                <a:cubicBezTo>
                  <a:pt x="2257736" y="1177442"/>
                  <a:pt x="2256671" y="1178043"/>
                  <a:pt x="2256290" y="1179095"/>
                </a:cubicBezTo>
                <a:cubicBezTo>
                  <a:pt x="2255909" y="1180147"/>
                  <a:pt x="2255757" y="1180748"/>
                  <a:pt x="2255834" y="1180898"/>
                </a:cubicBezTo>
                <a:cubicBezTo>
                  <a:pt x="2255834" y="1187510"/>
                  <a:pt x="2255834" y="1192319"/>
                  <a:pt x="2255834" y="1195325"/>
                </a:cubicBezTo>
                <a:cubicBezTo>
                  <a:pt x="2255529" y="1196978"/>
                  <a:pt x="2254311" y="1198180"/>
                  <a:pt x="2252181" y="1198931"/>
                </a:cubicBezTo>
                <a:cubicBezTo>
                  <a:pt x="2250050" y="1199683"/>
                  <a:pt x="2248832" y="1200885"/>
                  <a:pt x="2248528" y="1202538"/>
                </a:cubicBezTo>
                <a:cubicBezTo>
                  <a:pt x="2246777" y="1200735"/>
                  <a:pt x="2245713" y="1198931"/>
                  <a:pt x="2245332" y="1197128"/>
                </a:cubicBezTo>
                <a:cubicBezTo>
                  <a:pt x="2244952" y="1195325"/>
                  <a:pt x="2244799" y="1193521"/>
                  <a:pt x="2244876" y="1191718"/>
                </a:cubicBezTo>
                <a:cubicBezTo>
                  <a:pt x="2242897" y="1191568"/>
                  <a:pt x="2240462" y="1190967"/>
                  <a:pt x="2237570" y="1189915"/>
                </a:cubicBezTo>
                <a:cubicBezTo>
                  <a:pt x="2234678" y="1188863"/>
                  <a:pt x="2232243" y="1188262"/>
                  <a:pt x="2230264" y="1188111"/>
                </a:cubicBezTo>
                <a:cubicBezTo>
                  <a:pt x="2226764" y="1188111"/>
                  <a:pt x="2223720" y="1188111"/>
                  <a:pt x="2221132" y="1188111"/>
                </a:cubicBezTo>
                <a:cubicBezTo>
                  <a:pt x="2218545" y="1188111"/>
                  <a:pt x="2215501" y="1188111"/>
                  <a:pt x="2212000" y="1188111"/>
                </a:cubicBezTo>
                <a:cubicBezTo>
                  <a:pt x="2211848" y="1189990"/>
                  <a:pt x="2211239" y="1192545"/>
                  <a:pt x="2210174" y="1195776"/>
                </a:cubicBezTo>
                <a:cubicBezTo>
                  <a:pt x="2209109" y="1199006"/>
                  <a:pt x="2208500" y="1202463"/>
                  <a:pt x="2208348" y="1206144"/>
                </a:cubicBezTo>
                <a:cubicBezTo>
                  <a:pt x="2201194" y="1202388"/>
                  <a:pt x="2194498" y="1198180"/>
                  <a:pt x="2188258" y="1193521"/>
                </a:cubicBezTo>
                <a:cubicBezTo>
                  <a:pt x="2182017" y="1188863"/>
                  <a:pt x="2175321" y="1184655"/>
                  <a:pt x="2168167" y="1180898"/>
                </a:cubicBezTo>
                <a:cubicBezTo>
                  <a:pt x="2166494" y="1187886"/>
                  <a:pt x="2167102" y="1192845"/>
                  <a:pt x="2169994" y="1195775"/>
                </a:cubicBezTo>
                <a:cubicBezTo>
                  <a:pt x="2172886" y="1198706"/>
                  <a:pt x="2177147" y="1200960"/>
                  <a:pt x="2182778" y="1202538"/>
                </a:cubicBezTo>
                <a:cubicBezTo>
                  <a:pt x="2186355" y="1202612"/>
                  <a:pt x="2189247" y="1203365"/>
                  <a:pt x="2191454" y="1204798"/>
                </a:cubicBezTo>
                <a:cubicBezTo>
                  <a:pt x="2193660" y="1206230"/>
                  <a:pt x="2195639" y="1207896"/>
                  <a:pt x="2197389" y="1209796"/>
                </a:cubicBezTo>
                <a:cubicBezTo>
                  <a:pt x="2197466" y="1211470"/>
                  <a:pt x="2197313" y="1212686"/>
                  <a:pt x="2196933" y="1213447"/>
                </a:cubicBezTo>
                <a:cubicBezTo>
                  <a:pt x="2196552" y="1214208"/>
                  <a:pt x="2195487" y="1215424"/>
                  <a:pt x="2193737" y="1217097"/>
                </a:cubicBezTo>
                <a:cubicBezTo>
                  <a:pt x="2191986" y="1215196"/>
                  <a:pt x="2190008" y="1213523"/>
                  <a:pt x="2187801" y="1212078"/>
                </a:cubicBezTo>
                <a:cubicBezTo>
                  <a:pt x="2185594" y="1210633"/>
                  <a:pt x="2182702" y="1209873"/>
                  <a:pt x="2179126" y="1209796"/>
                </a:cubicBezTo>
                <a:cubicBezTo>
                  <a:pt x="2177299" y="1208199"/>
                  <a:pt x="2174560" y="1207742"/>
                  <a:pt x="2170907" y="1208427"/>
                </a:cubicBezTo>
                <a:cubicBezTo>
                  <a:pt x="2167255" y="1209112"/>
                  <a:pt x="2162688" y="1209568"/>
                  <a:pt x="2157209" y="1209796"/>
                </a:cubicBezTo>
                <a:cubicBezTo>
                  <a:pt x="2158884" y="1211698"/>
                  <a:pt x="2160101" y="1214283"/>
                  <a:pt x="2160862" y="1217554"/>
                </a:cubicBezTo>
                <a:cubicBezTo>
                  <a:pt x="2161623" y="1220824"/>
                  <a:pt x="2162841" y="1224322"/>
                  <a:pt x="2164515" y="1228048"/>
                </a:cubicBezTo>
                <a:cubicBezTo>
                  <a:pt x="2162536" y="1228048"/>
                  <a:pt x="2160101" y="1228048"/>
                  <a:pt x="2157209" y="1228048"/>
                </a:cubicBezTo>
                <a:cubicBezTo>
                  <a:pt x="2154318" y="1228048"/>
                  <a:pt x="2151882" y="1228048"/>
                  <a:pt x="2149904" y="1228048"/>
                </a:cubicBezTo>
                <a:cubicBezTo>
                  <a:pt x="2146479" y="1222269"/>
                  <a:pt x="2142370" y="1217401"/>
                  <a:pt x="2137576" y="1213446"/>
                </a:cubicBezTo>
                <a:cubicBezTo>
                  <a:pt x="2132781" y="1209491"/>
                  <a:pt x="2125933" y="1208275"/>
                  <a:pt x="2117029" y="1209796"/>
                </a:cubicBezTo>
                <a:cubicBezTo>
                  <a:pt x="2113528" y="1209569"/>
                  <a:pt x="2110485" y="1208209"/>
                  <a:pt x="2107897" y="1205717"/>
                </a:cubicBezTo>
                <a:cubicBezTo>
                  <a:pt x="2105310" y="1203224"/>
                  <a:pt x="2102266" y="1200962"/>
                  <a:pt x="2098765" y="1198931"/>
                </a:cubicBezTo>
                <a:cubicBezTo>
                  <a:pt x="2095113" y="1202530"/>
                  <a:pt x="2091460" y="1206152"/>
                  <a:pt x="2087807" y="1209796"/>
                </a:cubicBezTo>
                <a:cubicBezTo>
                  <a:pt x="2080502" y="1201944"/>
                  <a:pt x="2073196" y="1195918"/>
                  <a:pt x="2065890" y="1191718"/>
                </a:cubicBezTo>
                <a:cubicBezTo>
                  <a:pt x="2062466" y="1195928"/>
                  <a:pt x="2059270" y="1199240"/>
                  <a:pt x="2056302" y="1201653"/>
                </a:cubicBezTo>
                <a:cubicBezTo>
                  <a:pt x="2053334" y="1204066"/>
                  <a:pt x="2049225" y="1201957"/>
                  <a:pt x="2043974" y="1195325"/>
                </a:cubicBezTo>
                <a:cubicBezTo>
                  <a:pt x="2041843" y="1191868"/>
                  <a:pt x="2038799" y="1190666"/>
                  <a:pt x="2034842" y="1191718"/>
                </a:cubicBezTo>
                <a:cubicBezTo>
                  <a:pt x="2030885" y="1192770"/>
                  <a:pt x="2027841" y="1195174"/>
                  <a:pt x="2025710" y="1198931"/>
                </a:cubicBezTo>
                <a:cubicBezTo>
                  <a:pt x="2018405" y="1198931"/>
                  <a:pt x="2011099" y="1198931"/>
                  <a:pt x="2003793" y="1198931"/>
                </a:cubicBezTo>
                <a:cubicBezTo>
                  <a:pt x="2005544" y="1198856"/>
                  <a:pt x="2006609" y="1199006"/>
                  <a:pt x="2006990" y="1199382"/>
                </a:cubicBezTo>
                <a:cubicBezTo>
                  <a:pt x="2007371" y="1199758"/>
                  <a:pt x="2007523" y="1200810"/>
                  <a:pt x="2007446" y="1202538"/>
                </a:cubicBezTo>
                <a:cubicBezTo>
                  <a:pt x="2000141" y="1203131"/>
                  <a:pt x="1992836" y="1205551"/>
                  <a:pt x="1985530" y="1209796"/>
                </a:cubicBezTo>
                <a:cubicBezTo>
                  <a:pt x="1983780" y="1211622"/>
                  <a:pt x="1981801" y="1213447"/>
                  <a:pt x="1979594" y="1215272"/>
                </a:cubicBezTo>
                <a:cubicBezTo>
                  <a:pt x="1977387" y="1217097"/>
                  <a:pt x="1974496" y="1218922"/>
                  <a:pt x="1970919" y="1220748"/>
                </a:cubicBezTo>
                <a:cubicBezTo>
                  <a:pt x="1970919" y="1217020"/>
                  <a:pt x="1970919" y="1212622"/>
                  <a:pt x="1970919" y="1207552"/>
                </a:cubicBezTo>
                <a:cubicBezTo>
                  <a:pt x="1970919" y="1202483"/>
                  <a:pt x="1970919" y="1197205"/>
                  <a:pt x="1970919" y="1191718"/>
                </a:cubicBezTo>
                <a:cubicBezTo>
                  <a:pt x="1967342" y="1195249"/>
                  <a:pt x="1964451" y="1198105"/>
                  <a:pt x="1962244" y="1200284"/>
                </a:cubicBezTo>
                <a:cubicBezTo>
                  <a:pt x="1960037" y="1202463"/>
                  <a:pt x="1958058" y="1204416"/>
                  <a:pt x="1956308" y="1206144"/>
                </a:cubicBezTo>
                <a:cubicBezTo>
                  <a:pt x="1954482" y="1204491"/>
                  <a:pt x="1952655" y="1203289"/>
                  <a:pt x="1950829" y="1202538"/>
                </a:cubicBezTo>
                <a:cubicBezTo>
                  <a:pt x="1949002" y="1201787"/>
                  <a:pt x="1947176" y="1200584"/>
                  <a:pt x="1945350" y="1198931"/>
                </a:cubicBezTo>
                <a:cubicBezTo>
                  <a:pt x="1947100" y="1197128"/>
                  <a:pt x="1948165" y="1195325"/>
                  <a:pt x="1948546" y="1193521"/>
                </a:cubicBezTo>
                <a:cubicBezTo>
                  <a:pt x="1948926" y="1191718"/>
                  <a:pt x="1949079" y="1189915"/>
                  <a:pt x="1949002" y="1188111"/>
                </a:cubicBezTo>
                <a:cubicBezTo>
                  <a:pt x="1947024" y="1189915"/>
                  <a:pt x="1944589" y="1191718"/>
                  <a:pt x="1941697" y="1193521"/>
                </a:cubicBezTo>
                <a:cubicBezTo>
                  <a:pt x="1938805" y="1195325"/>
                  <a:pt x="1936370" y="1197128"/>
                  <a:pt x="1934392" y="1198931"/>
                </a:cubicBezTo>
                <a:cubicBezTo>
                  <a:pt x="1936294" y="1200810"/>
                  <a:pt x="1937968" y="1202463"/>
                  <a:pt x="1939414" y="1203890"/>
                </a:cubicBezTo>
                <a:cubicBezTo>
                  <a:pt x="1940860" y="1205318"/>
                  <a:pt x="1941621" y="1206069"/>
                  <a:pt x="1941697" y="1206144"/>
                </a:cubicBezTo>
                <a:cubicBezTo>
                  <a:pt x="1939945" y="1207818"/>
                  <a:pt x="1937970" y="1209036"/>
                  <a:pt x="1935771" y="1209796"/>
                </a:cubicBezTo>
                <a:cubicBezTo>
                  <a:pt x="1933573" y="1210557"/>
                  <a:pt x="1930704" y="1211774"/>
                  <a:pt x="1927166" y="1213447"/>
                </a:cubicBezTo>
                <a:cubicBezTo>
                  <a:pt x="1929047" y="1215120"/>
                  <a:pt x="1930703" y="1216337"/>
                  <a:pt x="1932133" y="1217097"/>
                </a:cubicBezTo>
                <a:cubicBezTo>
                  <a:pt x="1933564" y="1217858"/>
                  <a:pt x="1934316" y="1219075"/>
                  <a:pt x="1934392" y="1220748"/>
                </a:cubicBezTo>
                <a:cubicBezTo>
                  <a:pt x="1934392" y="1220672"/>
                  <a:pt x="1934392" y="1220824"/>
                  <a:pt x="1934392" y="1221204"/>
                </a:cubicBezTo>
                <a:cubicBezTo>
                  <a:pt x="1934392" y="1221584"/>
                  <a:pt x="1934392" y="1222649"/>
                  <a:pt x="1934392" y="1224398"/>
                </a:cubicBezTo>
                <a:cubicBezTo>
                  <a:pt x="1932585" y="1222649"/>
                  <a:pt x="1930779" y="1221584"/>
                  <a:pt x="1928972" y="1221204"/>
                </a:cubicBezTo>
                <a:cubicBezTo>
                  <a:pt x="1927165" y="1220824"/>
                  <a:pt x="1925359" y="1220672"/>
                  <a:pt x="1923552" y="1220748"/>
                </a:cubicBezTo>
                <a:cubicBezTo>
                  <a:pt x="1919864" y="1220596"/>
                  <a:pt x="1916402" y="1219987"/>
                  <a:pt x="1913165" y="1218922"/>
                </a:cubicBezTo>
                <a:cubicBezTo>
                  <a:pt x="1909929" y="1217858"/>
                  <a:pt x="1907369" y="1217250"/>
                  <a:pt x="1905487" y="1217097"/>
                </a:cubicBezTo>
                <a:cubicBezTo>
                  <a:pt x="1902100" y="1215196"/>
                  <a:pt x="1899842" y="1214436"/>
                  <a:pt x="1898713" y="1214816"/>
                </a:cubicBezTo>
                <a:cubicBezTo>
                  <a:pt x="1897584" y="1215196"/>
                  <a:pt x="1896229" y="1217173"/>
                  <a:pt x="1894648" y="1220748"/>
                </a:cubicBezTo>
                <a:cubicBezTo>
                  <a:pt x="1894649" y="1222497"/>
                  <a:pt x="1893744" y="1224474"/>
                  <a:pt x="1891934" y="1226679"/>
                </a:cubicBezTo>
                <a:cubicBezTo>
                  <a:pt x="1890124" y="1228885"/>
                  <a:pt x="1887404" y="1231775"/>
                  <a:pt x="1883774" y="1235349"/>
                </a:cubicBezTo>
                <a:cubicBezTo>
                  <a:pt x="1881798" y="1233524"/>
                  <a:pt x="1879366" y="1231699"/>
                  <a:pt x="1876478" y="1229873"/>
                </a:cubicBezTo>
                <a:cubicBezTo>
                  <a:pt x="1873590" y="1228048"/>
                  <a:pt x="1871158" y="1226223"/>
                  <a:pt x="1869182" y="1224398"/>
                </a:cubicBezTo>
                <a:cubicBezTo>
                  <a:pt x="1872906" y="1222725"/>
                  <a:pt x="1876402" y="1221508"/>
                  <a:pt x="1879670" y="1220748"/>
                </a:cubicBezTo>
                <a:cubicBezTo>
                  <a:pt x="1882938" y="1219987"/>
                  <a:pt x="1885523" y="1218770"/>
                  <a:pt x="1887422" y="1217097"/>
                </a:cubicBezTo>
                <a:cubicBezTo>
                  <a:pt x="1887422" y="1216793"/>
                  <a:pt x="1887422" y="1215576"/>
                  <a:pt x="1887422" y="1213447"/>
                </a:cubicBezTo>
                <a:cubicBezTo>
                  <a:pt x="1887422" y="1211318"/>
                  <a:pt x="1887422" y="1210101"/>
                  <a:pt x="1887422" y="1209796"/>
                </a:cubicBezTo>
                <a:cubicBezTo>
                  <a:pt x="1883926" y="1207821"/>
                  <a:pt x="1880886" y="1206305"/>
                  <a:pt x="1878302" y="1205249"/>
                </a:cubicBezTo>
                <a:cubicBezTo>
                  <a:pt x="1875718" y="1204192"/>
                  <a:pt x="1872678" y="1204490"/>
                  <a:pt x="1869182" y="1206144"/>
                </a:cubicBezTo>
                <a:cubicBezTo>
                  <a:pt x="1865534" y="1206373"/>
                  <a:pt x="1861886" y="1207742"/>
                  <a:pt x="1858238" y="1210252"/>
                </a:cubicBezTo>
                <a:cubicBezTo>
                  <a:pt x="1854590" y="1212762"/>
                  <a:pt x="1850942" y="1215044"/>
                  <a:pt x="1847294" y="1217097"/>
                </a:cubicBezTo>
                <a:cubicBezTo>
                  <a:pt x="1843645" y="1218770"/>
                  <a:pt x="1839997" y="1219987"/>
                  <a:pt x="1836349" y="1220748"/>
                </a:cubicBezTo>
                <a:cubicBezTo>
                  <a:pt x="1832701" y="1221508"/>
                  <a:pt x="1829053" y="1222725"/>
                  <a:pt x="1825405" y="1224398"/>
                </a:cubicBezTo>
                <a:cubicBezTo>
                  <a:pt x="1819705" y="1218618"/>
                  <a:pt x="1811953" y="1214663"/>
                  <a:pt x="1802149" y="1212534"/>
                </a:cubicBezTo>
                <a:cubicBezTo>
                  <a:pt x="1792344" y="1210404"/>
                  <a:pt x="1781856" y="1211925"/>
                  <a:pt x="1770684" y="1217097"/>
                </a:cubicBezTo>
                <a:cubicBezTo>
                  <a:pt x="1769012" y="1215196"/>
                  <a:pt x="1767796" y="1213523"/>
                  <a:pt x="1767036" y="1212078"/>
                </a:cubicBezTo>
                <a:cubicBezTo>
                  <a:pt x="1766276" y="1210633"/>
                  <a:pt x="1765060" y="1209873"/>
                  <a:pt x="1763388" y="1209796"/>
                </a:cubicBezTo>
                <a:cubicBezTo>
                  <a:pt x="1759664" y="1211546"/>
                  <a:pt x="1756168" y="1213523"/>
                  <a:pt x="1752900" y="1215728"/>
                </a:cubicBezTo>
                <a:cubicBezTo>
                  <a:pt x="1749632" y="1217934"/>
                  <a:pt x="1747048" y="1220824"/>
                  <a:pt x="1745147" y="1224398"/>
                </a:cubicBezTo>
                <a:cubicBezTo>
                  <a:pt x="1740892" y="1224398"/>
                  <a:pt x="1738459" y="1224398"/>
                  <a:pt x="1737851" y="1224398"/>
                </a:cubicBezTo>
                <a:cubicBezTo>
                  <a:pt x="1732303" y="1220824"/>
                  <a:pt x="1726983" y="1219759"/>
                  <a:pt x="1721891" y="1221204"/>
                </a:cubicBezTo>
                <a:cubicBezTo>
                  <a:pt x="1716799" y="1222649"/>
                  <a:pt x="1712391" y="1226147"/>
                  <a:pt x="1708667" y="1231699"/>
                </a:cubicBezTo>
                <a:cubicBezTo>
                  <a:pt x="1705019" y="1224398"/>
                  <a:pt x="1701371" y="1217097"/>
                  <a:pt x="1697722" y="1209796"/>
                </a:cubicBezTo>
                <a:cubicBezTo>
                  <a:pt x="1687234" y="1208655"/>
                  <a:pt x="1679026" y="1211849"/>
                  <a:pt x="1673098" y="1219378"/>
                </a:cubicBezTo>
                <a:cubicBezTo>
                  <a:pt x="1667170" y="1226907"/>
                  <a:pt x="1660786" y="1234664"/>
                  <a:pt x="1653946" y="1242650"/>
                </a:cubicBezTo>
                <a:cubicBezTo>
                  <a:pt x="1652283" y="1242489"/>
                  <a:pt x="1651048" y="1241898"/>
                  <a:pt x="1650240" y="1240879"/>
                </a:cubicBezTo>
                <a:cubicBezTo>
                  <a:pt x="1649433" y="1239859"/>
                  <a:pt x="1648084" y="1239378"/>
                  <a:pt x="1646193" y="1239433"/>
                </a:cubicBezTo>
                <a:cubicBezTo>
                  <a:pt x="1644370" y="1243158"/>
                  <a:pt x="1642545" y="1247561"/>
                  <a:pt x="1640721" y="1252643"/>
                </a:cubicBezTo>
                <a:cubicBezTo>
                  <a:pt x="1638897" y="1257726"/>
                  <a:pt x="1637073" y="1263029"/>
                  <a:pt x="1635249" y="1268554"/>
                </a:cubicBezTo>
                <a:cubicBezTo>
                  <a:pt x="1633425" y="1266587"/>
                  <a:pt x="1631601" y="1264165"/>
                  <a:pt x="1629777" y="1261290"/>
                </a:cubicBezTo>
                <a:cubicBezTo>
                  <a:pt x="1627953" y="1258414"/>
                  <a:pt x="1626129" y="1255993"/>
                  <a:pt x="1624305" y="1254025"/>
                </a:cubicBezTo>
                <a:cubicBezTo>
                  <a:pt x="1627345" y="1254025"/>
                  <a:pt x="1628561" y="1254025"/>
                  <a:pt x="1627953" y="1254025"/>
                </a:cubicBezTo>
                <a:cubicBezTo>
                  <a:pt x="1634641" y="1246729"/>
                  <a:pt x="1639505" y="1239433"/>
                  <a:pt x="1642545" y="1232137"/>
                </a:cubicBezTo>
                <a:cubicBezTo>
                  <a:pt x="1635477" y="1228793"/>
                  <a:pt x="1630461" y="1228185"/>
                  <a:pt x="1627497" y="1230313"/>
                </a:cubicBezTo>
                <a:cubicBezTo>
                  <a:pt x="1624533" y="1232441"/>
                  <a:pt x="1622253" y="1235481"/>
                  <a:pt x="1620657" y="1239433"/>
                </a:cubicBezTo>
                <a:cubicBezTo>
                  <a:pt x="1619061" y="1244829"/>
                  <a:pt x="1617693" y="1249537"/>
                  <a:pt x="1616553" y="1253557"/>
                </a:cubicBezTo>
                <a:cubicBezTo>
                  <a:pt x="1615413" y="1257577"/>
                  <a:pt x="1613133" y="1261365"/>
                  <a:pt x="1609713" y="1264922"/>
                </a:cubicBezTo>
                <a:cubicBezTo>
                  <a:pt x="1611461" y="1259625"/>
                  <a:pt x="1612525" y="1254775"/>
                  <a:pt x="1612905" y="1250371"/>
                </a:cubicBezTo>
                <a:cubicBezTo>
                  <a:pt x="1613285" y="1245968"/>
                  <a:pt x="1613437" y="1241106"/>
                  <a:pt x="1613361" y="1235785"/>
                </a:cubicBezTo>
                <a:cubicBezTo>
                  <a:pt x="1614957" y="1233809"/>
                  <a:pt x="1615413" y="1231377"/>
                  <a:pt x="1614729" y="1228489"/>
                </a:cubicBezTo>
                <a:cubicBezTo>
                  <a:pt x="1614045" y="1225601"/>
                  <a:pt x="1613589" y="1223169"/>
                  <a:pt x="1613361" y="1221193"/>
                </a:cubicBezTo>
                <a:cubicBezTo>
                  <a:pt x="1612753" y="1221193"/>
                  <a:pt x="1610321" y="1221193"/>
                  <a:pt x="1606065" y="1221193"/>
                </a:cubicBezTo>
                <a:cubicBezTo>
                  <a:pt x="1605457" y="1224841"/>
                  <a:pt x="1603025" y="1228489"/>
                  <a:pt x="1598768" y="1232137"/>
                </a:cubicBezTo>
                <a:cubicBezTo>
                  <a:pt x="1597021" y="1233809"/>
                  <a:pt x="1595957" y="1235025"/>
                  <a:pt x="1595576" y="1235785"/>
                </a:cubicBezTo>
                <a:cubicBezTo>
                  <a:pt x="1595197" y="1236545"/>
                  <a:pt x="1595044" y="1237761"/>
                  <a:pt x="1595120" y="1239433"/>
                </a:cubicBezTo>
                <a:cubicBezTo>
                  <a:pt x="1595120" y="1241029"/>
                  <a:pt x="1595120" y="1242397"/>
                  <a:pt x="1595120" y="1243537"/>
                </a:cubicBezTo>
                <a:cubicBezTo>
                  <a:pt x="1595120" y="1244677"/>
                  <a:pt x="1595120" y="1246957"/>
                  <a:pt x="1595120" y="1250377"/>
                </a:cubicBezTo>
                <a:cubicBezTo>
                  <a:pt x="1587216" y="1240041"/>
                  <a:pt x="1581136" y="1231529"/>
                  <a:pt x="1576880" y="1224841"/>
                </a:cubicBezTo>
                <a:cubicBezTo>
                  <a:pt x="1571484" y="1226513"/>
                  <a:pt x="1566772" y="1227729"/>
                  <a:pt x="1562744" y="1228489"/>
                </a:cubicBezTo>
                <a:cubicBezTo>
                  <a:pt x="1558716" y="1229249"/>
                  <a:pt x="1554916" y="1230465"/>
                  <a:pt x="1551343" y="1232137"/>
                </a:cubicBezTo>
                <a:cubicBezTo>
                  <a:pt x="1547848" y="1232365"/>
                  <a:pt x="1544807" y="1233733"/>
                  <a:pt x="1542223" y="1236241"/>
                </a:cubicBezTo>
                <a:cubicBezTo>
                  <a:pt x="1539639" y="1238749"/>
                  <a:pt x="1536599" y="1241029"/>
                  <a:pt x="1533103" y="1243081"/>
                </a:cubicBezTo>
                <a:cubicBezTo>
                  <a:pt x="1535079" y="1246578"/>
                  <a:pt x="1537511" y="1249617"/>
                  <a:pt x="1540399" y="1252197"/>
                </a:cubicBezTo>
                <a:cubicBezTo>
                  <a:pt x="1543287" y="1254778"/>
                  <a:pt x="1545719" y="1257809"/>
                  <a:pt x="1547695" y="1261289"/>
                </a:cubicBezTo>
                <a:cubicBezTo>
                  <a:pt x="1548303" y="1260684"/>
                  <a:pt x="1547088" y="1261895"/>
                  <a:pt x="1544047" y="1264922"/>
                </a:cubicBezTo>
                <a:cubicBezTo>
                  <a:pt x="1542147" y="1262955"/>
                  <a:pt x="1539563" y="1260532"/>
                  <a:pt x="1536295" y="1257655"/>
                </a:cubicBezTo>
                <a:cubicBezTo>
                  <a:pt x="1533027" y="1254778"/>
                  <a:pt x="1529531" y="1252352"/>
                  <a:pt x="1525807" y="1250377"/>
                </a:cubicBezTo>
                <a:cubicBezTo>
                  <a:pt x="1525731" y="1253866"/>
                  <a:pt x="1524971" y="1256897"/>
                  <a:pt x="1523527" y="1259471"/>
                </a:cubicBezTo>
                <a:cubicBezTo>
                  <a:pt x="1522083" y="1262046"/>
                  <a:pt x="1520411" y="1265073"/>
                  <a:pt x="1518511" y="1268554"/>
                </a:cubicBezTo>
                <a:cubicBezTo>
                  <a:pt x="1518663" y="1270370"/>
                  <a:pt x="1519271" y="1272187"/>
                  <a:pt x="1520335" y="1274003"/>
                </a:cubicBezTo>
                <a:cubicBezTo>
                  <a:pt x="1521399" y="1275819"/>
                  <a:pt x="1522007" y="1277635"/>
                  <a:pt x="1522159" y="1279451"/>
                </a:cubicBezTo>
                <a:cubicBezTo>
                  <a:pt x="1522159" y="1278846"/>
                  <a:pt x="1522159" y="1280057"/>
                  <a:pt x="1522159" y="1283084"/>
                </a:cubicBezTo>
                <a:cubicBezTo>
                  <a:pt x="1511823" y="1276424"/>
                  <a:pt x="1499663" y="1271581"/>
                  <a:pt x="1485678" y="1268554"/>
                </a:cubicBezTo>
                <a:cubicBezTo>
                  <a:pt x="1496015" y="1261895"/>
                  <a:pt x="1504527" y="1257052"/>
                  <a:pt x="1511215" y="1254025"/>
                </a:cubicBezTo>
                <a:cubicBezTo>
                  <a:pt x="1507567" y="1250985"/>
                  <a:pt x="1503918" y="1246121"/>
                  <a:pt x="1500270" y="1239433"/>
                </a:cubicBezTo>
                <a:cubicBezTo>
                  <a:pt x="1498218" y="1243005"/>
                  <a:pt x="1495938" y="1245893"/>
                  <a:pt x="1493430" y="1248097"/>
                </a:cubicBezTo>
                <a:cubicBezTo>
                  <a:pt x="1490922" y="1250301"/>
                  <a:pt x="1489554" y="1252277"/>
                  <a:pt x="1489326" y="1254025"/>
                </a:cubicBezTo>
                <a:cubicBezTo>
                  <a:pt x="1482030" y="1253417"/>
                  <a:pt x="1474734" y="1250985"/>
                  <a:pt x="1467438" y="1246729"/>
                </a:cubicBezTo>
                <a:cubicBezTo>
                  <a:pt x="1467438" y="1254020"/>
                  <a:pt x="1467438" y="1261295"/>
                  <a:pt x="1467438" y="1268554"/>
                </a:cubicBezTo>
                <a:cubicBezTo>
                  <a:pt x="1464398" y="1268554"/>
                  <a:pt x="1459534" y="1268554"/>
                  <a:pt x="1452845" y="1268554"/>
                </a:cubicBezTo>
                <a:cubicBezTo>
                  <a:pt x="1453454" y="1261895"/>
                  <a:pt x="1452238" y="1257052"/>
                  <a:pt x="1449197" y="1254025"/>
                </a:cubicBezTo>
                <a:cubicBezTo>
                  <a:pt x="1447297" y="1248401"/>
                  <a:pt x="1444713" y="1245057"/>
                  <a:pt x="1441445" y="1243993"/>
                </a:cubicBezTo>
                <a:cubicBezTo>
                  <a:pt x="1438177" y="1242929"/>
                  <a:pt x="1434681" y="1245057"/>
                  <a:pt x="1430957" y="1250377"/>
                </a:cubicBezTo>
                <a:cubicBezTo>
                  <a:pt x="1430729" y="1252125"/>
                  <a:pt x="1429361" y="1253189"/>
                  <a:pt x="1426853" y="1253569"/>
                </a:cubicBezTo>
                <a:cubicBezTo>
                  <a:pt x="1424345" y="1253949"/>
                  <a:pt x="1422065" y="1254101"/>
                  <a:pt x="1420013" y="1254025"/>
                </a:cubicBezTo>
                <a:cubicBezTo>
                  <a:pt x="1418037" y="1252201"/>
                  <a:pt x="1415605" y="1250377"/>
                  <a:pt x="1412717" y="1248553"/>
                </a:cubicBezTo>
                <a:cubicBezTo>
                  <a:pt x="1409829" y="1246729"/>
                  <a:pt x="1407396" y="1244905"/>
                  <a:pt x="1405421" y="1243081"/>
                </a:cubicBezTo>
                <a:cubicBezTo>
                  <a:pt x="1405268" y="1241485"/>
                  <a:pt x="1404660" y="1241029"/>
                  <a:pt x="1403596" y="1241713"/>
                </a:cubicBezTo>
                <a:cubicBezTo>
                  <a:pt x="1402532" y="1242397"/>
                  <a:pt x="1401924" y="1242853"/>
                  <a:pt x="1401773" y="1243081"/>
                </a:cubicBezTo>
                <a:cubicBezTo>
                  <a:pt x="1401773" y="1243233"/>
                  <a:pt x="1401773" y="1243841"/>
                  <a:pt x="1401773" y="1244905"/>
                </a:cubicBezTo>
                <a:cubicBezTo>
                  <a:pt x="1401773" y="1245969"/>
                  <a:pt x="1401773" y="1246577"/>
                  <a:pt x="1401773" y="1246729"/>
                </a:cubicBezTo>
                <a:cubicBezTo>
                  <a:pt x="1405421" y="1250380"/>
                  <a:pt x="1409069" y="1254023"/>
                  <a:pt x="1412717" y="1257657"/>
                </a:cubicBezTo>
                <a:cubicBezTo>
                  <a:pt x="1409676" y="1261289"/>
                  <a:pt x="1408461" y="1264922"/>
                  <a:pt x="1409069" y="1268554"/>
                </a:cubicBezTo>
                <a:cubicBezTo>
                  <a:pt x="1405648" y="1268478"/>
                  <a:pt x="1402457" y="1267722"/>
                  <a:pt x="1399492" y="1266284"/>
                </a:cubicBezTo>
                <a:cubicBezTo>
                  <a:pt x="1396528" y="1264846"/>
                  <a:pt x="1392424" y="1263181"/>
                  <a:pt x="1387180" y="1261289"/>
                </a:cubicBezTo>
                <a:cubicBezTo>
                  <a:pt x="1390524" y="1259700"/>
                  <a:pt x="1392957" y="1258338"/>
                  <a:pt x="1394476" y="1257201"/>
                </a:cubicBezTo>
                <a:cubicBezTo>
                  <a:pt x="1395996" y="1256065"/>
                  <a:pt x="1398428" y="1253790"/>
                  <a:pt x="1401773" y="1250377"/>
                </a:cubicBezTo>
                <a:cubicBezTo>
                  <a:pt x="1395084" y="1249769"/>
                  <a:pt x="1390220" y="1247337"/>
                  <a:pt x="1387180" y="1243081"/>
                </a:cubicBezTo>
                <a:cubicBezTo>
                  <a:pt x="1382924" y="1242473"/>
                  <a:pt x="1380492" y="1240041"/>
                  <a:pt x="1379884" y="1235785"/>
                </a:cubicBezTo>
                <a:cubicBezTo>
                  <a:pt x="1380036" y="1232137"/>
                  <a:pt x="1380644" y="1228489"/>
                  <a:pt x="1381708" y="1224841"/>
                </a:cubicBezTo>
                <a:cubicBezTo>
                  <a:pt x="1382772" y="1221193"/>
                  <a:pt x="1383380" y="1217545"/>
                  <a:pt x="1383532" y="1213897"/>
                </a:cubicBezTo>
                <a:cubicBezTo>
                  <a:pt x="1383532" y="1213745"/>
                  <a:pt x="1383532" y="1213137"/>
                  <a:pt x="1383532" y="1212073"/>
                </a:cubicBezTo>
                <a:cubicBezTo>
                  <a:pt x="1383532" y="1211009"/>
                  <a:pt x="1383532" y="1210401"/>
                  <a:pt x="1383532" y="1210248"/>
                </a:cubicBezTo>
                <a:cubicBezTo>
                  <a:pt x="1380036" y="1213745"/>
                  <a:pt x="1376996" y="1216785"/>
                  <a:pt x="1374412" y="1219369"/>
                </a:cubicBezTo>
                <a:cubicBezTo>
                  <a:pt x="1371828" y="1221953"/>
                  <a:pt x="1368788" y="1224993"/>
                  <a:pt x="1365292" y="1228489"/>
                </a:cubicBezTo>
                <a:cubicBezTo>
                  <a:pt x="1367268" y="1232213"/>
                  <a:pt x="1368788" y="1235709"/>
                  <a:pt x="1369852" y="1238977"/>
                </a:cubicBezTo>
                <a:cubicBezTo>
                  <a:pt x="1370916" y="1242245"/>
                  <a:pt x="1370612" y="1244829"/>
                  <a:pt x="1368940" y="1246729"/>
                </a:cubicBezTo>
                <a:cubicBezTo>
                  <a:pt x="1366812" y="1250377"/>
                  <a:pt x="1363772" y="1253110"/>
                  <a:pt x="1359819" y="1254929"/>
                </a:cubicBezTo>
                <a:cubicBezTo>
                  <a:pt x="1355867" y="1256749"/>
                  <a:pt x="1352827" y="1257658"/>
                  <a:pt x="1350700" y="1257657"/>
                </a:cubicBezTo>
                <a:cubicBezTo>
                  <a:pt x="1347051" y="1255765"/>
                  <a:pt x="1343403" y="1254098"/>
                  <a:pt x="1339755" y="1252655"/>
                </a:cubicBezTo>
                <a:cubicBezTo>
                  <a:pt x="1336107" y="1251213"/>
                  <a:pt x="1332459" y="1250454"/>
                  <a:pt x="1328811" y="1250377"/>
                </a:cubicBezTo>
                <a:cubicBezTo>
                  <a:pt x="1317867" y="1247337"/>
                  <a:pt x="1306923" y="1242473"/>
                  <a:pt x="1295978" y="1235785"/>
                </a:cubicBezTo>
                <a:cubicBezTo>
                  <a:pt x="1297800" y="1243232"/>
                  <a:pt x="1297805" y="1249307"/>
                  <a:pt x="1295992" y="1254009"/>
                </a:cubicBezTo>
                <a:cubicBezTo>
                  <a:pt x="1294180" y="1258712"/>
                  <a:pt x="1290565" y="1261139"/>
                  <a:pt x="1285148" y="1261289"/>
                </a:cubicBezTo>
                <a:cubicBezTo>
                  <a:pt x="1274318" y="1264316"/>
                  <a:pt x="1263488" y="1265527"/>
                  <a:pt x="1252657" y="1264922"/>
                </a:cubicBezTo>
                <a:cubicBezTo>
                  <a:pt x="1252657" y="1261365"/>
                  <a:pt x="1252657" y="1258489"/>
                  <a:pt x="1252657" y="1256293"/>
                </a:cubicBezTo>
                <a:cubicBezTo>
                  <a:pt x="1252657" y="1254097"/>
                  <a:pt x="1252657" y="1252125"/>
                  <a:pt x="1252657" y="1250377"/>
                </a:cubicBezTo>
                <a:cubicBezTo>
                  <a:pt x="1252505" y="1250225"/>
                  <a:pt x="1251895" y="1249617"/>
                  <a:pt x="1250827" y="1248553"/>
                </a:cubicBezTo>
                <a:cubicBezTo>
                  <a:pt x="1249760" y="1247489"/>
                  <a:pt x="1249150" y="1246881"/>
                  <a:pt x="1248998" y="1246729"/>
                </a:cubicBezTo>
                <a:cubicBezTo>
                  <a:pt x="1245261" y="1250377"/>
                  <a:pt x="1241754" y="1254018"/>
                  <a:pt x="1238476" y="1257653"/>
                </a:cubicBezTo>
                <a:cubicBezTo>
                  <a:pt x="1235197" y="1261289"/>
                  <a:pt x="1232605" y="1264922"/>
                  <a:pt x="1230699" y="1268554"/>
                </a:cubicBezTo>
                <a:cubicBezTo>
                  <a:pt x="1226886" y="1272187"/>
                  <a:pt x="1222617" y="1274003"/>
                  <a:pt x="1217889" y="1274003"/>
                </a:cubicBezTo>
                <a:cubicBezTo>
                  <a:pt x="1213162" y="1274003"/>
                  <a:pt x="1208892" y="1272187"/>
                  <a:pt x="1205080" y="1268554"/>
                </a:cubicBezTo>
                <a:cubicBezTo>
                  <a:pt x="1205080" y="1268403"/>
                  <a:pt x="1205080" y="1267797"/>
                  <a:pt x="1205080" y="1266738"/>
                </a:cubicBezTo>
                <a:cubicBezTo>
                  <a:pt x="1205080" y="1265679"/>
                  <a:pt x="1205080" y="1265073"/>
                  <a:pt x="1205080" y="1264922"/>
                </a:cubicBezTo>
                <a:cubicBezTo>
                  <a:pt x="1207063" y="1257725"/>
                  <a:pt x="1206758" y="1253026"/>
                  <a:pt x="1204165" y="1250827"/>
                </a:cubicBezTo>
                <a:cubicBezTo>
                  <a:pt x="1201573" y="1248628"/>
                  <a:pt x="1195778" y="1248478"/>
                  <a:pt x="1186782" y="1250377"/>
                </a:cubicBezTo>
                <a:cubicBezTo>
                  <a:pt x="1188687" y="1250529"/>
                  <a:pt x="1190365" y="1251137"/>
                  <a:pt x="1191814" y="1252201"/>
                </a:cubicBezTo>
                <a:cubicBezTo>
                  <a:pt x="1193262" y="1253265"/>
                  <a:pt x="1194025" y="1253873"/>
                  <a:pt x="1194101" y="1254025"/>
                </a:cubicBezTo>
                <a:cubicBezTo>
                  <a:pt x="1194101" y="1253420"/>
                  <a:pt x="1194101" y="1254631"/>
                  <a:pt x="1194101" y="1257657"/>
                </a:cubicBezTo>
                <a:cubicBezTo>
                  <a:pt x="1192195" y="1257506"/>
                  <a:pt x="1189603" y="1256900"/>
                  <a:pt x="1186324" y="1255841"/>
                </a:cubicBezTo>
                <a:cubicBezTo>
                  <a:pt x="1183045" y="1254782"/>
                  <a:pt x="1179538" y="1254177"/>
                  <a:pt x="1175802" y="1254025"/>
                </a:cubicBezTo>
                <a:cubicBezTo>
                  <a:pt x="1177556" y="1248629"/>
                  <a:pt x="1179538" y="1243917"/>
                  <a:pt x="1181749" y="1239889"/>
                </a:cubicBezTo>
                <a:cubicBezTo>
                  <a:pt x="1183960" y="1235861"/>
                  <a:pt x="1186858" y="1232061"/>
                  <a:pt x="1190441" y="1228489"/>
                </a:cubicBezTo>
                <a:cubicBezTo>
                  <a:pt x="1186782" y="1227881"/>
                  <a:pt x="1183122" y="1229097"/>
                  <a:pt x="1179462" y="1232137"/>
                </a:cubicBezTo>
                <a:cubicBezTo>
                  <a:pt x="1170313" y="1234341"/>
                  <a:pt x="1162078" y="1235405"/>
                  <a:pt x="1154759" y="1235329"/>
                </a:cubicBezTo>
                <a:cubicBezTo>
                  <a:pt x="1147439" y="1235253"/>
                  <a:pt x="1141034" y="1231757"/>
                  <a:pt x="1135545" y="1224841"/>
                </a:cubicBezTo>
                <a:cubicBezTo>
                  <a:pt x="1133639" y="1224841"/>
                  <a:pt x="1131961" y="1224841"/>
                  <a:pt x="1130513" y="1224841"/>
                </a:cubicBezTo>
                <a:cubicBezTo>
                  <a:pt x="1129064" y="1224841"/>
                  <a:pt x="1128301" y="1224841"/>
                  <a:pt x="1128225" y="1224841"/>
                </a:cubicBezTo>
                <a:cubicBezTo>
                  <a:pt x="1119157" y="1221573"/>
                  <a:pt x="1110818" y="1220813"/>
                  <a:pt x="1103208" y="1222561"/>
                </a:cubicBezTo>
                <a:cubicBezTo>
                  <a:pt x="1095598" y="1224309"/>
                  <a:pt x="1088231" y="1226285"/>
                  <a:pt x="1081107" y="1228489"/>
                </a:cubicBezTo>
                <a:cubicBezTo>
                  <a:pt x="1075830" y="1230313"/>
                  <a:pt x="1071905" y="1230313"/>
                  <a:pt x="1069330" y="1228489"/>
                </a:cubicBezTo>
                <a:cubicBezTo>
                  <a:pt x="1066756" y="1226665"/>
                  <a:pt x="1064632" y="1223017"/>
                  <a:pt x="1062957" y="1217545"/>
                </a:cubicBezTo>
                <a:cubicBezTo>
                  <a:pt x="1059309" y="1221193"/>
                  <a:pt x="1055661" y="1224841"/>
                  <a:pt x="1052013" y="1228489"/>
                </a:cubicBezTo>
                <a:cubicBezTo>
                  <a:pt x="1044793" y="1222865"/>
                  <a:pt x="1037345" y="1219521"/>
                  <a:pt x="1029669" y="1218457"/>
                </a:cubicBezTo>
                <a:cubicBezTo>
                  <a:pt x="1021993" y="1217393"/>
                  <a:pt x="1013632" y="1219521"/>
                  <a:pt x="1004588" y="1224841"/>
                </a:cubicBezTo>
                <a:cubicBezTo>
                  <a:pt x="1000874" y="1228650"/>
                  <a:pt x="997359" y="1230151"/>
                  <a:pt x="994043" y="1229344"/>
                </a:cubicBezTo>
                <a:cubicBezTo>
                  <a:pt x="990727" y="1228536"/>
                  <a:pt x="988010" y="1224451"/>
                  <a:pt x="985892" y="1217089"/>
                </a:cubicBezTo>
                <a:cubicBezTo>
                  <a:pt x="985664" y="1215416"/>
                  <a:pt x="984296" y="1214202"/>
                  <a:pt x="981788" y="1213447"/>
                </a:cubicBezTo>
                <a:cubicBezTo>
                  <a:pt x="979280" y="1212692"/>
                  <a:pt x="977000" y="1211491"/>
                  <a:pt x="974948" y="1209843"/>
                </a:cubicBezTo>
                <a:cubicBezTo>
                  <a:pt x="971300" y="1209843"/>
                  <a:pt x="967651" y="1209843"/>
                  <a:pt x="964003" y="1209843"/>
                </a:cubicBezTo>
                <a:cubicBezTo>
                  <a:pt x="956631" y="1213844"/>
                  <a:pt x="950399" y="1215811"/>
                  <a:pt x="945307" y="1215746"/>
                </a:cubicBezTo>
                <a:cubicBezTo>
                  <a:pt x="940215" y="1215680"/>
                  <a:pt x="936719" y="1211315"/>
                  <a:pt x="934819" y="1202648"/>
                </a:cubicBezTo>
                <a:cubicBezTo>
                  <a:pt x="934667" y="1202648"/>
                  <a:pt x="934059" y="1202648"/>
                  <a:pt x="932995" y="1202648"/>
                </a:cubicBezTo>
                <a:cubicBezTo>
                  <a:pt x="931931" y="1202648"/>
                  <a:pt x="931323" y="1202648"/>
                  <a:pt x="931171" y="1202648"/>
                </a:cubicBezTo>
                <a:cubicBezTo>
                  <a:pt x="927295" y="1208122"/>
                  <a:pt x="922279" y="1211576"/>
                  <a:pt x="916123" y="1213010"/>
                </a:cubicBezTo>
                <a:cubicBezTo>
                  <a:pt x="909966" y="1214443"/>
                  <a:pt x="904038" y="1213388"/>
                  <a:pt x="898338" y="1209843"/>
                </a:cubicBezTo>
                <a:cubicBezTo>
                  <a:pt x="891498" y="1202648"/>
                  <a:pt x="886026" y="1199051"/>
                  <a:pt x="881922" y="1199051"/>
                </a:cubicBezTo>
                <a:cubicBezTo>
                  <a:pt x="877818" y="1199051"/>
                  <a:pt x="872345" y="1202648"/>
                  <a:pt x="865505" y="1209843"/>
                </a:cubicBezTo>
                <a:cubicBezTo>
                  <a:pt x="865657" y="1206396"/>
                  <a:pt x="866265" y="1203398"/>
                  <a:pt x="867329" y="1200850"/>
                </a:cubicBezTo>
                <a:cubicBezTo>
                  <a:pt x="868393" y="1198302"/>
                  <a:pt x="869002" y="1195303"/>
                  <a:pt x="869153" y="1191856"/>
                </a:cubicBezTo>
                <a:cubicBezTo>
                  <a:pt x="865353" y="1193580"/>
                  <a:pt x="861097" y="1194629"/>
                  <a:pt x="856385" y="1195004"/>
                </a:cubicBezTo>
                <a:cubicBezTo>
                  <a:pt x="851673" y="1195378"/>
                  <a:pt x="847417" y="1195528"/>
                  <a:pt x="843617" y="1195453"/>
                </a:cubicBezTo>
                <a:cubicBezTo>
                  <a:pt x="844217" y="1199651"/>
                  <a:pt x="843017" y="1205646"/>
                  <a:pt x="840020" y="1213440"/>
                </a:cubicBezTo>
                <a:cubicBezTo>
                  <a:pt x="839945" y="1214961"/>
                  <a:pt x="839195" y="1215569"/>
                  <a:pt x="837771" y="1215265"/>
                </a:cubicBezTo>
                <a:cubicBezTo>
                  <a:pt x="836347" y="1214961"/>
                  <a:pt x="834698" y="1215569"/>
                  <a:pt x="832825" y="1217089"/>
                </a:cubicBezTo>
                <a:cubicBezTo>
                  <a:pt x="832825" y="1209252"/>
                  <a:pt x="832825" y="1203239"/>
                  <a:pt x="832825" y="1199051"/>
                </a:cubicBezTo>
                <a:cubicBezTo>
                  <a:pt x="832675" y="1197327"/>
                  <a:pt x="832075" y="1196278"/>
                  <a:pt x="831026" y="1195903"/>
                </a:cubicBezTo>
                <a:cubicBezTo>
                  <a:pt x="829977" y="1195528"/>
                  <a:pt x="829377" y="1195378"/>
                  <a:pt x="829227" y="1195453"/>
                </a:cubicBezTo>
                <a:cubicBezTo>
                  <a:pt x="827654" y="1197177"/>
                  <a:pt x="826305" y="1199126"/>
                  <a:pt x="825180" y="1201299"/>
                </a:cubicBezTo>
                <a:cubicBezTo>
                  <a:pt x="824056" y="1203473"/>
                  <a:pt x="821808" y="1206321"/>
                  <a:pt x="818435" y="1209843"/>
                </a:cubicBezTo>
                <a:cubicBezTo>
                  <a:pt x="818285" y="1209693"/>
                  <a:pt x="817686" y="1209094"/>
                  <a:pt x="816636" y="1208045"/>
                </a:cubicBezTo>
                <a:cubicBezTo>
                  <a:pt x="815587" y="1206995"/>
                  <a:pt x="814988" y="1206396"/>
                  <a:pt x="814838" y="1206246"/>
                </a:cubicBezTo>
                <a:cubicBezTo>
                  <a:pt x="813114" y="1202798"/>
                  <a:pt x="812065" y="1199800"/>
                  <a:pt x="811690" y="1197252"/>
                </a:cubicBezTo>
                <a:cubicBezTo>
                  <a:pt x="811315" y="1194704"/>
                  <a:pt x="811165" y="1191706"/>
                  <a:pt x="811240" y="1188259"/>
                </a:cubicBezTo>
                <a:cubicBezTo>
                  <a:pt x="811012" y="1188259"/>
                  <a:pt x="809644" y="1188259"/>
                  <a:pt x="807136" y="1188259"/>
                </a:cubicBezTo>
                <a:cubicBezTo>
                  <a:pt x="804628" y="1188259"/>
                  <a:pt x="802348" y="1188259"/>
                  <a:pt x="800296" y="1188259"/>
                </a:cubicBezTo>
                <a:cubicBezTo>
                  <a:pt x="801968" y="1189907"/>
                  <a:pt x="803184" y="1191107"/>
                  <a:pt x="803944" y="1191856"/>
                </a:cubicBezTo>
                <a:cubicBezTo>
                  <a:pt x="804704" y="1192606"/>
                  <a:pt x="805920" y="1193805"/>
                  <a:pt x="807592" y="1195453"/>
                </a:cubicBezTo>
                <a:cubicBezTo>
                  <a:pt x="803944" y="1197102"/>
                  <a:pt x="800296" y="1198302"/>
                  <a:pt x="796648" y="1199051"/>
                </a:cubicBezTo>
                <a:cubicBezTo>
                  <a:pt x="793000" y="1199800"/>
                  <a:pt x="789352" y="1201000"/>
                  <a:pt x="785704" y="1202648"/>
                </a:cubicBezTo>
                <a:cubicBezTo>
                  <a:pt x="779016" y="1187659"/>
                  <a:pt x="759559" y="1188858"/>
                  <a:pt x="727334" y="1206246"/>
                </a:cubicBezTo>
                <a:cubicBezTo>
                  <a:pt x="723534" y="1200852"/>
                  <a:pt x="719278" y="1195451"/>
                  <a:pt x="714566" y="1190045"/>
                </a:cubicBezTo>
                <a:cubicBezTo>
                  <a:pt x="709854" y="1184638"/>
                  <a:pt x="705598" y="1179212"/>
                  <a:pt x="701798" y="1173768"/>
                </a:cubicBezTo>
                <a:cubicBezTo>
                  <a:pt x="700430" y="1174822"/>
                  <a:pt x="699518" y="1177235"/>
                  <a:pt x="699062" y="1181007"/>
                </a:cubicBezTo>
                <a:cubicBezTo>
                  <a:pt x="698606" y="1184779"/>
                  <a:pt x="695870" y="1183582"/>
                  <a:pt x="690854" y="1177416"/>
                </a:cubicBezTo>
                <a:cubicBezTo>
                  <a:pt x="688726" y="1175669"/>
                  <a:pt x="685686" y="1175515"/>
                  <a:pt x="681734" y="1176953"/>
                </a:cubicBezTo>
                <a:cubicBezTo>
                  <a:pt x="677781" y="1178392"/>
                  <a:pt x="674742" y="1180962"/>
                  <a:pt x="672613" y="1184661"/>
                </a:cubicBezTo>
                <a:cubicBezTo>
                  <a:pt x="670789" y="1193280"/>
                  <a:pt x="668053" y="1197627"/>
                  <a:pt x="664405" y="1197702"/>
                </a:cubicBezTo>
                <a:cubicBezTo>
                  <a:pt x="660757" y="1197777"/>
                  <a:pt x="656197" y="1195828"/>
                  <a:pt x="650725" y="1191856"/>
                </a:cubicBezTo>
                <a:cubicBezTo>
                  <a:pt x="647685" y="1188259"/>
                  <a:pt x="642821" y="1184661"/>
                  <a:pt x="636133" y="1181064"/>
                </a:cubicBezTo>
                <a:cubicBezTo>
                  <a:pt x="636285" y="1181064"/>
                  <a:pt x="636892" y="1180152"/>
                  <a:pt x="637957" y="1178328"/>
                </a:cubicBezTo>
                <a:cubicBezTo>
                  <a:pt x="639021" y="1176504"/>
                  <a:pt x="639629" y="1173768"/>
                  <a:pt x="639781" y="1170120"/>
                </a:cubicBezTo>
                <a:cubicBezTo>
                  <a:pt x="630737" y="1173618"/>
                  <a:pt x="622376" y="1176654"/>
                  <a:pt x="614700" y="1179227"/>
                </a:cubicBezTo>
                <a:cubicBezTo>
                  <a:pt x="607024" y="1181801"/>
                  <a:pt x="599576" y="1184811"/>
                  <a:pt x="592356" y="1188259"/>
                </a:cubicBezTo>
                <a:cubicBezTo>
                  <a:pt x="590617" y="1186464"/>
                  <a:pt x="589534" y="1184658"/>
                  <a:pt x="589107" y="1182841"/>
                </a:cubicBezTo>
                <a:cubicBezTo>
                  <a:pt x="588679" y="1181024"/>
                  <a:pt x="588394" y="1179174"/>
                  <a:pt x="588252" y="1177291"/>
                </a:cubicBezTo>
                <a:cubicBezTo>
                  <a:pt x="586428" y="1180748"/>
                  <a:pt x="584604" y="1183753"/>
                  <a:pt x="582780" y="1186308"/>
                </a:cubicBezTo>
                <a:cubicBezTo>
                  <a:pt x="580955" y="1188863"/>
                  <a:pt x="579131" y="1191868"/>
                  <a:pt x="577307" y="1195325"/>
                </a:cubicBezTo>
                <a:cubicBezTo>
                  <a:pt x="569403" y="1195325"/>
                  <a:pt x="563323" y="1195325"/>
                  <a:pt x="559067" y="1195325"/>
                </a:cubicBezTo>
                <a:cubicBezTo>
                  <a:pt x="556027" y="1191718"/>
                  <a:pt x="554811" y="1188111"/>
                  <a:pt x="555419" y="1184505"/>
                </a:cubicBezTo>
                <a:cubicBezTo>
                  <a:pt x="557471" y="1177517"/>
                  <a:pt x="557927" y="1173459"/>
                  <a:pt x="556787" y="1172332"/>
                </a:cubicBezTo>
                <a:cubicBezTo>
                  <a:pt x="555647" y="1171206"/>
                  <a:pt x="551543" y="1171656"/>
                  <a:pt x="544475" y="1173685"/>
                </a:cubicBezTo>
                <a:cubicBezTo>
                  <a:pt x="543867" y="1177291"/>
                  <a:pt x="545083" y="1180898"/>
                  <a:pt x="548123" y="1184505"/>
                </a:cubicBezTo>
                <a:cubicBezTo>
                  <a:pt x="545083" y="1184505"/>
                  <a:pt x="543867" y="1184505"/>
                  <a:pt x="544475" y="1184505"/>
                </a:cubicBezTo>
                <a:cubicBezTo>
                  <a:pt x="542727" y="1184204"/>
                  <a:pt x="540751" y="1183904"/>
                  <a:pt x="538547" y="1183603"/>
                </a:cubicBezTo>
                <a:cubicBezTo>
                  <a:pt x="536343" y="1183302"/>
                  <a:pt x="533454" y="1184805"/>
                  <a:pt x="529883" y="1188111"/>
                </a:cubicBezTo>
                <a:cubicBezTo>
                  <a:pt x="527754" y="1193221"/>
                  <a:pt x="524714" y="1195625"/>
                  <a:pt x="520762" y="1195325"/>
                </a:cubicBezTo>
                <a:cubicBezTo>
                  <a:pt x="516810" y="1195024"/>
                  <a:pt x="513770" y="1193822"/>
                  <a:pt x="511642" y="1191718"/>
                </a:cubicBezTo>
                <a:cubicBezTo>
                  <a:pt x="504954" y="1185106"/>
                  <a:pt x="500090" y="1183904"/>
                  <a:pt x="497050" y="1188111"/>
                </a:cubicBezTo>
                <a:cubicBezTo>
                  <a:pt x="495074" y="1189840"/>
                  <a:pt x="492641" y="1190892"/>
                  <a:pt x="489754" y="1191267"/>
                </a:cubicBezTo>
                <a:cubicBezTo>
                  <a:pt x="486866" y="1191643"/>
                  <a:pt x="484434" y="1191793"/>
                  <a:pt x="482458" y="1191718"/>
                </a:cubicBezTo>
                <a:cubicBezTo>
                  <a:pt x="484206" y="1195024"/>
                  <a:pt x="486182" y="1197428"/>
                  <a:pt x="488386" y="1198931"/>
                </a:cubicBezTo>
                <a:cubicBezTo>
                  <a:pt x="490590" y="1200434"/>
                  <a:pt x="493478" y="1202838"/>
                  <a:pt x="497050" y="1206144"/>
                </a:cubicBezTo>
                <a:cubicBezTo>
                  <a:pt x="489146" y="1206746"/>
                  <a:pt x="483065" y="1205543"/>
                  <a:pt x="478809" y="1202538"/>
                </a:cubicBezTo>
                <a:cubicBezTo>
                  <a:pt x="480482" y="1206090"/>
                  <a:pt x="481698" y="1208966"/>
                  <a:pt x="482458" y="1211166"/>
                </a:cubicBezTo>
                <a:lnTo>
                  <a:pt x="484620" y="1214676"/>
                </a:lnTo>
                <a:lnTo>
                  <a:pt x="482458" y="1213440"/>
                </a:lnTo>
                <a:cubicBezTo>
                  <a:pt x="480558" y="1216937"/>
                  <a:pt x="477973" y="1219977"/>
                  <a:pt x="474705" y="1222561"/>
                </a:cubicBezTo>
                <a:cubicBezTo>
                  <a:pt x="471437" y="1225145"/>
                  <a:pt x="467941" y="1228185"/>
                  <a:pt x="464217" y="1231681"/>
                </a:cubicBezTo>
                <a:cubicBezTo>
                  <a:pt x="458897" y="1235405"/>
                  <a:pt x="454033" y="1237077"/>
                  <a:pt x="449625" y="1236697"/>
                </a:cubicBezTo>
                <a:cubicBezTo>
                  <a:pt x="445216" y="1236317"/>
                  <a:pt x="440353" y="1233429"/>
                  <a:pt x="435033" y="1228033"/>
                </a:cubicBezTo>
                <a:cubicBezTo>
                  <a:pt x="430776" y="1224385"/>
                  <a:pt x="424696" y="1224385"/>
                  <a:pt x="416792" y="1228033"/>
                </a:cubicBezTo>
                <a:cubicBezTo>
                  <a:pt x="409747" y="1224309"/>
                  <a:pt x="404951" y="1222637"/>
                  <a:pt x="402403" y="1223017"/>
                </a:cubicBezTo>
                <a:cubicBezTo>
                  <a:pt x="399855" y="1223397"/>
                  <a:pt x="398655" y="1226285"/>
                  <a:pt x="398805" y="1231681"/>
                </a:cubicBezTo>
                <a:cubicBezTo>
                  <a:pt x="395208" y="1238977"/>
                  <a:pt x="391610" y="1246273"/>
                  <a:pt x="388013" y="1253569"/>
                </a:cubicBezTo>
                <a:cubicBezTo>
                  <a:pt x="387863" y="1251821"/>
                  <a:pt x="387263" y="1249845"/>
                  <a:pt x="386214" y="1247641"/>
                </a:cubicBezTo>
                <a:cubicBezTo>
                  <a:pt x="385165" y="1245437"/>
                  <a:pt x="384565" y="1242549"/>
                  <a:pt x="384416" y="1238977"/>
                </a:cubicBezTo>
                <a:cubicBezTo>
                  <a:pt x="380463" y="1239585"/>
                  <a:pt x="376511" y="1240193"/>
                  <a:pt x="372559" y="1240801"/>
                </a:cubicBezTo>
                <a:cubicBezTo>
                  <a:pt x="368607" y="1241409"/>
                  <a:pt x="366479" y="1238369"/>
                  <a:pt x="366175" y="1231681"/>
                </a:cubicBezTo>
                <a:cubicBezTo>
                  <a:pt x="369215" y="1228641"/>
                  <a:pt x="374079" y="1227425"/>
                  <a:pt x="380767" y="1228033"/>
                </a:cubicBezTo>
                <a:cubicBezTo>
                  <a:pt x="380767" y="1228641"/>
                  <a:pt x="380767" y="1227425"/>
                  <a:pt x="380767" y="1224385"/>
                </a:cubicBezTo>
                <a:cubicBezTo>
                  <a:pt x="377271" y="1224461"/>
                  <a:pt x="374231" y="1224309"/>
                  <a:pt x="371647" y="1223929"/>
                </a:cubicBezTo>
                <a:cubicBezTo>
                  <a:pt x="369063" y="1223549"/>
                  <a:pt x="366023" y="1222485"/>
                  <a:pt x="362527" y="1220737"/>
                </a:cubicBezTo>
                <a:cubicBezTo>
                  <a:pt x="360779" y="1227805"/>
                  <a:pt x="357891" y="1231909"/>
                  <a:pt x="353863" y="1233049"/>
                </a:cubicBezTo>
                <a:cubicBezTo>
                  <a:pt x="349835" y="1234189"/>
                  <a:pt x="344211" y="1233733"/>
                  <a:pt x="336990" y="1231681"/>
                </a:cubicBezTo>
                <a:cubicBezTo>
                  <a:pt x="335319" y="1233809"/>
                  <a:pt x="334103" y="1236849"/>
                  <a:pt x="333343" y="1240801"/>
                </a:cubicBezTo>
                <a:cubicBezTo>
                  <a:pt x="332582" y="1244753"/>
                  <a:pt x="331366" y="1247793"/>
                  <a:pt x="329694" y="1249921"/>
                </a:cubicBezTo>
                <a:cubicBezTo>
                  <a:pt x="326046" y="1249769"/>
                  <a:pt x="322398" y="1249161"/>
                  <a:pt x="318750" y="1248097"/>
                </a:cubicBezTo>
                <a:cubicBezTo>
                  <a:pt x="315102" y="1247033"/>
                  <a:pt x="311454" y="1246425"/>
                  <a:pt x="307806" y="1246273"/>
                </a:cubicBezTo>
                <a:cubicBezTo>
                  <a:pt x="305830" y="1246273"/>
                  <a:pt x="303398" y="1246273"/>
                  <a:pt x="300510" y="1246273"/>
                </a:cubicBezTo>
                <a:cubicBezTo>
                  <a:pt x="297622" y="1246273"/>
                  <a:pt x="295190" y="1246273"/>
                  <a:pt x="293214" y="1246273"/>
                </a:cubicBezTo>
                <a:cubicBezTo>
                  <a:pt x="285994" y="1246425"/>
                  <a:pt x="280369" y="1245209"/>
                  <a:pt x="276341" y="1242625"/>
                </a:cubicBezTo>
                <a:cubicBezTo>
                  <a:pt x="272313" y="1240041"/>
                  <a:pt x="269425" y="1235177"/>
                  <a:pt x="267677" y="1228033"/>
                </a:cubicBezTo>
                <a:cubicBezTo>
                  <a:pt x="249589" y="1234341"/>
                  <a:pt x="232868" y="1234493"/>
                  <a:pt x="217516" y="1228489"/>
                </a:cubicBezTo>
                <a:cubicBezTo>
                  <a:pt x="202164" y="1222485"/>
                  <a:pt x="187267" y="1216253"/>
                  <a:pt x="172827" y="1209792"/>
                </a:cubicBezTo>
                <a:cubicBezTo>
                  <a:pt x="165531" y="1207669"/>
                  <a:pt x="158235" y="1204651"/>
                  <a:pt x="150939" y="1200740"/>
                </a:cubicBezTo>
                <a:cubicBezTo>
                  <a:pt x="143643" y="1196828"/>
                  <a:pt x="136346" y="1193821"/>
                  <a:pt x="129050" y="1191718"/>
                </a:cubicBezTo>
                <a:cubicBezTo>
                  <a:pt x="118486" y="1186160"/>
                  <a:pt x="109518" y="1180144"/>
                  <a:pt x="102146" y="1173669"/>
                </a:cubicBezTo>
                <a:cubicBezTo>
                  <a:pt x="94773" y="1167194"/>
                  <a:pt x="86717" y="1161147"/>
                  <a:pt x="77977" y="1155527"/>
                </a:cubicBezTo>
                <a:cubicBezTo>
                  <a:pt x="67337" y="1148079"/>
                  <a:pt x="58521" y="1139263"/>
                  <a:pt x="51529" y="1129079"/>
                </a:cubicBezTo>
                <a:cubicBezTo>
                  <a:pt x="44537" y="1118895"/>
                  <a:pt x="37544" y="1108254"/>
                  <a:pt x="30552" y="1097158"/>
                </a:cubicBezTo>
                <a:cubicBezTo>
                  <a:pt x="23408" y="1089786"/>
                  <a:pt x="17632" y="1081730"/>
                  <a:pt x="13224" y="1072990"/>
                </a:cubicBezTo>
                <a:cubicBezTo>
                  <a:pt x="8816" y="1064250"/>
                  <a:pt x="4864" y="1055282"/>
                  <a:pt x="1368" y="1046085"/>
                </a:cubicBezTo>
                <a:cubicBezTo>
                  <a:pt x="-456" y="1038637"/>
                  <a:pt x="-456" y="1031645"/>
                  <a:pt x="1368" y="1025109"/>
                </a:cubicBezTo>
                <a:cubicBezTo>
                  <a:pt x="3192" y="1018573"/>
                  <a:pt x="6840" y="1013404"/>
                  <a:pt x="12312" y="1009604"/>
                </a:cubicBezTo>
                <a:cubicBezTo>
                  <a:pt x="12920" y="1005348"/>
                  <a:pt x="15352" y="1002916"/>
                  <a:pt x="19608" y="1002308"/>
                </a:cubicBezTo>
                <a:cubicBezTo>
                  <a:pt x="20216" y="990148"/>
                  <a:pt x="24472" y="982548"/>
                  <a:pt x="32376" y="979508"/>
                </a:cubicBezTo>
                <a:cubicBezTo>
                  <a:pt x="40280" y="976468"/>
                  <a:pt x="48185" y="974340"/>
                  <a:pt x="56089" y="973124"/>
                </a:cubicBezTo>
                <a:cubicBezTo>
                  <a:pt x="65361" y="971604"/>
                  <a:pt x="75089" y="970996"/>
                  <a:pt x="85273" y="971300"/>
                </a:cubicBezTo>
                <a:cubicBezTo>
                  <a:pt x="95458" y="971604"/>
                  <a:pt x="105186" y="970996"/>
                  <a:pt x="114458" y="969476"/>
                </a:cubicBezTo>
                <a:cubicBezTo>
                  <a:pt x="118106" y="970084"/>
                  <a:pt x="121754" y="968868"/>
                  <a:pt x="125402" y="965827"/>
                </a:cubicBezTo>
                <a:cubicBezTo>
                  <a:pt x="132546" y="965372"/>
                  <a:pt x="139234" y="964459"/>
                  <a:pt x="145467" y="963091"/>
                </a:cubicBezTo>
                <a:cubicBezTo>
                  <a:pt x="151699" y="961724"/>
                  <a:pt x="158387" y="962635"/>
                  <a:pt x="165531" y="965827"/>
                </a:cubicBezTo>
                <a:cubicBezTo>
                  <a:pt x="169331" y="967500"/>
                  <a:pt x="173587" y="967804"/>
                  <a:pt x="178299" y="966740"/>
                </a:cubicBezTo>
                <a:cubicBezTo>
                  <a:pt x="183011" y="965676"/>
                  <a:pt x="187267" y="964155"/>
                  <a:pt x="191067" y="962179"/>
                </a:cubicBezTo>
                <a:cubicBezTo>
                  <a:pt x="195324" y="962179"/>
                  <a:pt x="197756" y="962179"/>
                  <a:pt x="198364" y="962179"/>
                </a:cubicBezTo>
                <a:cubicBezTo>
                  <a:pt x="210980" y="966967"/>
                  <a:pt x="223140" y="968336"/>
                  <a:pt x="234844" y="966283"/>
                </a:cubicBezTo>
                <a:cubicBezTo>
                  <a:pt x="246549" y="964232"/>
                  <a:pt x="258709" y="962863"/>
                  <a:pt x="271325" y="962179"/>
                </a:cubicBezTo>
                <a:cubicBezTo>
                  <a:pt x="290174" y="962179"/>
                  <a:pt x="310846" y="962179"/>
                  <a:pt x="333343" y="962179"/>
                </a:cubicBezTo>
                <a:cubicBezTo>
                  <a:pt x="347935" y="962787"/>
                  <a:pt x="362527" y="961572"/>
                  <a:pt x="377119" y="958531"/>
                </a:cubicBezTo>
                <a:cubicBezTo>
                  <a:pt x="387956" y="958227"/>
                  <a:pt x="398799" y="957011"/>
                  <a:pt x="409648" y="954883"/>
                </a:cubicBezTo>
                <a:cubicBezTo>
                  <a:pt x="420497" y="952755"/>
                  <a:pt x="431391" y="951539"/>
                  <a:pt x="442329" y="951235"/>
                </a:cubicBezTo>
                <a:cubicBezTo>
                  <a:pt x="478809" y="951235"/>
                  <a:pt x="515290" y="951235"/>
                  <a:pt x="551771" y="951235"/>
                </a:cubicBezTo>
                <a:cubicBezTo>
                  <a:pt x="560815" y="951083"/>
                  <a:pt x="569175" y="950475"/>
                  <a:pt x="576851" y="949411"/>
                </a:cubicBezTo>
                <a:cubicBezTo>
                  <a:pt x="584528" y="948347"/>
                  <a:pt x="591976" y="947739"/>
                  <a:pt x="599196" y="947587"/>
                </a:cubicBezTo>
                <a:cubicBezTo>
                  <a:pt x="608316" y="947739"/>
                  <a:pt x="617436" y="948347"/>
                  <a:pt x="626556" y="949411"/>
                </a:cubicBezTo>
                <a:cubicBezTo>
                  <a:pt x="635677" y="950475"/>
                  <a:pt x="644797" y="951083"/>
                  <a:pt x="653917" y="951235"/>
                </a:cubicBezTo>
                <a:cubicBezTo>
                  <a:pt x="666685" y="952755"/>
                  <a:pt x="679454" y="953363"/>
                  <a:pt x="692222" y="953059"/>
                </a:cubicBezTo>
                <a:cubicBezTo>
                  <a:pt x="704990" y="952755"/>
                  <a:pt x="717758" y="953363"/>
                  <a:pt x="730527" y="954883"/>
                </a:cubicBezTo>
                <a:cubicBezTo>
                  <a:pt x="744511" y="955491"/>
                  <a:pt x="760319" y="957923"/>
                  <a:pt x="777952" y="962179"/>
                </a:cubicBezTo>
                <a:cubicBezTo>
                  <a:pt x="788820" y="962179"/>
                  <a:pt x="799916" y="962179"/>
                  <a:pt x="811240" y="962179"/>
                </a:cubicBezTo>
                <a:cubicBezTo>
                  <a:pt x="809569" y="969324"/>
                  <a:pt x="810162" y="974188"/>
                  <a:pt x="813020" y="976772"/>
                </a:cubicBezTo>
                <a:cubicBezTo>
                  <a:pt x="815877" y="979356"/>
                  <a:pt x="820081" y="980572"/>
                  <a:pt x="825630" y="980420"/>
                </a:cubicBezTo>
                <a:cubicBezTo>
                  <a:pt x="831025" y="980116"/>
                  <a:pt x="836436" y="979812"/>
                  <a:pt x="841863" y="979508"/>
                </a:cubicBezTo>
                <a:cubicBezTo>
                  <a:pt x="847289" y="979204"/>
                  <a:pt x="852738" y="980724"/>
                  <a:pt x="858209" y="984068"/>
                </a:cubicBezTo>
                <a:cubicBezTo>
                  <a:pt x="863757" y="985578"/>
                  <a:pt x="869990" y="985272"/>
                  <a:pt x="876905" y="983148"/>
                </a:cubicBezTo>
                <a:cubicBezTo>
                  <a:pt x="883822" y="981024"/>
                  <a:pt x="890966" y="978898"/>
                  <a:pt x="898338" y="976772"/>
                </a:cubicBezTo>
                <a:cubicBezTo>
                  <a:pt x="902138" y="975024"/>
                  <a:pt x="906394" y="973960"/>
                  <a:pt x="911106" y="973580"/>
                </a:cubicBezTo>
                <a:cubicBezTo>
                  <a:pt x="915818" y="973200"/>
                  <a:pt x="920075" y="973048"/>
                  <a:pt x="923875" y="973124"/>
                </a:cubicBezTo>
                <a:cubicBezTo>
                  <a:pt x="927523" y="972516"/>
                  <a:pt x="931171" y="973732"/>
                  <a:pt x="934819" y="976772"/>
                </a:cubicBezTo>
                <a:cubicBezTo>
                  <a:pt x="936795" y="983592"/>
                  <a:pt x="940139" y="987231"/>
                  <a:pt x="944851" y="987689"/>
                </a:cubicBezTo>
                <a:cubicBezTo>
                  <a:pt x="949563" y="988147"/>
                  <a:pt x="954731" y="988148"/>
                  <a:pt x="960355" y="987694"/>
                </a:cubicBezTo>
                <a:cubicBezTo>
                  <a:pt x="974948" y="987090"/>
                  <a:pt x="989540" y="988299"/>
                  <a:pt x="1004132" y="991321"/>
                </a:cubicBezTo>
                <a:cubicBezTo>
                  <a:pt x="1016901" y="994796"/>
                  <a:pt x="1029669" y="996005"/>
                  <a:pt x="1042437" y="994947"/>
                </a:cubicBezTo>
                <a:cubicBezTo>
                  <a:pt x="1055205" y="993889"/>
                  <a:pt x="1067973" y="991471"/>
                  <a:pt x="1080742" y="987694"/>
                </a:cubicBezTo>
                <a:cubicBezTo>
                  <a:pt x="1095942" y="984068"/>
                  <a:pt x="1112966" y="984068"/>
                  <a:pt x="1131815" y="987694"/>
                </a:cubicBezTo>
                <a:cubicBezTo>
                  <a:pt x="1123911" y="991321"/>
                  <a:pt x="1117831" y="994947"/>
                  <a:pt x="1113575" y="998573"/>
                </a:cubicBezTo>
                <a:cubicBezTo>
                  <a:pt x="1113575" y="1000235"/>
                  <a:pt x="1113575" y="1001444"/>
                  <a:pt x="1113575" y="1002200"/>
                </a:cubicBezTo>
                <a:cubicBezTo>
                  <a:pt x="1113575" y="1002955"/>
                  <a:pt x="1113575" y="1004164"/>
                  <a:pt x="1113575" y="1005826"/>
                </a:cubicBezTo>
                <a:cubicBezTo>
                  <a:pt x="1126267" y="1005977"/>
                  <a:pt x="1138275" y="1006581"/>
                  <a:pt x="1149599" y="1007639"/>
                </a:cubicBezTo>
                <a:cubicBezTo>
                  <a:pt x="1160923" y="1008697"/>
                  <a:pt x="1172020" y="1009301"/>
                  <a:pt x="1182888" y="1009452"/>
                </a:cubicBezTo>
                <a:cubicBezTo>
                  <a:pt x="1195656" y="1009301"/>
                  <a:pt x="1208424" y="1008697"/>
                  <a:pt x="1221193" y="1007639"/>
                </a:cubicBezTo>
                <a:cubicBezTo>
                  <a:pt x="1233961" y="1006581"/>
                  <a:pt x="1246729" y="1005977"/>
                  <a:pt x="1259498" y="1005826"/>
                </a:cubicBezTo>
                <a:cubicBezTo>
                  <a:pt x="1263374" y="1004315"/>
                  <a:pt x="1267478" y="1004617"/>
                  <a:pt x="1271810" y="1006732"/>
                </a:cubicBezTo>
                <a:cubicBezTo>
                  <a:pt x="1276142" y="1008848"/>
                  <a:pt x="1279334" y="1010963"/>
                  <a:pt x="1281386" y="1013079"/>
                </a:cubicBezTo>
                <a:cubicBezTo>
                  <a:pt x="1295370" y="1024562"/>
                  <a:pt x="1307530" y="1023354"/>
                  <a:pt x="1317867" y="1009452"/>
                </a:cubicBezTo>
                <a:cubicBezTo>
                  <a:pt x="1321971" y="1007563"/>
                  <a:pt x="1327443" y="1006808"/>
                  <a:pt x="1334283" y="1007186"/>
                </a:cubicBezTo>
                <a:cubicBezTo>
                  <a:pt x="1341123" y="1007563"/>
                  <a:pt x="1346595" y="1009528"/>
                  <a:pt x="1350700" y="1013079"/>
                </a:cubicBezTo>
                <a:cubicBezTo>
                  <a:pt x="1343403" y="1013079"/>
                  <a:pt x="1336107" y="1013079"/>
                  <a:pt x="1328811" y="1013079"/>
                </a:cubicBezTo>
                <a:cubicBezTo>
                  <a:pt x="1332459" y="1017309"/>
                  <a:pt x="1336107" y="1019727"/>
                  <a:pt x="1339755" y="1020331"/>
                </a:cubicBezTo>
                <a:cubicBezTo>
                  <a:pt x="1352447" y="1020709"/>
                  <a:pt x="1364456" y="1020860"/>
                  <a:pt x="1375780" y="1020785"/>
                </a:cubicBezTo>
                <a:cubicBezTo>
                  <a:pt x="1387104" y="1020709"/>
                  <a:pt x="1398200" y="1018140"/>
                  <a:pt x="1409069" y="1013079"/>
                </a:cubicBezTo>
                <a:cubicBezTo>
                  <a:pt x="1416973" y="1010057"/>
                  <a:pt x="1426701" y="1008848"/>
                  <a:pt x="1438253" y="1009452"/>
                </a:cubicBezTo>
                <a:cubicBezTo>
                  <a:pt x="1452845" y="1008848"/>
                  <a:pt x="1467438" y="1010057"/>
                  <a:pt x="1482030" y="1013079"/>
                </a:cubicBezTo>
                <a:cubicBezTo>
                  <a:pt x="1481878" y="1020029"/>
                  <a:pt x="1483094" y="1024260"/>
                  <a:pt x="1485678" y="1025771"/>
                </a:cubicBezTo>
                <a:cubicBezTo>
                  <a:pt x="1488262" y="1027282"/>
                  <a:pt x="1493126" y="1027886"/>
                  <a:pt x="1500270" y="1027584"/>
                </a:cubicBezTo>
                <a:cubicBezTo>
                  <a:pt x="1516535" y="1027584"/>
                  <a:pt x="1532343" y="1027584"/>
                  <a:pt x="1547695" y="1027584"/>
                </a:cubicBezTo>
                <a:cubicBezTo>
                  <a:pt x="1563048" y="1027584"/>
                  <a:pt x="1578856" y="1027584"/>
                  <a:pt x="1595120" y="1027584"/>
                </a:cubicBezTo>
                <a:cubicBezTo>
                  <a:pt x="1596792" y="1027584"/>
                  <a:pt x="1598008" y="1027584"/>
                  <a:pt x="1598768" y="1027584"/>
                </a:cubicBezTo>
                <a:cubicBezTo>
                  <a:pt x="1599528" y="1027584"/>
                  <a:pt x="1600744" y="1027584"/>
                  <a:pt x="1602416" y="1027584"/>
                </a:cubicBezTo>
                <a:cubicBezTo>
                  <a:pt x="1620657" y="1022522"/>
                  <a:pt x="1638897" y="1019954"/>
                  <a:pt x="1657138" y="1019878"/>
                </a:cubicBezTo>
                <a:cubicBezTo>
                  <a:pt x="1675378" y="1019803"/>
                  <a:pt x="1693618" y="1019954"/>
                  <a:pt x="1711859" y="1020331"/>
                </a:cubicBezTo>
                <a:cubicBezTo>
                  <a:pt x="1719079" y="1020180"/>
                  <a:pt x="1725615" y="1019576"/>
                  <a:pt x="1731467" y="1018518"/>
                </a:cubicBezTo>
                <a:cubicBezTo>
                  <a:pt x="1737319" y="1017461"/>
                  <a:pt x="1742944" y="1016856"/>
                  <a:pt x="1748340" y="1016705"/>
                </a:cubicBezTo>
                <a:cubicBezTo>
                  <a:pt x="1759436" y="1016781"/>
                  <a:pt x="1770988" y="1016630"/>
                  <a:pt x="1782997" y="1016252"/>
                </a:cubicBezTo>
                <a:cubicBezTo>
                  <a:pt x="1795004" y="1015874"/>
                  <a:pt x="1806557" y="1014816"/>
                  <a:pt x="1817653" y="1013079"/>
                </a:cubicBezTo>
                <a:cubicBezTo>
                  <a:pt x="1824949" y="1013683"/>
                  <a:pt x="1832245" y="1012474"/>
                  <a:pt x="1839542" y="1009452"/>
                </a:cubicBezTo>
                <a:cubicBezTo>
                  <a:pt x="1846838" y="1009679"/>
                  <a:pt x="1854134" y="1010132"/>
                  <a:pt x="1861430" y="1010812"/>
                </a:cubicBezTo>
                <a:cubicBezTo>
                  <a:pt x="1868726" y="1011492"/>
                  <a:pt x="1876022" y="1011039"/>
                  <a:pt x="1883318" y="1009452"/>
                </a:cubicBezTo>
                <a:cubicBezTo>
                  <a:pt x="1896087" y="1009150"/>
                  <a:pt x="1908855" y="1007941"/>
                  <a:pt x="1921623" y="1005826"/>
                </a:cubicBezTo>
                <a:cubicBezTo>
                  <a:pt x="1934392" y="1003711"/>
                  <a:pt x="1947160" y="1002502"/>
                  <a:pt x="1959928" y="1002200"/>
                </a:cubicBezTo>
                <a:cubicBezTo>
                  <a:pt x="1965476" y="1002351"/>
                  <a:pt x="1971708" y="1002955"/>
                  <a:pt x="1978624" y="1004013"/>
                </a:cubicBezTo>
                <a:cubicBezTo>
                  <a:pt x="1985541" y="1005070"/>
                  <a:pt x="1992685" y="1005675"/>
                  <a:pt x="2000057" y="1005826"/>
                </a:cubicBezTo>
                <a:cubicBezTo>
                  <a:pt x="2009101" y="1005675"/>
                  <a:pt x="2018373" y="1005070"/>
                  <a:pt x="2027873" y="1004013"/>
                </a:cubicBezTo>
                <a:cubicBezTo>
                  <a:pt x="2037374" y="1002955"/>
                  <a:pt x="2047558" y="1002351"/>
                  <a:pt x="2058426" y="1002200"/>
                </a:cubicBezTo>
                <a:cubicBezTo>
                  <a:pt x="2065874" y="1000613"/>
                  <a:pt x="2073778" y="1000160"/>
                  <a:pt x="2082138" y="1000840"/>
                </a:cubicBezTo>
                <a:cubicBezTo>
                  <a:pt x="2090499" y="1001520"/>
                  <a:pt x="2098403" y="1001973"/>
                  <a:pt x="2105851" y="1002200"/>
                </a:cubicBezTo>
                <a:cubicBezTo>
                  <a:pt x="2109499" y="1002048"/>
                  <a:pt x="2113147" y="1001444"/>
                  <a:pt x="2116795" y="1000386"/>
                </a:cubicBezTo>
                <a:cubicBezTo>
                  <a:pt x="2120443" y="999329"/>
                  <a:pt x="2124091" y="998724"/>
                  <a:pt x="2127740" y="998573"/>
                </a:cubicBezTo>
                <a:cubicBezTo>
                  <a:pt x="2138684" y="1001595"/>
                  <a:pt x="2149628" y="1002804"/>
                  <a:pt x="2160572" y="1002200"/>
                </a:cubicBezTo>
                <a:cubicBezTo>
                  <a:pt x="2166120" y="1004315"/>
                  <a:pt x="2171440" y="1005524"/>
                  <a:pt x="2176532" y="1005826"/>
                </a:cubicBezTo>
                <a:cubicBezTo>
                  <a:pt x="2181624" y="1006128"/>
                  <a:pt x="2186033" y="1003711"/>
                  <a:pt x="2189757" y="998573"/>
                </a:cubicBezTo>
                <a:cubicBezTo>
                  <a:pt x="2190365" y="995551"/>
                  <a:pt x="2192796" y="994342"/>
                  <a:pt x="2197053" y="994947"/>
                </a:cubicBezTo>
                <a:cubicBezTo>
                  <a:pt x="2218941" y="999178"/>
                  <a:pt x="2240830" y="997969"/>
                  <a:pt x="2262718" y="991321"/>
                </a:cubicBezTo>
                <a:cubicBezTo>
                  <a:pt x="2268266" y="991471"/>
                  <a:pt x="2273586" y="992076"/>
                  <a:pt x="2278678" y="993134"/>
                </a:cubicBezTo>
                <a:cubicBezTo>
                  <a:pt x="2283770" y="994191"/>
                  <a:pt x="2288179" y="994796"/>
                  <a:pt x="2291903" y="994947"/>
                </a:cubicBezTo>
                <a:cubicBezTo>
                  <a:pt x="2302999" y="994796"/>
                  <a:pt x="2314551" y="994191"/>
                  <a:pt x="2326559" y="993134"/>
                </a:cubicBezTo>
                <a:cubicBezTo>
                  <a:pt x="2338568" y="992076"/>
                  <a:pt x="2350120" y="991471"/>
                  <a:pt x="2361216" y="991321"/>
                </a:cubicBezTo>
                <a:cubicBezTo>
                  <a:pt x="2363040" y="991094"/>
                  <a:pt x="2364864" y="990641"/>
                  <a:pt x="2366689" y="989960"/>
                </a:cubicBezTo>
                <a:cubicBezTo>
                  <a:pt x="2368512" y="989281"/>
                  <a:pt x="2370336" y="989734"/>
                  <a:pt x="2372161" y="991321"/>
                </a:cubicBezTo>
                <a:cubicBezTo>
                  <a:pt x="2381357" y="998195"/>
                  <a:pt x="2390325" y="1000764"/>
                  <a:pt x="2399065" y="999027"/>
                </a:cubicBezTo>
                <a:cubicBezTo>
                  <a:pt x="2407805" y="997289"/>
                  <a:pt x="2415861" y="993511"/>
                  <a:pt x="2423234" y="987694"/>
                </a:cubicBezTo>
                <a:cubicBezTo>
                  <a:pt x="2426882" y="987694"/>
                  <a:pt x="2430530" y="987694"/>
                  <a:pt x="2434177" y="987694"/>
                </a:cubicBezTo>
                <a:cubicBezTo>
                  <a:pt x="2450670" y="987543"/>
                  <a:pt x="2466934" y="986939"/>
                  <a:pt x="2482970" y="985881"/>
                </a:cubicBezTo>
                <a:cubicBezTo>
                  <a:pt x="2499007" y="984823"/>
                  <a:pt x="2514360" y="984219"/>
                  <a:pt x="2529028" y="984068"/>
                </a:cubicBezTo>
                <a:cubicBezTo>
                  <a:pt x="2543012" y="984068"/>
                  <a:pt x="2555172" y="984068"/>
                  <a:pt x="2565508" y="984068"/>
                </a:cubicBezTo>
                <a:cubicBezTo>
                  <a:pt x="2587397" y="984068"/>
                  <a:pt x="2609285" y="984068"/>
                  <a:pt x="2631174" y="984068"/>
                </a:cubicBezTo>
                <a:cubicBezTo>
                  <a:pt x="2647742" y="984068"/>
                  <a:pt x="2664766" y="984068"/>
                  <a:pt x="2682247" y="984068"/>
                </a:cubicBezTo>
                <a:cubicBezTo>
                  <a:pt x="2699727" y="984068"/>
                  <a:pt x="2716751" y="984068"/>
                  <a:pt x="2733320" y="984068"/>
                </a:cubicBezTo>
                <a:cubicBezTo>
                  <a:pt x="2738944" y="983385"/>
                  <a:pt x="2744112" y="982926"/>
                  <a:pt x="2748824" y="982692"/>
                </a:cubicBezTo>
                <a:cubicBezTo>
                  <a:pt x="2753536" y="982457"/>
                  <a:pt x="2756880" y="986542"/>
                  <a:pt x="2758856" y="994947"/>
                </a:cubicBezTo>
                <a:cubicBezTo>
                  <a:pt x="2761060" y="995022"/>
                  <a:pt x="2764860" y="994871"/>
                  <a:pt x="2770256" y="994494"/>
                </a:cubicBezTo>
                <a:cubicBezTo>
                  <a:pt x="2775653" y="994116"/>
                  <a:pt x="2780365" y="993058"/>
                  <a:pt x="2784393" y="991321"/>
                </a:cubicBezTo>
                <a:cubicBezTo>
                  <a:pt x="2791689" y="989128"/>
                  <a:pt x="2798985" y="987161"/>
                  <a:pt x="2806281" y="985419"/>
                </a:cubicBezTo>
                <a:cubicBezTo>
                  <a:pt x="2813578" y="983678"/>
                  <a:pt x="2820874" y="984436"/>
                  <a:pt x="2828170" y="987694"/>
                </a:cubicBezTo>
                <a:cubicBezTo>
                  <a:pt x="2831817" y="987694"/>
                  <a:pt x="2835466" y="987694"/>
                  <a:pt x="2839114" y="987694"/>
                </a:cubicBezTo>
                <a:cubicBezTo>
                  <a:pt x="2842914" y="983981"/>
                  <a:pt x="2847170" y="982314"/>
                  <a:pt x="2851882" y="982692"/>
                </a:cubicBezTo>
                <a:cubicBezTo>
                  <a:pt x="2856594" y="983069"/>
                  <a:pt x="2860851" y="985946"/>
                  <a:pt x="2864651" y="991321"/>
                </a:cubicBezTo>
                <a:cubicBezTo>
                  <a:pt x="2875595" y="987542"/>
                  <a:pt x="2886539" y="985122"/>
                  <a:pt x="2897483" y="984060"/>
                </a:cubicBezTo>
                <a:cubicBezTo>
                  <a:pt x="2908428" y="982998"/>
                  <a:pt x="2919371" y="984209"/>
                  <a:pt x="2930316" y="987694"/>
                </a:cubicBezTo>
                <a:cubicBezTo>
                  <a:pt x="2932064" y="987391"/>
                  <a:pt x="2934040" y="986179"/>
                  <a:pt x="2936244" y="984057"/>
                </a:cubicBezTo>
                <a:cubicBezTo>
                  <a:pt x="2938448" y="981935"/>
                  <a:pt x="2941336" y="980723"/>
                  <a:pt x="2944908" y="980420"/>
                </a:cubicBezTo>
                <a:cubicBezTo>
                  <a:pt x="2963149" y="981028"/>
                  <a:pt x="2981389" y="979812"/>
                  <a:pt x="2999629" y="976772"/>
                </a:cubicBezTo>
                <a:cubicBezTo>
                  <a:pt x="3025166" y="973124"/>
                  <a:pt x="3050702" y="969476"/>
                  <a:pt x="3076239" y="965827"/>
                </a:cubicBezTo>
                <a:cubicBezTo>
                  <a:pt x="3085207" y="965524"/>
                  <a:pt x="3093719" y="963396"/>
                  <a:pt x="3101775" y="959443"/>
                </a:cubicBezTo>
                <a:cubicBezTo>
                  <a:pt x="3109831" y="955491"/>
                  <a:pt x="3118344" y="951539"/>
                  <a:pt x="3127312" y="947587"/>
                </a:cubicBezTo>
                <a:cubicBezTo>
                  <a:pt x="3129212" y="946751"/>
                  <a:pt x="3130998" y="946485"/>
                  <a:pt x="3132670" y="946789"/>
                </a:cubicBezTo>
                <a:close/>
                <a:moveTo>
                  <a:pt x="7479226" y="936187"/>
                </a:moveTo>
                <a:cubicBezTo>
                  <a:pt x="7480974" y="938239"/>
                  <a:pt x="7482038" y="941431"/>
                  <a:pt x="7482418" y="945763"/>
                </a:cubicBezTo>
                <a:cubicBezTo>
                  <a:pt x="7482798" y="950095"/>
                  <a:pt x="7482951" y="954199"/>
                  <a:pt x="7482874" y="958075"/>
                </a:cubicBezTo>
                <a:cubicBezTo>
                  <a:pt x="7477554" y="958075"/>
                  <a:pt x="7472690" y="958075"/>
                  <a:pt x="7468282" y="958075"/>
                </a:cubicBezTo>
                <a:cubicBezTo>
                  <a:pt x="7463874" y="958075"/>
                  <a:pt x="7459010" y="958075"/>
                  <a:pt x="7453689" y="958075"/>
                </a:cubicBezTo>
                <a:cubicBezTo>
                  <a:pt x="7457338" y="969628"/>
                  <a:pt x="7460986" y="979356"/>
                  <a:pt x="7464634" y="987260"/>
                </a:cubicBezTo>
                <a:cubicBezTo>
                  <a:pt x="7473374" y="985360"/>
                  <a:pt x="7478694" y="981864"/>
                  <a:pt x="7480594" y="976772"/>
                </a:cubicBezTo>
                <a:cubicBezTo>
                  <a:pt x="7482494" y="971680"/>
                  <a:pt x="7483254" y="965447"/>
                  <a:pt x="7482874" y="958075"/>
                </a:cubicBezTo>
                <a:cubicBezTo>
                  <a:pt x="7484700" y="959671"/>
                  <a:pt x="7486520" y="961039"/>
                  <a:pt x="7488336" y="962179"/>
                </a:cubicBezTo>
                <a:cubicBezTo>
                  <a:pt x="7490152" y="963319"/>
                  <a:pt x="7491952" y="965599"/>
                  <a:pt x="7493738" y="969020"/>
                </a:cubicBezTo>
                <a:cubicBezTo>
                  <a:pt x="7499170" y="970996"/>
                  <a:pt x="7504602" y="973428"/>
                  <a:pt x="7510033" y="976316"/>
                </a:cubicBezTo>
                <a:cubicBezTo>
                  <a:pt x="7515465" y="979204"/>
                  <a:pt x="7520897" y="981636"/>
                  <a:pt x="7526329" y="983612"/>
                </a:cubicBezTo>
                <a:lnTo>
                  <a:pt x="7526651" y="979964"/>
                </a:lnTo>
                <a:cubicBezTo>
                  <a:pt x="7526879" y="979888"/>
                  <a:pt x="7528247" y="979128"/>
                  <a:pt x="7530755" y="977684"/>
                </a:cubicBezTo>
                <a:cubicBezTo>
                  <a:pt x="7533263" y="976240"/>
                  <a:pt x="7535543" y="974568"/>
                  <a:pt x="7537595" y="972668"/>
                </a:cubicBezTo>
                <a:cubicBezTo>
                  <a:pt x="7535924" y="970692"/>
                  <a:pt x="7534707" y="968259"/>
                  <a:pt x="7533947" y="965372"/>
                </a:cubicBezTo>
                <a:cubicBezTo>
                  <a:pt x="7533187" y="962483"/>
                  <a:pt x="7531971" y="960051"/>
                  <a:pt x="7530299" y="958075"/>
                </a:cubicBezTo>
                <a:cubicBezTo>
                  <a:pt x="7515099" y="950779"/>
                  <a:pt x="7498075" y="943483"/>
                  <a:pt x="7479226" y="936187"/>
                </a:cubicBezTo>
                <a:close/>
                <a:moveTo>
                  <a:pt x="7815134" y="935303"/>
                </a:moveTo>
                <a:cubicBezTo>
                  <a:pt x="7809320" y="935360"/>
                  <a:pt x="7802993" y="938239"/>
                  <a:pt x="7796152" y="943939"/>
                </a:cubicBezTo>
                <a:cubicBezTo>
                  <a:pt x="7804589" y="952955"/>
                  <a:pt x="7811429" y="958560"/>
                  <a:pt x="7816673" y="960754"/>
                </a:cubicBezTo>
                <a:cubicBezTo>
                  <a:pt x="7821917" y="962949"/>
                  <a:pt x="7829669" y="962208"/>
                  <a:pt x="7839929" y="958531"/>
                </a:cubicBezTo>
                <a:cubicBezTo>
                  <a:pt x="7833089" y="942951"/>
                  <a:pt x="7824824" y="935208"/>
                  <a:pt x="7815134" y="935303"/>
                </a:cubicBezTo>
                <a:close/>
                <a:moveTo>
                  <a:pt x="8033864" y="927452"/>
                </a:moveTo>
                <a:cubicBezTo>
                  <a:pt x="8031344" y="927632"/>
                  <a:pt x="8028866" y="928112"/>
                  <a:pt x="8026429" y="928891"/>
                </a:cubicBezTo>
                <a:cubicBezTo>
                  <a:pt x="8026581" y="930791"/>
                  <a:pt x="8027189" y="933375"/>
                  <a:pt x="8028254" y="936643"/>
                </a:cubicBezTo>
                <a:cubicBezTo>
                  <a:pt x="8029318" y="939911"/>
                  <a:pt x="8029927" y="943407"/>
                  <a:pt x="8030079" y="947131"/>
                </a:cubicBezTo>
                <a:cubicBezTo>
                  <a:pt x="8039206" y="943255"/>
                  <a:pt x="8048101" y="941887"/>
                  <a:pt x="8056761" y="943027"/>
                </a:cubicBezTo>
                <a:cubicBezTo>
                  <a:pt x="8065421" y="944167"/>
                  <a:pt x="8073402" y="949183"/>
                  <a:pt x="8080702" y="958075"/>
                </a:cubicBezTo>
                <a:cubicBezTo>
                  <a:pt x="8076414" y="948423"/>
                  <a:pt x="8068733" y="940367"/>
                  <a:pt x="8057660" y="933907"/>
                </a:cubicBezTo>
                <a:cubicBezTo>
                  <a:pt x="8049356" y="929062"/>
                  <a:pt x="8041423" y="926910"/>
                  <a:pt x="8033864" y="927452"/>
                </a:cubicBezTo>
                <a:close/>
                <a:moveTo>
                  <a:pt x="7544891" y="917947"/>
                </a:moveTo>
                <a:cubicBezTo>
                  <a:pt x="7542763" y="925243"/>
                  <a:pt x="7541548" y="932539"/>
                  <a:pt x="7541243" y="939835"/>
                </a:cubicBezTo>
                <a:cubicBezTo>
                  <a:pt x="7540939" y="947131"/>
                  <a:pt x="7543372" y="954427"/>
                  <a:pt x="7548539" y="961724"/>
                </a:cubicBezTo>
                <a:lnTo>
                  <a:pt x="7548083" y="965660"/>
                </a:lnTo>
                <a:cubicBezTo>
                  <a:pt x="7551503" y="967860"/>
                  <a:pt x="7553783" y="971654"/>
                  <a:pt x="7554924" y="977042"/>
                </a:cubicBezTo>
                <a:cubicBezTo>
                  <a:pt x="7556064" y="982429"/>
                  <a:pt x="7557432" y="987133"/>
                  <a:pt x="7559027" y="991155"/>
                </a:cubicBezTo>
                <a:cubicBezTo>
                  <a:pt x="7560700" y="993051"/>
                  <a:pt x="7561916" y="994721"/>
                  <a:pt x="7562675" y="996162"/>
                </a:cubicBezTo>
                <a:cubicBezTo>
                  <a:pt x="7563436" y="997604"/>
                  <a:pt x="7564652" y="998363"/>
                  <a:pt x="7566323" y="998439"/>
                </a:cubicBezTo>
                <a:cubicBezTo>
                  <a:pt x="7573619" y="1005116"/>
                  <a:pt x="7580916" y="1009972"/>
                  <a:pt x="7588212" y="1013007"/>
                </a:cubicBezTo>
                <a:cubicBezTo>
                  <a:pt x="7595508" y="1009365"/>
                  <a:pt x="7602804" y="1002081"/>
                  <a:pt x="7610100" y="991155"/>
                </a:cubicBezTo>
                <a:cubicBezTo>
                  <a:pt x="7610100" y="988119"/>
                  <a:pt x="7610100" y="983264"/>
                  <a:pt x="7610100" y="976586"/>
                </a:cubicBezTo>
                <a:cubicBezTo>
                  <a:pt x="7605845" y="979621"/>
                  <a:pt x="7603412" y="980835"/>
                  <a:pt x="7602804" y="980228"/>
                </a:cubicBezTo>
                <a:cubicBezTo>
                  <a:pt x="7601057" y="981898"/>
                  <a:pt x="7599081" y="983111"/>
                  <a:pt x="7596876" y="983870"/>
                </a:cubicBezTo>
                <a:cubicBezTo>
                  <a:pt x="7594673" y="984629"/>
                  <a:pt x="7591785" y="985843"/>
                  <a:pt x="7588212" y="987512"/>
                </a:cubicBezTo>
                <a:cubicBezTo>
                  <a:pt x="7589732" y="983795"/>
                  <a:pt x="7590341" y="980304"/>
                  <a:pt x="7590036" y="977042"/>
                </a:cubicBezTo>
                <a:cubicBezTo>
                  <a:pt x="7589732" y="973779"/>
                  <a:pt x="7590341" y="971199"/>
                  <a:pt x="7591860" y="969302"/>
                </a:cubicBezTo>
                <a:cubicBezTo>
                  <a:pt x="7597171" y="961039"/>
                  <a:pt x="7600231" y="954802"/>
                  <a:pt x="7601038" y="950593"/>
                </a:cubicBezTo>
                <a:cubicBezTo>
                  <a:pt x="7601845" y="946383"/>
                  <a:pt x="7601370" y="939149"/>
                  <a:pt x="7599612" y="928891"/>
                </a:cubicBezTo>
                <a:cubicBezTo>
                  <a:pt x="7591025" y="930791"/>
                  <a:pt x="7586312" y="934287"/>
                  <a:pt x="7585476" y="939379"/>
                </a:cubicBezTo>
                <a:cubicBezTo>
                  <a:pt x="7584640" y="944471"/>
                  <a:pt x="7584488" y="950703"/>
                  <a:pt x="7585020" y="958075"/>
                </a:cubicBezTo>
                <a:cubicBezTo>
                  <a:pt x="7577116" y="958075"/>
                  <a:pt x="7567388" y="958075"/>
                  <a:pt x="7555835" y="958075"/>
                </a:cubicBezTo>
                <a:cubicBezTo>
                  <a:pt x="7557736" y="950931"/>
                  <a:pt x="7559408" y="944243"/>
                  <a:pt x="7560852" y="938011"/>
                </a:cubicBezTo>
                <a:cubicBezTo>
                  <a:pt x="7562296" y="931779"/>
                  <a:pt x="7563056" y="925091"/>
                  <a:pt x="7563132" y="917947"/>
                </a:cubicBezTo>
                <a:cubicBezTo>
                  <a:pt x="7555228" y="917947"/>
                  <a:pt x="7549148" y="917947"/>
                  <a:pt x="7544891" y="917947"/>
                </a:cubicBezTo>
                <a:close/>
                <a:moveTo>
                  <a:pt x="7692069" y="900846"/>
                </a:moveTo>
                <a:cubicBezTo>
                  <a:pt x="7689180" y="899782"/>
                  <a:pt x="7686635" y="899858"/>
                  <a:pt x="7684430" y="901074"/>
                </a:cubicBezTo>
                <a:cubicBezTo>
                  <a:pt x="7680022" y="903506"/>
                  <a:pt x="7676070" y="906850"/>
                  <a:pt x="7672574" y="911106"/>
                </a:cubicBezTo>
                <a:cubicBezTo>
                  <a:pt x="7664670" y="914754"/>
                  <a:pt x="7658590" y="918403"/>
                  <a:pt x="7654333" y="922051"/>
                </a:cubicBezTo>
                <a:cubicBezTo>
                  <a:pt x="7643998" y="937078"/>
                  <a:pt x="7635485" y="950302"/>
                  <a:pt x="7628797" y="961724"/>
                </a:cubicBezTo>
                <a:cubicBezTo>
                  <a:pt x="7628949" y="965447"/>
                  <a:pt x="7629557" y="968943"/>
                  <a:pt x="7630621" y="972212"/>
                </a:cubicBezTo>
                <a:cubicBezTo>
                  <a:pt x="7631685" y="975480"/>
                  <a:pt x="7632294" y="978064"/>
                  <a:pt x="7632445" y="979964"/>
                </a:cubicBezTo>
                <a:cubicBezTo>
                  <a:pt x="7632445" y="990300"/>
                  <a:pt x="7632445" y="998812"/>
                  <a:pt x="7632445" y="1005500"/>
                </a:cubicBezTo>
                <a:cubicBezTo>
                  <a:pt x="7632522" y="1007172"/>
                  <a:pt x="7633282" y="1008388"/>
                  <a:pt x="7634725" y="1009148"/>
                </a:cubicBezTo>
                <a:cubicBezTo>
                  <a:pt x="7636170" y="1009908"/>
                  <a:pt x="7637841" y="1011124"/>
                  <a:pt x="7639741" y="1012797"/>
                </a:cubicBezTo>
                <a:cubicBezTo>
                  <a:pt x="7639893" y="1012720"/>
                  <a:pt x="7640501" y="1011960"/>
                  <a:pt x="7641565" y="1010517"/>
                </a:cubicBezTo>
                <a:cubicBezTo>
                  <a:pt x="7642629" y="1009072"/>
                  <a:pt x="7643238" y="1007400"/>
                  <a:pt x="7643389" y="1005500"/>
                </a:cubicBezTo>
                <a:cubicBezTo>
                  <a:pt x="7644909" y="1001776"/>
                  <a:pt x="7645518" y="998280"/>
                  <a:pt x="7645213" y="995012"/>
                </a:cubicBezTo>
                <a:cubicBezTo>
                  <a:pt x="7644909" y="991744"/>
                  <a:pt x="7645518" y="989160"/>
                  <a:pt x="7647037" y="987260"/>
                </a:cubicBezTo>
                <a:cubicBezTo>
                  <a:pt x="7650762" y="981627"/>
                  <a:pt x="7655170" y="976476"/>
                  <a:pt x="7660261" y="971806"/>
                </a:cubicBezTo>
                <a:cubicBezTo>
                  <a:pt x="7665354" y="967136"/>
                  <a:pt x="7670674" y="963911"/>
                  <a:pt x="7676222" y="962129"/>
                </a:cubicBezTo>
                <a:cubicBezTo>
                  <a:pt x="7681770" y="960555"/>
                  <a:pt x="7688003" y="960105"/>
                  <a:pt x="7694918" y="960780"/>
                </a:cubicBezTo>
                <a:cubicBezTo>
                  <a:pt x="7701835" y="961454"/>
                  <a:pt x="7708979" y="961904"/>
                  <a:pt x="7716351" y="962129"/>
                </a:cubicBezTo>
                <a:cubicBezTo>
                  <a:pt x="7716279" y="958587"/>
                  <a:pt x="7716423" y="955702"/>
                  <a:pt x="7716780" y="953473"/>
                </a:cubicBezTo>
                <a:lnTo>
                  <a:pt x="7719683" y="947500"/>
                </a:lnTo>
                <a:lnTo>
                  <a:pt x="7738752" y="954392"/>
                </a:lnTo>
                <a:cubicBezTo>
                  <a:pt x="7744300" y="957276"/>
                  <a:pt x="7748994" y="960728"/>
                  <a:pt x="7752831" y="964750"/>
                </a:cubicBezTo>
                <a:cubicBezTo>
                  <a:pt x="7760508" y="972792"/>
                  <a:pt x="7765220" y="984022"/>
                  <a:pt x="7766968" y="998439"/>
                </a:cubicBezTo>
                <a:cubicBezTo>
                  <a:pt x="7767120" y="998439"/>
                  <a:pt x="7767729" y="998439"/>
                  <a:pt x="7768792" y="998439"/>
                </a:cubicBezTo>
                <a:cubicBezTo>
                  <a:pt x="7769856" y="998439"/>
                  <a:pt x="7770464" y="998439"/>
                  <a:pt x="7770616" y="998439"/>
                </a:cubicBezTo>
                <a:cubicBezTo>
                  <a:pt x="7774872" y="987512"/>
                  <a:pt x="7777305" y="976586"/>
                  <a:pt x="7777912" y="965660"/>
                </a:cubicBezTo>
                <a:cubicBezTo>
                  <a:pt x="7766047" y="951700"/>
                  <a:pt x="7757857" y="943200"/>
                  <a:pt x="7753345" y="940160"/>
                </a:cubicBezTo>
                <a:cubicBezTo>
                  <a:pt x="7748833" y="937120"/>
                  <a:pt x="7742581" y="935892"/>
                  <a:pt x="7734591" y="936477"/>
                </a:cubicBezTo>
                <a:cubicBezTo>
                  <a:pt x="7731779" y="930610"/>
                  <a:pt x="7730108" y="924269"/>
                  <a:pt x="7729575" y="917454"/>
                </a:cubicBezTo>
                <a:cubicBezTo>
                  <a:pt x="7729043" y="910639"/>
                  <a:pt x="7724635" y="906091"/>
                  <a:pt x="7716351" y="903810"/>
                </a:cubicBezTo>
                <a:cubicBezTo>
                  <a:pt x="7712551" y="903962"/>
                  <a:pt x="7709207" y="904570"/>
                  <a:pt x="7706318" y="905634"/>
                </a:cubicBezTo>
                <a:cubicBezTo>
                  <a:pt x="7703431" y="906698"/>
                  <a:pt x="7701910" y="907306"/>
                  <a:pt x="7701758" y="907458"/>
                </a:cubicBezTo>
                <a:cubicBezTo>
                  <a:pt x="7698186" y="904114"/>
                  <a:pt x="7694956" y="901910"/>
                  <a:pt x="7692069" y="900846"/>
                </a:cubicBezTo>
                <a:close/>
                <a:moveTo>
                  <a:pt x="7409913" y="900010"/>
                </a:moveTo>
                <a:cubicBezTo>
                  <a:pt x="7408013" y="903458"/>
                  <a:pt x="7406340" y="906455"/>
                  <a:pt x="7404897" y="909004"/>
                </a:cubicBezTo>
                <a:cubicBezTo>
                  <a:pt x="7403453" y="911552"/>
                  <a:pt x="7402692" y="914550"/>
                  <a:pt x="7402617" y="917997"/>
                </a:cubicBezTo>
                <a:cubicBezTo>
                  <a:pt x="7400564" y="921773"/>
                  <a:pt x="7398285" y="926014"/>
                  <a:pt x="7395776" y="930721"/>
                </a:cubicBezTo>
                <a:cubicBezTo>
                  <a:pt x="7393268" y="935428"/>
                  <a:pt x="7391900" y="939682"/>
                  <a:pt x="7391672" y="943483"/>
                </a:cubicBezTo>
                <a:cubicBezTo>
                  <a:pt x="7399577" y="951387"/>
                  <a:pt x="7409304" y="957467"/>
                  <a:pt x="7420857" y="961724"/>
                </a:cubicBezTo>
                <a:cubicBezTo>
                  <a:pt x="7421313" y="961191"/>
                  <a:pt x="7423137" y="958607"/>
                  <a:pt x="7426329" y="953971"/>
                </a:cubicBezTo>
                <a:cubicBezTo>
                  <a:pt x="7429521" y="949335"/>
                  <a:pt x="7431345" y="945839"/>
                  <a:pt x="7431801" y="943483"/>
                </a:cubicBezTo>
                <a:cubicBezTo>
                  <a:pt x="7428153" y="928891"/>
                  <a:pt x="7420857" y="914400"/>
                  <a:pt x="7409913" y="900010"/>
                </a:cubicBezTo>
                <a:close/>
                <a:moveTo>
                  <a:pt x="6938855" y="863681"/>
                </a:moveTo>
                <a:cubicBezTo>
                  <a:pt x="6939007" y="867252"/>
                  <a:pt x="6939615" y="870129"/>
                  <a:pt x="6940680" y="872310"/>
                </a:cubicBezTo>
                <a:cubicBezTo>
                  <a:pt x="6941744" y="874491"/>
                  <a:pt x="6942353" y="876441"/>
                  <a:pt x="6942505" y="878160"/>
                </a:cubicBezTo>
                <a:cubicBezTo>
                  <a:pt x="6935360" y="880030"/>
                  <a:pt x="6928899" y="881676"/>
                  <a:pt x="6923123" y="883098"/>
                </a:cubicBezTo>
                <a:cubicBezTo>
                  <a:pt x="6917347" y="884519"/>
                  <a:pt x="6911798" y="885267"/>
                  <a:pt x="6906478" y="885342"/>
                </a:cubicBezTo>
                <a:cubicBezTo>
                  <a:pt x="6906478" y="885940"/>
                  <a:pt x="6906478" y="884743"/>
                  <a:pt x="6906478" y="881751"/>
                </a:cubicBezTo>
                <a:cubicBezTo>
                  <a:pt x="6911649" y="879883"/>
                  <a:pt x="6916596" y="877335"/>
                  <a:pt x="6921317" y="874106"/>
                </a:cubicBezTo>
                <a:cubicBezTo>
                  <a:pt x="6926039" y="870877"/>
                  <a:pt x="6931885" y="867402"/>
                  <a:pt x="6938855" y="863681"/>
                </a:cubicBezTo>
                <a:close/>
                <a:moveTo>
                  <a:pt x="9869285" y="834041"/>
                </a:moveTo>
                <a:cubicBezTo>
                  <a:pt x="9867615" y="834117"/>
                  <a:pt x="9866397" y="834877"/>
                  <a:pt x="9865638" y="836321"/>
                </a:cubicBezTo>
                <a:cubicBezTo>
                  <a:pt x="9864878" y="837765"/>
                  <a:pt x="9863661" y="839437"/>
                  <a:pt x="9861989" y="841337"/>
                </a:cubicBezTo>
                <a:cubicBezTo>
                  <a:pt x="9863661" y="841337"/>
                  <a:pt x="9864878" y="841337"/>
                  <a:pt x="9865638" y="841337"/>
                </a:cubicBezTo>
                <a:cubicBezTo>
                  <a:pt x="9866397" y="841337"/>
                  <a:pt x="9867615" y="841337"/>
                  <a:pt x="9869285" y="841337"/>
                </a:cubicBezTo>
                <a:cubicBezTo>
                  <a:pt x="9873542" y="840729"/>
                  <a:pt x="9875973" y="841945"/>
                  <a:pt x="9876582" y="844985"/>
                </a:cubicBezTo>
                <a:cubicBezTo>
                  <a:pt x="9884030" y="846505"/>
                  <a:pt x="9891023" y="848937"/>
                  <a:pt x="9897558" y="852281"/>
                </a:cubicBezTo>
                <a:cubicBezTo>
                  <a:pt x="9904095" y="855625"/>
                  <a:pt x="9909262" y="861706"/>
                  <a:pt x="9913063" y="870522"/>
                </a:cubicBezTo>
                <a:cubicBezTo>
                  <a:pt x="9913671" y="870522"/>
                  <a:pt x="9916102" y="870522"/>
                  <a:pt x="9920359" y="870522"/>
                </a:cubicBezTo>
                <a:cubicBezTo>
                  <a:pt x="9919751" y="871130"/>
                  <a:pt x="9920967" y="869913"/>
                  <a:pt x="9924007" y="866874"/>
                </a:cubicBezTo>
                <a:cubicBezTo>
                  <a:pt x="9920435" y="864897"/>
                  <a:pt x="9917548" y="862465"/>
                  <a:pt x="9915343" y="859577"/>
                </a:cubicBezTo>
                <a:cubicBezTo>
                  <a:pt x="9913139" y="856689"/>
                  <a:pt x="9911163" y="854257"/>
                  <a:pt x="9909414" y="852281"/>
                </a:cubicBezTo>
                <a:cubicBezTo>
                  <a:pt x="9908123" y="848329"/>
                  <a:pt x="9907059" y="844377"/>
                  <a:pt x="9906223" y="840425"/>
                </a:cubicBezTo>
                <a:cubicBezTo>
                  <a:pt x="9905387" y="836473"/>
                  <a:pt x="9901587" y="834345"/>
                  <a:pt x="9894822" y="834041"/>
                </a:cubicBezTo>
                <a:cubicBezTo>
                  <a:pt x="9891023" y="835637"/>
                  <a:pt x="9886767" y="836093"/>
                  <a:pt x="9882054" y="835409"/>
                </a:cubicBezTo>
                <a:cubicBezTo>
                  <a:pt x="9877342" y="834725"/>
                  <a:pt x="9873086" y="834269"/>
                  <a:pt x="9869285" y="834041"/>
                </a:cubicBezTo>
                <a:close/>
                <a:moveTo>
                  <a:pt x="7486495" y="834041"/>
                </a:moveTo>
                <a:cubicBezTo>
                  <a:pt x="7490267" y="841337"/>
                  <a:pt x="7494492" y="848633"/>
                  <a:pt x="7499170" y="855929"/>
                </a:cubicBezTo>
                <a:cubicBezTo>
                  <a:pt x="7503848" y="863225"/>
                  <a:pt x="7508072" y="870522"/>
                  <a:pt x="7511844" y="877818"/>
                </a:cubicBezTo>
                <a:cubicBezTo>
                  <a:pt x="7513499" y="877964"/>
                  <a:pt x="7514716" y="878584"/>
                  <a:pt x="7515499" y="879677"/>
                </a:cubicBezTo>
                <a:cubicBezTo>
                  <a:pt x="7516281" y="880771"/>
                  <a:pt x="7517566" y="881462"/>
                  <a:pt x="7519355" y="881751"/>
                </a:cubicBezTo>
                <a:cubicBezTo>
                  <a:pt x="7529691" y="888334"/>
                  <a:pt x="7541852" y="893123"/>
                  <a:pt x="7555835" y="896115"/>
                </a:cubicBezTo>
                <a:cubicBezTo>
                  <a:pt x="7555835" y="895517"/>
                  <a:pt x="7555835" y="893123"/>
                  <a:pt x="7555835" y="888933"/>
                </a:cubicBezTo>
                <a:cubicBezTo>
                  <a:pt x="7558828" y="888334"/>
                  <a:pt x="7560025" y="885940"/>
                  <a:pt x="7559426" y="881751"/>
                </a:cubicBezTo>
                <a:cubicBezTo>
                  <a:pt x="7563616" y="884743"/>
                  <a:pt x="7566010" y="885940"/>
                  <a:pt x="7566609" y="885342"/>
                </a:cubicBezTo>
                <a:cubicBezTo>
                  <a:pt x="7571918" y="893671"/>
                  <a:pt x="7576562" y="896821"/>
                  <a:pt x="7580538" y="894790"/>
                </a:cubicBezTo>
                <a:cubicBezTo>
                  <a:pt x="7584516" y="892759"/>
                  <a:pt x="7588290" y="889610"/>
                  <a:pt x="7591860" y="885342"/>
                </a:cubicBezTo>
                <a:cubicBezTo>
                  <a:pt x="7595357" y="883549"/>
                  <a:pt x="7598396" y="880851"/>
                  <a:pt x="7600980" y="877248"/>
                </a:cubicBezTo>
                <a:cubicBezTo>
                  <a:pt x="7603565" y="873645"/>
                  <a:pt x="7606605" y="869123"/>
                  <a:pt x="7610100" y="863681"/>
                </a:cubicBezTo>
                <a:cubicBezTo>
                  <a:pt x="7612533" y="875407"/>
                  <a:pt x="7618613" y="882622"/>
                  <a:pt x="7628341" y="885328"/>
                </a:cubicBezTo>
                <a:cubicBezTo>
                  <a:pt x="7638070" y="888033"/>
                  <a:pt x="7647798" y="891629"/>
                  <a:pt x="7657525" y="896115"/>
                </a:cubicBezTo>
                <a:cubicBezTo>
                  <a:pt x="7659264" y="890727"/>
                  <a:pt x="7660347" y="886241"/>
                  <a:pt x="7660775" y="882656"/>
                </a:cubicBezTo>
                <a:cubicBezTo>
                  <a:pt x="7661202" y="879070"/>
                  <a:pt x="7661487" y="876394"/>
                  <a:pt x="7661630" y="874626"/>
                </a:cubicBezTo>
                <a:cubicBezTo>
                  <a:pt x="7661782" y="872650"/>
                  <a:pt x="7662390" y="870218"/>
                  <a:pt x="7663454" y="867330"/>
                </a:cubicBezTo>
                <a:cubicBezTo>
                  <a:pt x="7664518" y="864441"/>
                  <a:pt x="7665126" y="862009"/>
                  <a:pt x="7665278" y="860033"/>
                </a:cubicBezTo>
                <a:cubicBezTo>
                  <a:pt x="7665734" y="860033"/>
                  <a:pt x="7667558" y="860033"/>
                  <a:pt x="7670750" y="860033"/>
                </a:cubicBezTo>
                <a:cubicBezTo>
                  <a:pt x="7673942" y="860033"/>
                  <a:pt x="7675766" y="860033"/>
                  <a:pt x="7676222" y="860033"/>
                </a:cubicBezTo>
                <a:cubicBezTo>
                  <a:pt x="7679262" y="866722"/>
                  <a:pt x="7680478" y="871585"/>
                  <a:pt x="7679870" y="874626"/>
                </a:cubicBezTo>
                <a:cubicBezTo>
                  <a:pt x="7687243" y="876222"/>
                  <a:pt x="7694387" y="877590"/>
                  <a:pt x="7701302" y="878730"/>
                </a:cubicBezTo>
                <a:cubicBezTo>
                  <a:pt x="7708219" y="879870"/>
                  <a:pt x="7714451" y="882150"/>
                  <a:pt x="7719999" y="885570"/>
                </a:cubicBezTo>
                <a:cubicBezTo>
                  <a:pt x="7727067" y="887698"/>
                  <a:pt x="7732995" y="888914"/>
                  <a:pt x="7737783" y="889218"/>
                </a:cubicBezTo>
                <a:cubicBezTo>
                  <a:pt x="7742571" y="889522"/>
                  <a:pt x="7747587" y="887090"/>
                  <a:pt x="7752831" y="881922"/>
                </a:cubicBezTo>
                <a:cubicBezTo>
                  <a:pt x="7754808" y="880098"/>
                  <a:pt x="7757240" y="879186"/>
                  <a:pt x="7760127" y="879186"/>
                </a:cubicBezTo>
                <a:cubicBezTo>
                  <a:pt x="7763016" y="879186"/>
                  <a:pt x="7765448" y="880098"/>
                  <a:pt x="7767424" y="881922"/>
                </a:cubicBezTo>
                <a:cubicBezTo>
                  <a:pt x="7777760" y="889222"/>
                  <a:pt x="7786272" y="896510"/>
                  <a:pt x="7792960" y="903783"/>
                </a:cubicBezTo>
                <a:cubicBezTo>
                  <a:pt x="7793568" y="907405"/>
                  <a:pt x="7792353" y="911026"/>
                  <a:pt x="7789312" y="914647"/>
                </a:cubicBezTo>
                <a:cubicBezTo>
                  <a:pt x="7798281" y="919174"/>
                  <a:pt x="7805881" y="919174"/>
                  <a:pt x="7812112" y="914647"/>
                </a:cubicBezTo>
                <a:cubicBezTo>
                  <a:pt x="7818345" y="910121"/>
                  <a:pt x="7824121" y="906499"/>
                  <a:pt x="7829441" y="903783"/>
                </a:cubicBezTo>
                <a:cubicBezTo>
                  <a:pt x="7839670" y="910422"/>
                  <a:pt x="7848093" y="915251"/>
                  <a:pt x="7854712" y="918268"/>
                </a:cubicBezTo>
                <a:cubicBezTo>
                  <a:pt x="7857720" y="918872"/>
                  <a:pt x="7858923" y="917665"/>
                  <a:pt x="7858322" y="914647"/>
                </a:cubicBezTo>
                <a:cubicBezTo>
                  <a:pt x="7858923" y="910427"/>
                  <a:pt x="7857720" y="904383"/>
                  <a:pt x="7854712" y="896514"/>
                </a:cubicBezTo>
                <a:cubicBezTo>
                  <a:pt x="7858923" y="892866"/>
                  <a:pt x="7864940" y="889218"/>
                  <a:pt x="7872762" y="885570"/>
                </a:cubicBezTo>
                <a:cubicBezTo>
                  <a:pt x="7873752" y="893166"/>
                  <a:pt x="7874517" y="899836"/>
                  <a:pt x="7875056" y="905581"/>
                </a:cubicBezTo>
                <a:cubicBezTo>
                  <a:pt x="7875596" y="911325"/>
                  <a:pt x="7880911" y="914348"/>
                  <a:pt x="7891002" y="914647"/>
                </a:cubicBezTo>
                <a:cubicBezTo>
                  <a:pt x="7896323" y="916835"/>
                  <a:pt x="7901187" y="920607"/>
                  <a:pt x="7905595" y="925964"/>
                </a:cubicBezTo>
                <a:cubicBezTo>
                  <a:pt x="7910003" y="931320"/>
                  <a:pt x="7914867" y="935998"/>
                  <a:pt x="7920187" y="939996"/>
                </a:cubicBezTo>
                <a:cubicBezTo>
                  <a:pt x="7924216" y="929057"/>
                  <a:pt x="7930752" y="922870"/>
                  <a:pt x="7939795" y="921437"/>
                </a:cubicBezTo>
                <a:cubicBezTo>
                  <a:pt x="7948840" y="920004"/>
                  <a:pt x="7958112" y="923776"/>
                  <a:pt x="7967612" y="932754"/>
                </a:cubicBezTo>
                <a:cubicBezTo>
                  <a:pt x="7972324" y="936526"/>
                  <a:pt x="7980229" y="938940"/>
                  <a:pt x="7991324" y="939996"/>
                </a:cubicBezTo>
                <a:cubicBezTo>
                  <a:pt x="8002421" y="941052"/>
                  <a:pt x="8010325" y="939845"/>
                  <a:pt x="8015037" y="936375"/>
                </a:cubicBezTo>
                <a:cubicBezTo>
                  <a:pt x="8016785" y="934413"/>
                  <a:pt x="8017849" y="931999"/>
                  <a:pt x="8018229" y="929132"/>
                </a:cubicBezTo>
                <a:cubicBezTo>
                  <a:pt x="8018609" y="926265"/>
                  <a:pt x="8018761" y="923851"/>
                  <a:pt x="8018685" y="921890"/>
                </a:cubicBezTo>
                <a:cubicBezTo>
                  <a:pt x="8027653" y="918793"/>
                  <a:pt x="8037078" y="914109"/>
                  <a:pt x="8046957" y="907837"/>
                </a:cubicBezTo>
                <a:cubicBezTo>
                  <a:pt x="8056838" y="901565"/>
                  <a:pt x="8068086" y="901421"/>
                  <a:pt x="8080702" y="907405"/>
                </a:cubicBezTo>
                <a:cubicBezTo>
                  <a:pt x="8078872" y="909298"/>
                  <a:pt x="8077060" y="910943"/>
                  <a:pt x="8075269" y="912340"/>
                </a:cubicBezTo>
                <a:cubicBezTo>
                  <a:pt x="8073476" y="913738"/>
                  <a:pt x="8071740" y="914390"/>
                  <a:pt x="8070062" y="914299"/>
                </a:cubicBezTo>
                <a:cubicBezTo>
                  <a:pt x="8081175" y="914299"/>
                  <a:pt x="8092745" y="914299"/>
                  <a:pt x="8104772" y="914299"/>
                </a:cubicBezTo>
                <a:cubicBezTo>
                  <a:pt x="8116799" y="914299"/>
                  <a:pt x="8128369" y="914299"/>
                  <a:pt x="8139482" y="914299"/>
                </a:cubicBezTo>
                <a:cubicBezTo>
                  <a:pt x="8141385" y="916502"/>
                  <a:pt x="8143974" y="919391"/>
                  <a:pt x="8147247" y="922963"/>
                </a:cubicBezTo>
                <a:cubicBezTo>
                  <a:pt x="8150520" y="926535"/>
                  <a:pt x="8154021" y="928511"/>
                  <a:pt x="8157751" y="928891"/>
                </a:cubicBezTo>
                <a:cubicBezTo>
                  <a:pt x="8171971" y="927903"/>
                  <a:pt x="8184364" y="931703"/>
                  <a:pt x="8194931" y="940291"/>
                </a:cubicBezTo>
                <a:cubicBezTo>
                  <a:pt x="8205497" y="948879"/>
                  <a:pt x="8216061" y="957239"/>
                  <a:pt x="8226625" y="965372"/>
                </a:cubicBezTo>
                <a:cubicBezTo>
                  <a:pt x="8228373" y="966958"/>
                  <a:pt x="8230349" y="968345"/>
                  <a:pt x="8232553" y="969533"/>
                </a:cubicBezTo>
                <a:cubicBezTo>
                  <a:pt x="8234757" y="970720"/>
                  <a:pt x="8237646" y="973133"/>
                  <a:pt x="8241217" y="976772"/>
                </a:cubicBezTo>
                <a:cubicBezTo>
                  <a:pt x="8237722" y="982093"/>
                  <a:pt x="8234682" y="986955"/>
                  <a:pt x="8232097" y="991356"/>
                </a:cubicBezTo>
                <a:cubicBezTo>
                  <a:pt x="8229513" y="995757"/>
                  <a:pt x="8226474" y="1000602"/>
                  <a:pt x="8222977" y="1005891"/>
                </a:cubicBezTo>
                <a:cubicBezTo>
                  <a:pt x="8225106" y="1005966"/>
                  <a:pt x="8228145" y="1005816"/>
                  <a:pt x="8232097" y="1005443"/>
                </a:cubicBezTo>
                <a:cubicBezTo>
                  <a:pt x="8236050" y="1005070"/>
                  <a:pt x="8239090" y="1004025"/>
                  <a:pt x="8241217" y="1002308"/>
                </a:cubicBezTo>
                <a:cubicBezTo>
                  <a:pt x="8246689" y="994860"/>
                  <a:pt x="8253074" y="989692"/>
                  <a:pt x="8260370" y="986804"/>
                </a:cubicBezTo>
                <a:cubicBezTo>
                  <a:pt x="8267666" y="983916"/>
                  <a:pt x="8275874" y="984220"/>
                  <a:pt x="8284994" y="987716"/>
                </a:cubicBezTo>
                <a:cubicBezTo>
                  <a:pt x="8299587" y="987716"/>
                  <a:pt x="8314179" y="987716"/>
                  <a:pt x="8328771" y="987716"/>
                </a:cubicBezTo>
                <a:cubicBezTo>
                  <a:pt x="8332419" y="987108"/>
                  <a:pt x="8336067" y="988324"/>
                  <a:pt x="8339715" y="991364"/>
                </a:cubicBezTo>
                <a:cubicBezTo>
                  <a:pt x="8336067" y="995012"/>
                  <a:pt x="8332419" y="998660"/>
                  <a:pt x="8328771" y="1002308"/>
                </a:cubicBezTo>
                <a:cubicBezTo>
                  <a:pt x="8336144" y="1004398"/>
                  <a:pt x="8343287" y="1006488"/>
                  <a:pt x="8350203" y="1008578"/>
                </a:cubicBezTo>
                <a:cubicBezTo>
                  <a:pt x="8357120" y="1010668"/>
                  <a:pt x="8363352" y="1010967"/>
                  <a:pt x="8368900" y="1009474"/>
                </a:cubicBezTo>
                <a:cubicBezTo>
                  <a:pt x="8377945" y="1007906"/>
                  <a:pt x="8385393" y="1008354"/>
                  <a:pt x="8391244" y="1010818"/>
                </a:cubicBezTo>
                <a:cubicBezTo>
                  <a:pt x="8397097" y="1013281"/>
                  <a:pt x="8401809" y="1016416"/>
                  <a:pt x="8405381" y="1020223"/>
                </a:cubicBezTo>
                <a:cubicBezTo>
                  <a:pt x="8412449" y="1029357"/>
                  <a:pt x="8420201" y="1036463"/>
                  <a:pt x="8428637" y="1041541"/>
                </a:cubicBezTo>
                <a:cubicBezTo>
                  <a:pt x="8437073" y="1046620"/>
                  <a:pt x="8447561" y="1049198"/>
                  <a:pt x="8460102" y="1049277"/>
                </a:cubicBezTo>
                <a:cubicBezTo>
                  <a:pt x="8474086" y="1049277"/>
                  <a:pt x="8486247" y="1056573"/>
                  <a:pt x="8496583" y="1071166"/>
                </a:cubicBezTo>
                <a:cubicBezTo>
                  <a:pt x="8500155" y="1074662"/>
                  <a:pt x="8503955" y="1077702"/>
                  <a:pt x="8507983" y="1080286"/>
                </a:cubicBezTo>
                <a:cubicBezTo>
                  <a:pt x="8512011" y="1082870"/>
                  <a:pt x="8516723" y="1085910"/>
                  <a:pt x="8522119" y="1089406"/>
                </a:cubicBezTo>
                <a:cubicBezTo>
                  <a:pt x="8532912" y="1094878"/>
                  <a:pt x="8543248" y="1100350"/>
                  <a:pt x="8553127" y="1105822"/>
                </a:cubicBezTo>
                <a:cubicBezTo>
                  <a:pt x="8563008" y="1111294"/>
                  <a:pt x="8573344" y="1116767"/>
                  <a:pt x="8584136" y="1122239"/>
                </a:cubicBezTo>
                <a:cubicBezTo>
                  <a:pt x="8599337" y="1128927"/>
                  <a:pt x="8616361" y="1133791"/>
                  <a:pt x="8635209" y="1136831"/>
                </a:cubicBezTo>
                <a:cubicBezTo>
                  <a:pt x="8644634" y="1139871"/>
                  <a:pt x="8654970" y="1141999"/>
                  <a:pt x="8666218" y="1143215"/>
                </a:cubicBezTo>
                <a:cubicBezTo>
                  <a:pt x="8677467" y="1144431"/>
                  <a:pt x="8687803" y="1148383"/>
                  <a:pt x="8697227" y="1155071"/>
                </a:cubicBezTo>
                <a:cubicBezTo>
                  <a:pt x="8708248" y="1163964"/>
                  <a:pt x="8719952" y="1171716"/>
                  <a:pt x="8732339" y="1178328"/>
                </a:cubicBezTo>
                <a:cubicBezTo>
                  <a:pt x="8744728" y="1184940"/>
                  <a:pt x="8757344" y="1191780"/>
                  <a:pt x="8770188" y="1198848"/>
                </a:cubicBezTo>
                <a:cubicBezTo>
                  <a:pt x="8775737" y="1200520"/>
                  <a:pt x="8781969" y="1201736"/>
                  <a:pt x="8788885" y="1202496"/>
                </a:cubicBezTo>
                <a:cubicBezTo>
                  <a:pt x="8795801" y="1203256"/>
                  <a:pt x="8802945" y="1204472"/>
                  <a:pt x="8810317" y="1206144"/>
                </a:cubicBezTo>
                <a:cubicBezTo>
                  <a:pt x="8835853" y="1216481"/>
                  <a:pt x="8861390" y="1228641"/>
                  <a:pt x="8886926" y="1242625"/>
                </a:cubicBezTo>
                <a:cubicBezTo>
                  <a:pt x="8894222" y="1246881"/>
                  <a:pt x="8901519" y="1252961"/>
                  <a:pt x="8908815" y="1260865"/>
                </a:cubicBezTo>
                <a:cubicBezTo>
                  <a:pt x="8914136" y="1266262"/>
                  <a:pt x="8918999" y="1270974"/>
                  <a:pt x="8923407" y="1275002"/>
                </a:cubicBezTo>
                <a:cubicBezTo>
                  <a:pt x="8927816" y="1279030"/>
                  <a:pt x="8932680" y="1282830"/>
                  <a:pt x="8937999" y="1286402"/>
                </a:cubicBezTo>
                <a:cubicBezTo>
                  <a:pt x="8952668" y="1295370"/>
                  <a:pt x="8967109" y="1304794"/>
                  <a:pt x="8981321" y="1314675"/>
                </a:cubicBezTo>
                <a:cubicBezTo>
                  <a:pt x="8995533" y="1324555"/>
                  <a:pt x="9009061" y="1335803"/>
                  <a:pt x="9021905" y="1348419"/>
                </a:cubicBezTo>
                <a:cubicBezTo>
                  <a:pt x="9044402" y="1369700"/>
                  <a:pt x="9068723" y="1389156"/>
                  <a:pt x="9094866" y="1406789"/>
                </a:cubicBezTo>
                <a:cubicBezTo>
                  <a:pt x="9112879" y="1417733"/>
                  <a:pt x="9128839" y="1430501"/>
                  <a:pt x="9142748" y="1445093"/>
                </a:cubicBezTo>
                <a:cubicBezTo>
                  <a:pt x="9156656" y="1459686"/>
                  <a:pt x="9169881" y="1476102"/>
                  <a:pt x="9182420" y="1494342"/>
                </a:cubicBezTo>
                <a:cubicBezTo>
                  <a:pt x="9192758" y="1505895"/>
                  <a:pt x="9202181" y="1518359"/>
                  <a:pt x="9210693" y="1531735"/>
                </a:cubicBezTo>
                <a:cubicBezTo>
                  <a:pt x="9219206" y="1545111"/>
                  <a:pt x="9230454" y="1555752"/>
                  <a:pt x="9244438" y="1563656"/>
                </a:cubicBezTo>
                <a:cubicBezTo>
                  <a:pt x="9253407" y="1569432"/>
                  <a:pt x="9261918" y="1576120"/>
                  <a:pt x="9269974" y="1583720"/>
                </a:cubicBezTo>
                <a:cubicBezTo>
                  <a:pt x="9278031" y="1591320"/>
                  <a:pt x="9286543" y="1598009"/>
                  <a:pt x="9295511" y="1603785"/>
                </a:cubicBezTo>
                <a:cubicBezTo>
                  <a:pt x="9304708" y="1609029"/>
                  <a:pt x="9314587" y="1613133"/>
                  <a:pt x="9325151" y="1616097"/>
                </a:cubicBezTo>
                <a:cubicBezTo>
                  <a:pt x="9335716" y="1619061"/>
                  <a:pt x="9346508" y="1622253"/>
                  <a:pt x="9357528" y="1625673"/>
                </a:cubicBezTo>
                <a:cubicBezTo>
                  <a:pt x="9369461" y="1637225"/>
                  <a:pt x="9382989" y="1646041"/>
                  <a:pt x="9398113" y="1652122"/>
                </a:cubicBezTo>
                <a:cubicBezTo>
                  <a:pt x="9413238" y="1658202"/>
                  <a:pt x="9424030" y="1668842"/>
                  <a:pt x="9430490" y="1684042"/>
                </a:cubicBezTo>
                <a:cubicBezTo>
                  <a:pt x="9432542" y="1689514"/>
                  <a:pt x="9435733" y="1694986"/>
                  <a:pt x="9440066" y="1700459"/>
                </a:cubicBezTo>
                <a:cubicBezTo>
                  <a:pt x="9444398" y="1705931"/>
                  <a:pt x="9448502" y="1711403"/>
                  <a:pt x="9452378" y="1716875"/>
                </a:cubicBezTo>
                <a:cubicBezTo>
                  <a:pt x="9457394" y="1724247"/>
                  <a:pt x="9459218" y="1732303"/>
                  <a:pt x="9457850" y="1741043"/>
                </a:cubicBezTo>
                <a:cubicBezTo>
                  <a:pt x="9456482" y="1749784"/>
                  <a:pt x="9454658" y="1758752"/>
                  <a:pt x="9452378" y="1767948"/>
                </a:cubicBezTo>
                <a:cubicBezTo>
                  <a:pt x="9452227" y="1769848"/>
                  <a:pt x="9450706" y="1771520"/>
                  <a:pt x="9447818" y="1772964"/>
                </a:cubicBezTo>
                <a:cubicBezTo>
                  <a:pt x="9444931" y="1774408"/>
                  <a:pt x="9441586" y="1775168"/>
                  <a:pt x="9437786" y="1775244"/>
                </a:cubicBezTo>
                <a:cubicBezTo>
                  <a:pt x="9426842" y="1775244"/>
                  <a:pt x="9415897" y="1775244"/>
                  <a:pt x="9404953" y="1775244"/>
                </a:cubicBezTo>
                <a:cubicBezTo>
                  <a:pt x="9375921" y="1769696"/>
                  <a:pt x="9347345" y="1763464"/>
                  <a:pt x="9319223" y="1756548"/>
                </a:cubicBezTo>
                <a:cubicBezTo>
                  <a:pt x="9291103" y="1749632"/>
                  <a:pt x="9262527" y="1742488"/>
                  <a:pt x="9233493" y="1735115"/>
                </a:cubicBezTo>
                <a:cubicBezTo>
                  <a:pt x="9193517" y="1723715"/>
                  <a:pt x="9154909" y="1710035"/>
                  <a:pt x="9117667" y="1694074"/>
                </a:cubicBezTo>
                <a:cubicBezTo>
                  <a:pt x="9080427" y="1678114"/>
                  <a:pt x="9043642" y="1662610"/>
                  <a:pt x="9007313" y="1647562"/>
                </a:cubicBezTo>
                <a:cubicBezTo>
                  <a:pt x="9000017" y="1643761"/>
                  <a:pt x="8992720" y="1639505"/>
                  <a:pt x="8985424" y="1634793"/>
                </a:cubicBezTo>
                <a:cubicBezTo>
                  <a:pt x="8978128" y="1630081"/>
                  <a:pt x="8970832" y="1625825"/>
                  <a:pt x="8963536" y="1622025"/>
                </a:cubicBezTo>
                <a:cubicBezTo>
                  <a:pt x="8938608" y="1611081"/>
                  <a:pt x="8911856" y="1600137"/>
                  <a:pt x="8883278" y="1589192"/>
                </a:cubicBezTo>
                <a:cubicBezTo>
                  <a:pt x="8863366" y="1579996"/>
                  <a:pt x="8843910" y="1571028"/>
                  <a:pt x="8824909" y="1562288"/>
                </a:cubicBezTo>
                <a:cubicBezTo>
                  <a:pt x="8805909" y="1553548"/>
                  <a:pt x="8786453" y="1545491"/>
                  <a:pt x="8766540" y="1538119"/>
                </a:cubicBezTo>
                <a:cubicBezTo>
                  <a:pt x="8744880" y="1532267"/>
                  <a:pt x="8725271" y="1523907"/>
                  <a:pt x="8707715" y="1513039"/>
                </a:cubicBezTo>
                <a:cubicBezTo>
                  <a:pt x="8690159" y="1502171"/>
                  <a:pt x="8673286" y="1491074"/>
                  <a:pt x="8657098" y="1479750"/>
                </a:cubicBezTo>
                <a:cubicBezTo>
                  <a:pt x="8636730" y="1467590"/>
                  <a:pt x="8615449" y="1457253"/>
                  <a:pt x="8593256" y="1448741"/>
                </a:cubicBezTo>
                <a:cubicBezTo>
                  <a:pt x="8571064" y="1440229"/>
                  <a:pt x="8549784" y="1429893"/>
                  <a:pt x="8529415" y="1417733"/>
                </a:cubicBezTo>
                <a:cubicBezTo>
                  <a:pt x="8520219" y="1412489"/>
                  <a:pt x="8510339" y="1408385"/>
                  <a:pt x="8499774" y="1405421"/>
                </a:cubicBezTo>
                <a:cubicBezTo>
                  <a:pt x="8489210" y="1402457"/>
                  <a:pt x="8478419" y="1399264"/>
                  <a:pt x="8467398" y="1395844"/>
                </a:cubicBezTo>
                <a:cubicBezTo>
                  <a:pt x="8463599" y="1395616"/>
                  <a:pt x="8459342" y="1394248"/>
                  <a:pt x="8454629" y="1391740"/>
                </a:cubicBezTo>
                <a:cubicBezTo>
                  <a:pt x="8449918" y="1389232"/>
                  <a:pt x="8445662" y="1386952"/>
                  <a:pt x="8441862" y="1384900"/>
                </a:cubicBezTo>
                <a:cubicBezTo>
                  <a:pt x="8419973" y="1377756"/>
                  <a:pt x="8398085" y="1371068"/>
                  <a:pt x="8376196" y="1364836"/>
                </a:cubicBezTo>
                <a:cubicBezTo>
                  <a:pt x="8354308" y="1358604"/>
                  <a:pt x="8332419" y="1351915"/>
                  <a:pt x="8310531" y="1344771"/>
                </a:cubicBezTo>
                <a:cubicBezTo>
                  <a:pt x="8284994" y="1338083"/>
                  <a:pt x="8259458" y="1329571"/>
                  <a:pt x="8233921" y="1319235"/>
                </a:cubicBezTo>
                <a:cubicBezTo>
                  <a:pt x="8193458" y="1301603"/>
                  <a:pt x="8151049" y="1289442"/>
                  <a:pt x="8106694" y="1282754"/>
                </a:cubicBezTo>
                <a:cubicBezTo>
                  <a:pt x="8093927" y="1280626"/>
                  <a:pt x="8081158" y="1277586"/>
                  <a:pt x="8068390" y="1273634"/>
                </a:cubicBezTo>
                <a:cubicBezTo>
                  <a:pt x="8055621" y="1269682"/>
                  <a:pt x="8042854" y="1266642"/>
                  <a:pt x="8030085" y="1264513"/>
                </a:cubicBezTo>
                <a:cubicBezTo>
                  <a:pt x="8017317" y="1261017"/>
                  <a:pt x="8004548" y="1257978"/>
                  <a:pt x="7991781" y="1255393"/>
                </a:cubicBezTo>
                <a:cubicBezTo>
                  <a:pt x="7979012" y="1252809"/>
                  <a:pt x="7966244" y="1249769"/>
                  <a:pt x="7953475" y="1246273"/>
                </a:cubicBezTo>
                <a:cubicBezTo>
                  <a:pt x="7940784" y="1242473"/>
                  <a:pt x="7928775" y="1238217"/>
                  <a:pt x="7917451" y="1233505"/>
                </a:cubicBezTo>
                <a:cubicBezTo>
                  <a:pt x="7906127" y="1228793"/>
                  <a:pt x="7895031" y="1224537"/>
                  <a:pt x="7884162" y="1220737"/>
                </a:cubicBezTo>
                <a:cubicBezTo>
                  <a:pt x="7871394" y="1216785"/>
                  <a:pt x="7858625" y="1212833"/>
                  <a:pt x="7845858" y="1208881"/>
                </a:cubicBezTo>
                <a:cubicBezTo>
                  <a:pt x="7833089" y="1204928"/>
                  <a:pt x="7820321" y="1202800"/>
                  <a:pt x="7807552" y="1202496"/>
                </a:cubicBezTo>
                <a:cubicBezTo>
                  <a:pt x="7770464" y="1201896"/>
                  <a:pt x="7735199" y="1195892"/>
                  <a:pt x="7701758" y="1184484"/>
                </a:cubicBezTo>
                <a:cubicBezTo>
                  <a:pt x="7681770" y="1177505"/>
                  <a:pt x="7662466" y="1172550"/>
                  <a:pt x="7643845" y="1169618"/>
                </a:cubicBezTo>
                <a:cubicBezTo>
                  <a:pt x="7625226" y="1166686"/>
                  <a:pt x="7606833" y="1164421"/>
                  <a:pt x="7588668" y="1162823"/>
                </a:cubicBezTo>
                <a:cubicBezTo>
                  <a:pt x="7544283" y="1156135"/>
                  <a:pt x="7501723" y="1151271"/>
                  <a:pt x="7460986" y="1148231"/>
                </a:cubicBezTo>
                <a:cubicBezTo>
                  <a:pt x="7426415" y="1146417"/>
                  <a:pt x="7392499" y="1144574"/>
                  <a:pt x="7359239" y="1142703"/>
                </a:cubicBezTo>
                <a:cubicBezTo>
                  <a:pt x="7325979" y="1140832"/>
                  <a:pt x="7292861" y="1138877"/>
                  <a:pt x="7259886" y="1136837"/>
                </a:cubicBezTo>
                <a:cubicBezTo>
                  <a:pt x="7223405" y="1136989"/>
                  <a:pt x="7186924" y="1137596"/>
                  <a:pt x="7150444" y="1138658"/>
                </a:cubicBezTo>
                <a:cubicBezTo>
                  <a:pt x="7113963" y="1139720"/>
                  <a:pt x="7077482" y="1140327"/>
                  <a:pt x="7041001" y="1140479"/>
                </a:cubicBezTo>
                <a:cubicBezTo>
                  <a:pt x="6996616" y="1140479"/>
                  <a:pt x="6954056" y="1140479"/>
                  <a:pt x="6913318" y="1140479"/>
                </a:cubicBezTo>
                <a:cubicBezTo>
                  <a:pt x="6909670" y="1140631"/>
                  <a:pt x="6906022" y="1141239"/>
                  <a:pt x="6902374" y="1142303"/>
                </a:cubicBezTo>
                <a:cubicBezTo>
                  <a:pt x="6898726" y="1143367"/>
                  <a:pt x="6895078" y="1143975"/>
                  <a:pt x="6891430" y="1144127"/>
                </a:cubicBezTo>
                <a:cubicBezTo>
                  <a:pt x="6862245" y="1144127"/>
                  <a:pt x="6833061" y="1144127"/>
                  <a:pt x="6803876" y="1144127"/>
                </a:cubicBezTo>
                <a:cubicBezTo>
                  <a:pt x="6785484" y="1145723"/>
                  <a:pt x="6766636" y="1147091"/>
                  <a:pt x="6747331" y="1148231"/>
                </a:cubicBezTo>
                <a:cubicBezTo>
                  <a:pt x="6728026" y="1149371"/>
                  <a:pt x="6709178" y="1151651"/>
                  <a:pt x="6690786" y="1155071"/>
                </a:cubicBezTo>
                <a:cubicBezTo>
                  <a:pt x="6676193" y="1155299"/>
                  <a:pt x="6661601" y="1156667"/>
                  <a:pt x="6647009" y="1159175"/>
                </a:cubicBezTo>
                <a:cubicBezTo>
                  <a:pt x="6632417" y="1161683"/>
                  <a:pt x="6617824" y="1163964"/>
                  <a:pt x="6603232" y="1166015"/>
                </a:cubicBezTo>
                <a:cubicBezTo>
                  <a:pt x="6588640" y="1166015"/>
                  <a:pt x="6574047" y="1166015"/>
                  <a:pt x="6559455" y="1166015"/>
                </a:cubicBezTo>
                <a:cubicBezTo>
                  <a:pt x="6528447" y="1167991"/>
                  <a:pt x="6497438" y="1170424"/>
                  <a:pt x="6466429" y="1173312"/>
                </a:cubicBezTo>
                <a:cubicBezTo>
                  <a:pt x="6435421" y="1176200"/>
                  <a:pt x="6404412" y="1178632"/>
                  <a:pt x="6373404" y="1180608"/>
                </a:cubicBezTo>
                <a:cubicBezTo>
                  <a:pt x="6358963" y="1182432"/>
                  <a:pt x="6344979" y="1184256"/>
                  <a:pt x="6331451" y="1186080"/>
                </a:cubicBezTo>
                <a:cubicBezTo>
                  <a:pt x="6317922" y="1187904"/>
                  <a:pt x="6303938" y="1189728"/>
                  <a:pt x="6289498" y="1191552"/>
                </a:cubicBezTo>
                <a:cubicBezTo>
                  <a:pt x="6273233" y="1193528"/>
                  <a:pt x="6257425" y="1195960"/>
                  <a:pt x="6242073" y="1198848"/>
                </a:cubicBezTo>
                <a:cubicBezTo>
                  <a:pt x="6226720" y="1201736"/>
                  <a:pt x="6210912" y="1204168"/>
                  <a:pt x="6194648" y="1206144"/>
                </a:cubicBezTo>
                <a:cubicBezTo>
                  <a:pt x="6174577" y="1209944"/>
                  <a:pt x="6154526" y="1214201"/>
                  <a:pt x="6134495" y="1218913"/>
                </a:cubicBezTo>
                <a:cubicBezTo>
                  <a:pt x="6114465" y="1223625"/>
                  <a:pt x="6094495" y="1227881"/>
                  <a:pt x="6074587" y="1231681"/>
                </a:cubicBezTo>
                <a:cubicBezTo>
                  <a:pt x="6019974" y="1238369"/>
                  <a:pt x="5965297" y="1250529"/>
                  <a:pt x="5910554" y="1268162"/>
                </a:cubicBezTo>
                <a:cubicBezTo>
                  <a:pt x="5886689" y="1275306"/>
                  <a:pt x="5862369" y="1281994"/>
                  <a:pt x="5837592" y="1288226"/>
                </a:cubicBezTo>
                <a:cubicBezTo>
                  <a:pt x="5812816" y="1294458"/>
                  <a:pt x="5788495" y="1301146"/>
                  <a:pt x="5764632" y="1308290"/>
                </a:cubicBezTo>
                <a:cubicBezTo>
                  <a:pt x="5738942" y="1317259"/>
                  <a:pt x="5712798" y="1325771"/>
                  <a:pt x="5686197" y="1333827"/>
                </a:cubicBezTo>
                <a:cubicBezTo>
                  <a:pt x="5659597" y="1341883"/>
                  <a:pt x="5633452" y="1350395"/>
                  <a:pt x="5607764" y="1359364"/>
                </a:cubicBezTo>
                <a:cubicBezTo>
                  <a:pt x="5589295" y="1366432"/>
                  <a:pt x="5570599" y="1373272"/>
                  <a:pt x="5551675" y="1379884"/>
                </a:cubicBezTo>
                <a:cubicBezTo>
                  <a:pt x="5532750" y="1386496"/>
                  <a:pt x="5514966" y="1394248"/>
                  <a:pt x="5498322" y="1403141"/>
                </a:cubicBezTo>
                <a:cubicBezTo>
                  <a:pt x="5481677" y="1411805"/>
                  <a:pt x="5463893" y="1419101"/>
                  <a:pt x="5444969" y="1425029"/>
                </a:cubicBezTo>
                <a:cubicBezTo>
                  <a:pt x="5426044" y="1430957"/>
                  <a:pt x="5407348" y="1438253"/>
                  <a:pt x="5388879" y="1446917"/>
                </a:cubicBezTo>
                <a:cubicBezTo>
                  <a:pt x="5366763" y="1455581"/>
                  <a:pt x="5343506" y="1461966"/>
                  <a:pt x="5319110" y="1466070"/>
                </a:cubicBezTo>
                <a:cubicBezTo>
                  <a:pt x="5294713" y="1470174"/>
                  <a:pt x="5270545" y="1474734"/>
                  <a:pt x="5246605" y="1479750"/>
                </a:cubicBezTo>
                <a:cubicBezTo>
                  <a:pt x="5244476" y="1481422"/>
                  <a:pt x="5241436" y="1481726"/>
                  <a:pt x="5237485" y="1480662"/>
                </a:cubicBezTo>
                <a:cubicBezTo>
                  <a:pt x="5233532" y="1479598"/>
                  <a:pt x="5230492" y="1478078"/>
                  <a:pt x="5228364" y="1476102"/>
                </a:cubicBezTo>
                <a:cubicBezTo>
                  <a:pt x="5226768" y="1475722"/>
                  <a:pt x="5226312" y="1473746"/>
                  <a:pt x="5226996" y="1470174"/>
                </a:cubicBezTo>
                <a:cubicBezTo>
                  <a:pt x="5227680" y="1466602"/>
                  <a:pt x="5228136" y="1463714"/>
                  <a:pt x="5228364" y="1461510"/>
                </a:cubicBezTo>
                <a:cubicBezTo>
                  <a:pt x="5231860" y="1454138"/>
                  <a:pt x="5234900" y="1446993"/>
                  <a:pt x="5237485" y="1440077"/>
                </a:cubicBezTo>
                <a:cubicBezTo>
                  <a:pt x="5240068" y="1433161"/>
                  <a:pt x="5243109" y="1426929"/>
                  <a:pt x="5246605" y="1421381"/>
                </a:cubicBezTo>
                <a:cubicBezTo>
                  <a:pt x="5252152" y="1410665"/>
                  <a:pt x="5253824" y="1402000"/>
                  <a:pt x="5251621" y="1395388"/>
                </a:cubicBezTo>
                <a:cubicBezTo>
                  <a:pt x="5249416" y="1388776"/>
                  <a:pt x="5242881" y="1382848"/>
                  <a:pt x="5232012" y="1377604"/>
                </a:cubicBezTo>
                <a:cubicBezTo>
                  <a:pt x="5231936" y="1375932"/>
                  <a:pt x="5231176" y="1374716"/>
                  <a:pt x="5229732" y="1373956"/>
                </a:cubicBezTo>
                <a:cubicBezTo>
                  <a:pt x="5228288" y="1373196"/>
                  <a:pt x="5226616" y="1371980"/>
                  <a:pt x="5224716" y="1370308"/>
                </a:cubicBezTo>
                <a:cubicBezTo>
                  <a:pt x="5230264" y="1357692"/>
                  <a:pt x="5237408" y="1347355"/>
                  <a:pt x="5246148" y="1339299"/>
                </a:cubicBezTo>
                <a:cubicBezTo>
                  <a:pt x="5254888" y="1331243"/>
                  <a:pt x="5264769" y="1324555"/>
                  <a:pt x="5275789" y="1319235"/>
                </a:cubicBezTo>
                <a:cubicBezTo>
                  <a:pt x="5293954" y="1308138"/>
                  <a:pt x="5311433" y="1296586"/>
                  <a:pt x="5328230" y="1284578"/>
                </a:cubicBezTo>
                <a:cubicBezTo>
                  <a:pt x="5345027" y="1272570"/>
                  <a:pt x="5361595" y="1261017"/>
                  <a:pt x="5377935" y="1249921"/>
                </a:cubicBezTo>
                <a:cubicBezTo>
                  <a:pt x="5395567" y="1238977"/>
                  <a:pt x="5415024" y="1228033"/>
                  <a:pt x="5436304" y="1217089"/>
                </a:cubicBezTo>
                <a:cubicBezTo>
                  <a:pt x="5449224" y="1211920"/>
                  <a:pt x="5462601" y="1206752"/>
                  <a:pt x="5476433" y="1201584"/>
                </a:cubicBezTo>
                <a:cubicBezTo>
                  <a:pt x="5490265" y="1196416"/>
                  <a:pt x="5503641" y="1189424"/>
                  <a:pt x="5516562" y="1180608"/>
                </a:cubicBezTo>
                <a:cubicBezTo>
                  <a:pt x="5524163" y="1175516"/>
                  <a:pt x="5533586" y="1172020"/>
                  <a:pt x="5544835" y="1170120"/>
                </a:cubicBezTo>
                <a:cubicBezTo>
                  <a:pt x="5556082" y="1168220"/>
                  <a:pt x="5567331" y="1165636"/>
                  <a:pt x="5578579" y="1162367"/>
                </a:cubicBezTo>
                <a:cubicBezTo>
                  <a:pt x="5580555" y="1160695"/>
                  <a:pt x="5582987" y="1159480"/>
                  <a:pt x="5585875" y="1158719"/>
                </a:cubicBezTo>
                <a:cubicBezTo>
                  <a:pt x="5588763" y="1157960"/>
                  <a:pt x="5591195" y="1156743"/>
                  <a:pt x="5593171" y="1155071"/>
                </a:cubicBezTo>
                <a:cubicBezTo>
                  <a:pt x="5607916" y="1144741"/>
                  <a:pt x="5624028" y="1138056"/>
                  <a:pt x="5641508" y="1135019"/>
                </a:cubicBezTo>
                <a:cubicBezTo>
                  <a:pt x="5658989" y="1131981"/>
                  <a:pt x="5676925" y="1128945"/>
                  <a:pt x="5695318" y="1125911"/>
                </a:cubicBezTo>
                <a:cubicBezTo>
                  <a:pt x="5700637" y="1123938"/>
                  <a:pt x="5705502" y="1121510"/>
                  <a:pt x="5709910" y="1118627"/>
                </a:cubicBezTo>
                <a:cubicBezTo>
                  <a:pt x="5714318" y="1115744"/>
                  <a:pt x="5719183" y="1113315"/>
                  <a:pt x="5724502" y="1111343"/>
                </a:cubicBezTo>
                <a:cubicBezTo>
                  <a:pt x="5745783" y="1104058"/>
                  <a:pt x="5768887" y="1096774"/>
                  <a:pt x="5793815" y="1089490"/>
                </a:cubicBezTo>
                <a:cubicBezTo>
                  <a:pt x="5794423" y="1086455"/>
                  <a:pt x="5796856" y="1085241"/>
                  <a:pt x="5801112" y="1085848"/>
                </a:cubicBezTo>
                <a:cubicBezTo>
                  <a:pt x="5810383" y="1089642"/>
                  <a:pt x="5818288" y="1090249"/>
                  <a:pt x="5824824" y="1087669"/>
                </a:cubicBezTo>
                <a:cubicBezTo>
                  <a:pt x="5831360" y="1085089"/>
                  <a:pt x="5835616" y="1078412"/>
                  <a:pt x="5837592" y="1067638"/>
                </a:cubicBezTo>
                <a:cubicBezTo>
                  <a:pt x="5837669" y="1065969"/>
                  <a:pt x="5838428" y="1064754"/>
                  <a:pt x="5839873" y="1063996"/>
                </a:cubicBezTo>
                <a:cubicBezTo>
                  <a:pt x="5841317" y="1063237"/>
                  <a:pt x="5842988" y="1062023"/>
                  <a:pt x="5844888" y="1060354"/>
                </a:cubicBezTo>
                <a:cubicBezTo>
                  <a:pt x="5863737" y="1056105"/>
                  <a:pt x="5880761" y="1053677"/>
                  <a:pt x="5895961" y="1053070"/>
                </a:cubicBezTo>
                <a:cubicBezTo>
                  <a:pt x="5907514" y="1049428"/>
                  <a:pt x="5917242" y="1049428"/>
                  <a:pt x="5925147" y="1053070"/>
                </a:cubicBezTo>
                <a:cubicBezTo>
                  <a:pt x="5942778" y="1064603"/>
                  <a:pt x="5951291" y="1059747"/>
                  <a:pt x="5950683" y="1038501"/>
                </a:cubicBezTo>
                <a:cubicBezTo>
                  <a:pt x="5961247" y="1045634"/>
                  <a:pt x="5969303" y="1048669"/>
                  <a:pt x="5974851" y="1047606"/>
                </a:cubicBezTo>
                <a:cubicBezTo>
                  <a:pt x="5980399" y="1046544"/>
                  <a:pt x="5985720" y="1042295"/>
                  <a:pt x="5990811" y="1034859"/>
                </a:cubicBezTo>
                <a:cubicBezTo>
                  <a:pt x="5997880" y="1027499"/>
                  <a:pt x="6004720" y="1023098"/>
                  <a:pt x="6011332" y="1021657"/>
                </a:cubicBezTo>
                <a:cubicBezTo>
                  <a:pt x="6017944" y="1020215"/>
                  <a:pt x="6025697" y="1022188"/>
                  <a:pt x="6034588" y="1027575"/>
                </a:cubicBezTo>
                <a:cubicBezTo>
                  <a:pt x="6038312" y="1024085"/>
                  <a:pt x="6042720" y="1021050"/>
                  <a:pt x="6047813" y="1018470"/>
                </a:cubicBezTo>
                <a:cubicBezTo>
                  <a:pt x="6052905" y="1015890"/>
                  <a:pt x="6058225" y="1012855"/>
                  <a:pt x="6063773" y="1009365"/>
                </a:cubicBezTo>
                <a:cubicBezTo>
                  <a:pt x="6063925" y="1009517"/>
                  <a:pt x="6064533" y="1010124"/>
                  <a:pt x="6065597" y="1011186"/>
                </a:cubicBezTo>
                <a:cubicBezTo>
                  <a:pt x="6066661" y="1012248"/>
                  <a:pt x="6067269" y="1012855"/>
                  <a:pt x="6067421" y="1013007"/>
                </a:cubicBezTo>
                <a:cubicBezTo>
                  <a:pt x="6067421" y="1009517"/>
                  <a:pt x="6067421" y="1006482"/>
                  <a:pt x="6067421" y="1003902"/>
                </a:cubicBezTo>
                <a:cubicBezTo>
                  <a:pt x="6067421" y="1001322"/>
                  <a:pt x="6067421" y="998287"/>
                  <a:pt x="6067421" y="994797"/>
                </a:cubicBezTo>
                <a:cubicBezTo>
                  <a:pt x="6073989" y="994190"/>
                  <a:pt x="6082350" y="995403"/>
                  <a:pt x="6092502" y="998439"/>
                </a:cubicBezTo>
                <a:cubicBezTo>
                  <a:pt x="6089068" y="1000260"/>
                  <a:pt x="6086082" y="1002081"/>
                  <a:pt x="6083545" y="1003902"/>
                </a:cubicBezTo>
                <a:cubicBezTo>
                  <a:pt x="6081006" y="1005723"/>
                  <a:pt x="6078021" y="1007544"/>
                  <a:pt x="6074587" y="1009365"/>
                </a:cubicBezTo>
                <a:cubicBezTo>
                  <a:pt x="6074512" y="1009517"/>
                  <a:pt x="6074662" y="1010124"/>
                  <a:pt x="6075035" y="1011186"/>
                </a:cubicBezTo>
                <a:cubicBezTo>
                  <a:pt x="6075408" y="1012248"/>
                  <a:pt x="6076453" y="1012855"/>
                  <a:pt x="6078170" y="1013007"/>
                </a:cubicBezTo>
                <a:cubicBezTo>
                  <a:pt x="6089066" y="1009517"/>
                  <a:pt x="6100694" y="1006482"/>
                  <a:pt x="6113055" y="1003902"/>
                </a:cubicBezTo>
                <a:cubicBezTo>
                  <a:pt x="6125415" y="1001322"/>
                  <a:pt x="6138021" y="998287"/>
                  <a:pt x="6150871" y="994797"/>
                </a:cubicBezTo>
                <a:cubicBezTo>
                  <a:pt x="6143575" y="991762"/>
                  <a:pt x="6136279" y="990547"/>
                  <a:pt x="6128983" y="991155"/>
                </a:cubicBezTo>
                <a:cubicBezTo>
                  <a:pt x="6128983" y="991762"/>
                  <a:pt x="6128983" y="990547"/>
                  <a:pt x="6128983" y="987512"/>
                </a:cubicBezTo>
                <a:cubicBezTo>
                  <a:pt x="6136735" y="987209"/>
                  <a:pt x="6144943" y="986905"/>
                  <a:pt x="6153607" y="986602"/>
                </a:cubicBezTo>
                <a:cubicBezTo>
                  <a:pt x="6162271" y="986299"/>
                  <a:pt x="6168655" y="987816"/>
                  <a:pt x="6172760" y="991155"/>
                </a:cubicBezTo>
                <a:cubicBezTo>
                  <a:pt x="6181652" y="997452"/>
                  <a:pt x="6189404" y="998515"/>
                  <a:pt x="6196016" y="994341"/>
                </a:cubicBezTo>
                <a:cubicBezTo>
                  <a:pt x="6202628" y="990168"/>
                  <a:pt x="6209468" y="986678"/>
                  <a:pt x="6216536" y="983870"/>
                </a:cubicBezTo>
                <a:cubicBezTo>
                  <a:pt x="6218208" y="983946"/>
                  <a:pt x="6219424" y="983795"/>
                  <a:pt x="6220184" y="983415"/>
                </a:cubicBezTo>
                <a:cubicBezTo>
                  <a:pt x="6220944" y="983036"/>
                  <a:pt x="6222160" y="981973"/>
                  <a:pt x="6223833" y="980228"/>
                </a:cubicBezTo>
                <a:cubicBezTo>
                  <a:pt x="6236600" y="969530"/>
                  <a:pt x="6248457" y="965432"/>
                  <a:pt x="6259401" y="967936"/>
                </a:cubicBezTo>
                <a:cubicBezTo>
                  <a:pt x="6270346" y="970440"/>
                  <a:pt x="6280377" y="978180"/>
                  <a:pt x="6289498" y="991155"/>
                </a:cubicBezTo>
                <a:cubicBezTo>
                  <a:pt x="6291170" y="987512"/>
                  <a:pt x="6292385" y="984781"/>
                  <a:pt x="6293146" y="982960"/>
                </a:cubicBezTo>
                <a:cubicBezTo>
                  <a:pt x="6293906" y="981139"/>
                  <a:pt x="6295122" y="980228"/>
                  <a:pt x="6296794" y="980228"/>
                </a:cubicBezTo>
                <a:cubicBezTo>
                  <a:pt x="6302114" y="969378"/>
                  <a:pt x="6307890" y="963763"/>
                  <a:pt x="6314123" y="963384"/>
                </a:cubicBezTo>
                <a:cubicBezTo>
                  <a:pt x="6320354" y="963004"/>
                  <a:pt x="6327954" y="967405"/>
                  <a:pt x="6336923" y="976586"/>
                </a:cubicBezTo>
                <a:cubicBezTo>
                  <a:pt x="6337151" y="978256"/>
                  <a:pt x="6338519" y="979470"/>
                  <a:pt x="6341027" y="980228"/>
                </a:cubicBezTo>
                <a:cubicBezTo>
                  <a:pt x="6343535" y="980987"/>
                  <a:pt x="6345815" y="982201"/>
                  <a:pt x="6347867" y="983870"/>
                </a:cubicBezTo>
                <a:cubicBezTo>
                  <a:pt x="6347715" y="980077"/>
                  <a:pt x="6347107" y="976738"/>
                  <a:pt x="6346043" y="973855"/>
                </a:cubicBezTo>
                <a:cubicBezTo>
                  <a:pt x="6344979" y="970972"/>
                  <a:pt x="6344371" y="969454"/>
                  <a:pt x="6344219" y="969302"/>
                </a:cubicBezTo>
                <a:cubicBezTo>
                  <a:pt x="6346271" y="967405"/>
                  <a:pt x="6348551" y="965736"/>
                  <a:pt x="6351059" y="964294"/>
                </a:cubicBezTo>
                <a:cubicBezTo>
                  <a:pt x="6353567" y="962853"/>
                  <a:pt x="6354935" y="962094"/>
                  <a:pt x="6355163" y="962018"/>
                </a:cubicBezTo>
                <a:cubicBezTo>
                  <a:pt x="6366031" y="968012"/>
                  <a:pt x="6376215" y="968771"/>
                  <a:pt x="6385716" y="964294"/>
                </a:cubicBezTo>
                <a:cubicBezTo>
                  <a:pt x="6395216" y="959818"/>
                  <a:pt x="6404488" y="957845"/>
                  <a:pt x="6413532" y="958376"/>
                </a:cubicBezTo>
                <a:cubicBezTo>
                  <a:pt x="6419005" y="958224"/>
                  <a:pt x="6424477" y="957617"/>
                  <a:pt x="6429949" y="956555"/>
                </a:cubicBezTo>
                <a:cubicBezTo>
                  <a:pt x="6435421" y="955493"/>
                  <a:pt x="6440893" y="954886"/>
                  <a:pt x="6446365" y="954734"/>
                </a:cubicBezTo>
                <a:cubicBezTo>
                  <a:pt x="6448037" y="954734"/>
                  <a:pt x="6449253" y="954734"/>
                  <a:pt x="6450013" y="954734"/>
                </a:cubicBezTo>
                <a:cubicBezTo>
                  <a:pt x="6450773" y="954734"/>
                  <a:pt x="6451989" y="954734"/>
                  <a:pt x="6453661" y="954734"/>
                </a:cubicBezTo>
                <a:cubicBezTo>
                  <a:pt x="6459362" y="943201"/>
                  <a:pt x="6466202" y="938952"/>
                  <a:pt x="6474181" y="941987"/>
                </a:cubicBezTo>
                <a:cubicBezTo>
                  <a:pt x="6482162" y="945022"/>
                  <a:pt x="6489914" y="948057"/>
                  <a:pt x="6497438" y="951092"/>
                </a:cubicBezTo>
                <a:cubicBezTo>
                  <a:pt x="6502606" y="940241"/>
                  <a:pt x="6507774" y="934627"/>
                  <a:pt x="6512942" y="934247"/>
                </a:cubicBezTo>
                <a:cubicBezTo>
                  <a:pt x="6518110" y="933868"/>
                  <a:pt x="6525102" y="938269"/>
                  <a:pt x="6533919" y="947450"/>
                </a:cubicBezTo>
                <a:cubicBezTo>
                  <a:pt x="6537339" y="943428"/>
                  <a:pt x="6540531" y="940545"/>
                  <a:pt x="6543495" y="938800"/>
                </a:cubicBezTo>
                <a:cubicBezTo>
                  <a:pt x="6546459" y="937055"/>
                  <a:pt x="6550563" y="938724"/>
                  <a:pt x="6555807" y="943808"/>
                </a:cubicBezTo>
                <a:cubicBezTo>
                  <a:pt x="6556187" y="947222"/>
                  <a:pt x="6559075" y="948588"/>
                  <a:pt x="6564471" y="947905"/>
                </a:cubicBezTo>
                <a:cubicBezTo>
                  <a:pt x="6569867" y="947222"/>
                  <a:pt x="6575491" y="945856"/>
                  <a:pt x="6581344" y="943808"/>
                </a:cubicBezTo>
                <a:cubicBezTo>
                  <a:pt x="6581496" y="943580"/>
                  <a:pt x="6582103" y="942214"/>
                  <a:pt x="6583168" y="939710"/>
                </a:cubicBezTo>
                <a:cubicBezTo>
                  <a:pt x="6584232" y="937206"/>
                  <a:pt x="6584840" y="934930"/>
                  <a:pt x="6584992" y="932881"/>
                </a:cubicBezTo>
                <a:cubicBezTo>
                  <a:pt x="6603232" y="932881"/>
                  <a:pt x="6621472" y="932881"/>
                  <a:pt x="6639713" y="932881"/>
                </a:cubicBezTo>
                <a:cubicBezTo>
                  <a:pt x="6647009" y="929239"/>
                  <a:pt x="6654305" y="925597"/>
                  <a:pt x="6661601" y="921955"/>
                </a:cubicBezTo>
                <a:cubicBezTo>
                  <a:pt x="6667149" y="919831"/>
                  <a:pt x="6672469" y="917706"/>
                  <a:pt x="6677562" y="915582"/>
                </a:cubicBezTo>
                <a:cubicBezTo>
                  <a:pt x="6682654" y="913457"/>
                  <a:pt x="6687062" y="913154"/>
                  <a:pt x="6690786" y="914671"/>
                </a:cubicBezTo>
                <a:cubicBezTo>
                  <a:pt x="6699754" y="921273"/>
                  <a:pt x="6708266" y="923549"/>
                  <a:pt x="6716322" y="921500"/>
                </a:cubicBezTo>
                <a:cubicBezTo>
                  <a:pt x="6724378" y="919451"/>
                  <a:pt x="6732891" y="917175"/>
                  <a:pt x="6741859" y="914671"/>
                </a:cubicBezTo>
                <a:cubicBezTo>
                  <a:pt x="6749307" y="913002"/>
                  <a:pt x="6757211" y="911788"/>
                  <a:pt x="6765572" y="911029"/>
                </a:cubicBezTo>
                <a:cubicBezTo>
                  <a:pt x="6773932" y="910270"/>
                  <a:pt x="6781836" y="909056"/>
                  <a:pt x="6789284" y="907387"/>
                </a:cubicBezTo>
                <a:cubicBezTo>
                  <a:pt x="6792847" y="907547"/>
                  <a:pt x="6796666" y="907227"/>
                  <a:pt x="6800741" y="906427"/>
                </a:cubicBezTo>
                <a:cubicBezTo>
                  <a:pt x="6804817" y="905627"/>
                  <a:pt x="6809662" y="903387"/>
                  <a:pt x="6815277" y="899706"/>
                </a:cubicBezTo>
                <a:cubicBezTo>
                  <a:pt x="6820749" y="899181"/>
                  <a:pt x="6826221" y="898436"/>
                  <a:pt x="6831693" y="897469"/>
                </a:cubicBezTo>
                <a:cubicBezTo>
                  <a:pt x="6837165" y="896502"/>
                  <a:pt x="6842637" y="898464"/>
                  <a:pt x="6848109" y="903354"/>
                </a:cubicBezTo>
                <a:cubicBezTo>
                  <a:pt x="6855785" y="906693"/>
                  <a:pt x="6863233" y="905501"/>
                  <a:pt x="6870454" y="899777"/>
                </a:cubicBezTo>
                <a:cubicBezTo>
                  <a:pt x="6877674" y="894054"/>
                  <a:pt x="6882385" y="885651"/>
                  <a:pt x="6884590" y="874569"/>
                </a:cubicBezTo>
                <a:cubicBezTo>
                  <a:pt x="6884742" y="874569"/>
                  <a:pt x="6885350" y="874569"/>
                  <a:pt x="6886414" y="874569"/>
                </a:cubicBezTo>
                <a:cubicBezTo>
                  <a:pt x="6887478" y="874569"/>
                  <a:pt x="6888086" y="874569"/>
                  <a:pt x="6888238" y="874569"/>
                </a:cubicBezTo>
                <a:cubicBezTo>
                  <a:pt x="6889991" y="884968"/>
                  <a:pt x="6893781" y="891103"/>
                  <a:pt x="6899606" y="892973"/>
                </a:cubicBezTo>
                <a:cubicBezTo>
                  <a:pt x="6905432" y="894843"/>
                  <a:pt x="6913718" y="894694"/>
                  <a:pt x="6924465" y="892524"/>
                </a:cubicBezTo>
                <a:cubicBezTo>
                  <a:pt x="6937440" y="889389"/>
                  <a:pt x="6947718" y="884886"/>
                  <a:pt x="6955297" y="879015"/>
                </a:cubicBezTo>
                <a:cubicBezTo>
                  <a:pt x="6962876" y="873143"/>
                  <a:pt x="6965907" y="863169"/>
                  <a:pt x="6964392" y="849089"/>
                </a:cubicBezTo>
                <a:cubicBezTo>
                  <a:pt x="6965000" y="848486"/>
                  <a:pt x="6967431" y="846045"/>
                  <a:pt x="6971688" y="841766"/>
                </a:cubicBezTo>
                <a:cubicBezTo>
                  <a:pt x="6973892" y="853762"/>
                  <a:pt x="6978603" y="861457"/>
                  <a:pt x="6985824" y="864852"/>
                </a:cubicBezTo>
                <a:cubicBezTo>
                  <a:pt x="6993044" y="868246"/>
                  <a:pt x="7000492" y="871415"/>
                  <a:pt x="7008169" y="874357"/>
                </a:cubicBezTo>
                <a:cubicBezTo>
                  <a:pt x="7015388" y="876545"/>
                  <a:pt x="7022837" y="878507"/>
                  <a:pt x="7030513" y="880242"/>
                </a:cubicBezTo>
                <a:cubicBezTo>
                  <a:pt x="7038189" y="881977"/>
                  <a:pt x="7046549" y="881223"/>
                  <a:pt x="7055594" y="877979"/>
                </a:cubicBezTo>
                <a:cubicBezTo>
                  <a:pt x="7061141" y="874884"/>
                  <a:pt x="7067374" y="873831"/>
                  <a:pt x="7074290" y="874820"/>
                </a:cubicBezTo>
                <a:cubicBezTo>
                  <a:pt x="7081206" y="875809"/>
                  <a:pt x="7088350" y="875681"/>
                  <a:pt x="7095722" y="874436"/>
                </a:cubicBezTo>
                <a:cubicBezTo>
                  <a:pt x="7099978" y="878046"/>
                  <a:pt x="7102410" y="878046"/>
                  <a:pt x="7103019" y="874436"/>
                </a:cubicBezTo>
                <a:cubicBezTo>
                  <a:pt x="7113355" y="875037"/>
                  <a:pt x="7125515" y="873834"/>
                  <a:pt x="7139499" y="870826"/>
                </a:cubicBezTo>
                <a:cubicBezTo>
                  <a:pt x="7141247" y="865636"/>
                  <a:pt x="7144135" y="862478"/>
                  <a:pt x="7148163" y="861349"/>
                </a:cubicBezTo>
                <a:cubicBezTo>
                  <a:pt x="7152191" y="860221"/>
                  <a:pt x="7157815" y="859770"/>
                  <a:pt x="7165036" y="859995"/>
                </a:cubicBezTo>
                <a:cubicBezTo>
                  <a:pt x="7175676" y="862402"/>
                  <a:pt x="7185404" y="864809"/>
                  <a:pt x="7194221" y="867216"/>
                </a:cubicBezTo>
                <a:cubicBezTo>
                  <a:pt x="7203036" y="869622"/>
                  <a:pt x="7212764" y="868419"/>
                  <a:pt x="7223405" y="863606"/>
                </a:cubicBezTo>
                <a:cubicBezTo>
                  <a:pt x="7229105" y="860372"/>
                  <a:pt x="7235945" y="858717"/>
                  <a:pt x="7243926" y="858642"/>
                </a:cubicBezTo>
                <a:cubicBezTo>
                  <a:pt x="7251905" y="858566"/>
                  <a:pt x="7259658" y="857814"/>
                  <a:pt x="7267182" y="856385"/>
                </a:cubicBezTo>
                <a:cubicBezTo>
                  <a:pt x="7269072" y="854409"/>
                  <a:pt x="7271675" y="851977"/>
                  <a:pt x="7274991" y="849089"/>
                </a:cubicBezTo>
                <a:cubicBezTo>
                  <a:pt x="7278307" y="846201"/>
                  <a:pt x="7281936" y="843769"/>
                  <a:pt x="7285878" y="841793"/>
                </a:cubicBezTo>
                <a:cubicBezTo>
                  <a:pt x="7292566" y="835105"/>
                  <a:pt x="7297431" y="837537"/>
                  <a:pt x="7300470" y="849089"/>
                </a:cubicBezTo>
                <a:cubicBezTo>
                  <a:pt x="7302370" y="852886"/>
                  <a:pt x="7304954" y="857120"/>
                  <a:pt x="7308223" y="861791"/>
                </a:cubicBezTo>
                <a:cubicBezTo>
                  <a:pt x="7311491" y="866462"/>
                  <a:pt x="7314986" y="870677"/>
                  <a:pt x="7318711" y="874436"/>
                </a:cubicBezTo>
                <a:cubicBezTo>
                  <a:pt x="7326159" y="873159"/>
                  <a:pt x="7333151" y="871200"/>
                  <a:pt x="7339687" y="868560"/>
                </a:cubicBezTo>
                <a:cubicBezTo>
                  <a:pt x="7346223" y="865920"/>
                  <a:pt x="7351391" y="859430"/>
                  <a:pt x="7355192" y="849089"/>
                </a:cubicBezTo>
                <a:cubicBezTo>
                  <a:pt x="7359448" y="841945"/>
                  <a:pt x="7365528" y="838905"/>
                  <a:pt x="7373432" y="839969"/>
                </a:cubicBezTo>
                <a:cubicBezTo>
                  <a:pt x="7381336" y="841033"/>
                  <a:pt x="7387416" y="845289"/>
                  <a:pt x="7391672" y="852737"/>
                </a:cubicBezTo>
                <a:cubicBezTo>
                  <a:pt x="7395244" y="856516"/>
                  <a:pt x="7399044" y="860739"/>
                  <a:pt x="7403073" y="865406"/>
                </a:cubicBezTo>
                <a:cubicBezTo>
                  <a:pt x="7407101" y="870073"/>
                  <a:pt x="7411812" y="874286"/>
                  <a:pt x="7417209" y="878046"/>
                </a:cubicBezTo>
                <a:cubicBezTo>
                  <a:pt x="7421085" y="880227"/>
                  <a:pt x="7425189" y="881280"/>
                  <a:pt x="7429521" y="881205"/>
                </a:cubicBezTo>
                <a:cubicBezTo>
                  <a:pt x="7433854" y="881129"/>
                  <a:pt x="7437045" y="877670"/>
                  <a:pt x="7439097" y="870826"/>
                </a:cubicBezTo>
                <a:cubicBezTo>
                  <a:pt x="7439321" y="867291"/>
                  <a:pt x="7440664" y="864433"/>
                  <a:pt x="7443128" y="862252"/>
                </a:cubicBezTo>
                <a:cubicBezTo>
                  <a:pt x="7445591" y="860071"/>
                  <a:pt x="7447831" y="858115"/>
                  <a:pt x="7449846" y="856385"/>
                </a:cubicBezTo>
                <a:cubicBezTo>
                  <a:pt x="7456414" y="870826"/>
                  <a:pt x="7461192" y="885266"/>
                  <a:pt x="7464177" y="899706"/>
                </a:cubicBezTo>
                <a:cubicBezTo>
                  <a:pt x="7473973" y="888805"/>
                  <a:pt x="7478096" y="878117"/>
                  <a:pt x="7476547" y="867643"/>
                </a:cubicBezTo>
                <a:cubicBezTo>
                  <a:pt x="7474999" y="857169"/>
                  <a:pt x="7474676" y="847336"/>
                  <a:pt x="7475578" y="838145"/>
                </a:cubicBezTo>
                <a:cubicBezTo>
                  <a:pt x="7477403" y="838231"/>
                  <a:pt x="7479226" y="838059"/>
                  <a:pt x="7481047" y="837632"/>
                </a:cubicBezTo>
                <a:cubicBezTo>
                  <a:pt x="7482867" y="837204"/>
                  <a:pt x="7484685" y="836007"/>
                  <a:pt x="7486495" y="834041"/>
                </a:cubicBezTo>
                <a:close/>
                <a:moveTo>
                  <a:pt x="9880230" y="793912"/>
                </a:moveTo>
                <a:cubicBezTo>
                  <a:pt x="9876582" y="794216"/>
                  <a:pt x="9872934" y="795432"/>
                  <a:pt x="9869285" y="797560"/>
                </a:cubicBezTo>
                <a:cubicBezTo>
                  <a:pt x="9867538" y="798092"/>
                  <a:pt x="9866474" y="800676"/>
                  <a:pt x="9866094" y="805312"/>
                </a:cubicBezTo>
                <a:cubicBezTo>
                  <a:pt x="9865714" y="809948"/>
                  <a:pt x="9865562" y="813444"/>
                  <a:pt x="9865638" y="815800"/>
                </a:cubicBezTo>
                <a:cubicBezTo>
                  <a:pt x="9869438" y="817624"/>
                  <a:pt x="9873693" y="819449"/>
                  <a:pt x="9878406" y="821273"/>
                </a:cubicBezTo>
                <a:cubicBezTo>
                  <a:pt x="9883118" y="823097"/>
                  <a:pt x="9887374" y="824921"/>
                  <a:pt x="9891175" y="826745"/>
                </a:cubicBezTo>
                <a:cubicBezTo>
                  <a:pt x="9892998" y="826365"/>
                  <a:pt x="9894822" y="824389"/>
                  <a:pt x="9896647" y="820816"/>
                </a:cubicBezTo>
                <a:cubicBezTo>
                  <a:pt x="9898471" y="817245"/>
                  <a:pt x="9900294" y="814356"/>
                  <a:pt x="9902118" y="812152"/>
                </a:cubicBezTo>
                <a:cubicBezTo>
                  <a:pt x="9898471" y="808504"/>
                  <a:pt x="9894822" y="804856"/>
                  <a:pt x="9891175" y="801208"/>
                </a:cubicBezTo>
                <a:cubicBezTo>
                  <a:pt x="9887526" y="796040"/>
                  <a:pt x="9883878" y="793608"/>
                  <a:pt x="9880230" y="793912"/>
                </a:cubicBezTo>
                <a:close/>
                <a:moveTo>
                  <a:pt x="9883878" y="746487"/>
                </a:moveTo>
                <a:cubicBezTo>
                  <a:pt x="9878558" y="752035"/>
                  <a:pt x="9873693" y="758267"/>
                  <a:pt x="9869285" y="765184"/>
                </a:cubicBezTo>
                <a:cubicBezTo>
                  <a:pt x="9864878" y="772100"/>
                  <a:pt x="9860013" y="779244"/>
                  <a:pt x="9854693" y="786616"/>
                </a:cubicBezTo>
                <a:cubicBezTo>
                  <a:pt x="9854618" y="786768"/>
                  <a:pt x="9854769" y="787376"/>
                  <a:pt x="9855149" y="788440"/>
                </a:cubicBezTo>
                <a:cubicBezTo>
                  <a:pt x="9855529" y="789504"/>
                  <a:pt x="9856593" y="790112"/>
                  <a:pt x="9858342" y="790264"/>
                </a:cubicBezTo>
                <a:cubicBezTo>
                  <a:pt x="9869895" y="779928"/>
                  <a:pt x="9879622" y="771415"/>
                  <a:pt x="9887526" y="764727"/>
                </a:cubicBezTo>
                <a:cubicBezTo>
                  <a:pt x="9891023" y="766627"/>
                  <a:pt x="9894063" y="768300"/>
                  <a:pt x="9896647" y="769743"/>
                </a:cubicBezTo>
                <a:cubicBezTo>
                  <a:pt x="9899230" y="771188"/>
                  <a:pt x="9902271" y="771948"/>
                  <a:pt x="9905767" y="772024"/>
                </a:cubicBezTo>
                <a:cubicBezTo>
                  <a:pt x="9905919" y="771871"/>
                  <a:pt x="9906526" y="771263"/>
                  <a:pt x="9907590" y="770199"/>
                </a:cubicBezTo>
                <a:cubicBezTo>
                  <a:pt x="9908655" y="769136"/>
                  <a:pt x="9909262" y="768527"/>
                  <a:pt x="9909414" y="768375"/>
                </a:cubicBezTo>
                <a:cubicBezTo>
                  <a:pt x="9909642" y="764423"/>
                  <a:pt x="9909187" y="760471"/>
                  <a:pt x="9908047" y="756519"/>
                </a:cubicBezTo>
                <a:cubicBezTo>
                  <a:pt x="9906906" y="752567"/>
                  <a:pt x="9903715" y="750439"/>
                  <a:pt x="9898471" y="750135"/>
                </a:cubicBezTo>
                <a:cubicBezTo>
                  <a:pt x="9891783" y="750743"/>
                  <a:pt x="9886918" y="749527"/>
                  <a:pt x="9883878" y="746487"/>
                </a:cubicBezTo>
                <a:close/>
                <a:moveTo>
                  <a:pt x="9953192" y="742839"/>
                </a:moveTo>
                <a:cubicBezTo>
                  <a:pt x="9951368" y="746259"/>
                  <a:pt x="9949543" y="749451"/>
                  <a:pt x="9947719" y="752415"/>
                </a:cubicBezTo>
                <a:cubicBezTo>
                  <a:pt x="9945896" y="755379"/>
                  <a:pt x="9944072" y="759483"/>
                  <a:pt x="9942247" y="764727"/>
                </a:cubicBezTo>
                <a:cubicBezTo>
                  <a:pt x="9946199" y="764575"/>
                  <a:pt x="9950151" y="763967"/>
                  <a:pt x="9954104" y="762903"/>
                </a:cubicBezTo>
                <a:cubicBezTo>
                  <a:pt x="9958056" y="761839"/>
                  <a:pt x="9960185" y="761231"/>
                  <a:pt x="9960488" y="761079"/>
                </a:cubicBezTo>
                <a:cubicBezTo>
                  <a:pt x="9960336" y="757583"/>
                  <a:pt x="9959728" y="754543"/>
                  <a:pt x="9958664" y="751959"/>
                </a:cubicBezTo>
                <a:cubicBezTo>
                  <a:pt x="9957600" y="749375"/>
                  <a:pt x="9956992" y="746335"/>
                  <a:pt x="9956839" y="742839"/>
                </a:cubicBezTo>
                <a:cubicBezTo>
                  <a:pt x="9956687" y="742839"/>
                  <a:pt x="9956080" y="742839"/>
                  <a:pt x="9955015" y="742839"/>
                </a:cubicBezTo>
                <a:cubicBezTo>
                  <a:pt x="9953951" y="742839"/>
                  <a:pt x="9953344" y="742839"/>
                  <a:pt x="9953192" y="742839"/>
                </a:cubicBezTo>
                <a:close/>
                <a:moveTo>
                  <a:pt x="12771329" y="715934"/>
                </a:moveTo>
                <a:cubicBezTo>
                  <a:pt x="12766997" y="715706"/>
                  <a:pt x="12763805" y="719810"/>
                  <a:pt x="12761753" y="728247"/>
                </a:cubicBezTo>
                <a:lnTo>
                  <a:pt x="12761753" y="728515"/>
                </a:lnTo>
                <a:cubicBezTo>
                  <a:pt x="12754457" y="724909"/>
                  <a:pt x="12747161" y="721171"/>
                  <a:pt x="12739865" y="717302"/>
                </a:cubicBezTo>
                <a:cubicBezTo>
                  <a:pt x="12741309" y="725663"/>
                  <a:pt x="12745717" y="731743"/>
                  <a:pt x="12753090" y="735543"/>
                </a:cubicBezTo>
                <a:cubicBezTo>
                  <a:pt x="12760461" y="739343"/>
                  <a:pt x="12762133" y="745423"/>
                  <a:pt x="12758106" y="753783"/>
                </a:cubicBezTo>
                <a:cubicBezTo>
                  <a:pt x="12765402" y="756823"/>
                  <a:pt x="12772698" y="758039"/>
                  <a:pt x="12779994" y="757431"/>
                </a:cubicBezTo>
                <a:cubicBezTo>
                  <a:pt x="12780146" y="755379"/>
                  <a:pt x="12780753" y="752187"/>
                  <a:pt x="12781818" y="747855"/>
                </a:cubicBezTo>
                <a:cubicBezTo>
                  <a:pt x="12782882" y="743523"/>
                  <a:pt x="12783489" y="739419"/>
                  <a:pt x="12783641" y="735543"/>
                </a:cubicBezTo>
                <a:cubicBezTo>
                  <a:pt x="12785238" y="733643"/>
                  <a:pt x="12785694" y="731059"/>
                  <a:pt x="12785010" y="727791"/>
                </a:cubicBezTo>
                <a:cubicBezTo>
                  <a:pt x="12784326" y="724523"/>
                  <a:pt x="12783869" y="721027"/>
                  <a:pt x="12783641" y="717302"/>
                </a:cubicBezTo>
                <a:cubicBezTo>
                  <a:pt x="12779766" y="716618"/>
                  <a:pt x="12775662" y="716162"/>
                  <a:pt x="12771329" y="715934"/>
                </a:cubicBezTo>
                <a:close/>
                <a:moveTo>
                  <a:pt x="10000617" y="695414"/>
                </a:moveTo>
                <a:cubicBezTo>
                  <a:pt x="9997576" y="698454"/>
                  <a:pt x="9996360" y="699670"/>
                  <a:pt x="9996968" y="699062"/>
                </a:cubicBezTo>
                <a:cubicBezTo>
                  <a:pt x="9995220" y="704382"/>
                  <a:pt x="9994157" y="709246"/>
                  <a:pt x="9993777" y="713654"/>
                </a:cubicBezTo>
                <a:cubicBezTo>
                  <a:pt x="9993397" y="718063"/>
                  <a:pt x="9993244" y="722926"/>
                  <a:pt x="9993321" y="728247"/>
                </a:cubicBezTo>
                <a:cubicBezTo>
                  <a:pt x="10000008" y="724598"/>
                  <a:pt x="10008521" y="720950"/>
                  <a:pt x="10018857" y="717302"/>
                </a:cubicBezTo>
                <a:cubicBezTo>
                  <a:pt x="10015134" y="712058"/>
                  <a:pt x="10011636" y="707954"/>
                  <a:pt x="10008369" y="704990"/>
                </a:cubicBezTo>
                <a:cubicBezTo>
                  <a:pt x="10005100" y="702026"/>
                  <a:pt x="10002516" y="698834"/>
                  <a:pt x="10000617" y="695414"/>
                </a:cubicBezTo>
                <a:close/>
                <a:moveTo>
                  <a:pt x="10069930" y="691766"/>
                </a:moveTo>
                <a:cubicBezTo>
                  <a:pt x="10068258" y="695414"/>
                  <a:pt x="10067042" y="699062"/>
                  <a:pt x="10066282" y="702710"/>
                </a:cubicBezTo>
                <a:cubicBezTo>
                  <a:pt x="10065522" y="706358"/>
                  <a:pt x="10064306" y="710006"/>
                  <a:pt x="10062634" y="713654"/>
                </a:cubicBezTo>
                <a:cubicBezTo>
                  <a:pt x="10062786" y="713654"/>
                  <a:pt x="10063393" y="713654"/>
                  <a:pt x="10064458" y="713654"/>
                </a:cubicBezTo>
                <a:cubicBezTo>
                  <a:pt x="10065522" y="713654"/>
                  <a:pt x="10066129" y="713654"/>
                  <a:pt x="10066282" y="713654"/>
                </a:cubicBezTo>
                <a:cubicBezTo>
                  <a:pt x="10072970" y="710614"/>
                  <a:pt x="10081483" y="705750"/>
                  <a:pt x="10091818" y="699062"/>
                </a:cubicBezTo>
                <a:cubicBezTo>
                  <a:pt x="10086347" y="697390"/>
                  <a:pt x="10081786" y="696174"/>
                  <a:pt x="10078138" y="695414"/>
                </a:cubicBezTo>
                <a:cubicBezTo>
                  <a:pt x="10074490" y="694654"/>
                  <a:pt x="10071755" y="693438"/>
                  <a:pt x="10069930" y="691766"/>
                </a:cubicBezTo>
                <a:close/>
                <a:moveTo>
                  <a:pt x="12747421" y="633853"/>
                </a:moveTo>
                <a:cubicBezTo>
                  <a:pt x="12747421" y="637501"/>
                  <a:pt x="12747421" y="641149"/>
                  <a:pt x="12747421" y="644797"/>
                </a:cubicBezTo>
                <a:cubicBezTo>
                  <a:pt x="12747123" y="646621"/>
                  <a:pt x="12745929" y="648445"/>
                  <a:pt x="12743839" y="650269"/>
                </a:cubicBezTo>
                <a:cubicBezTo>
                  <a:pt x="12741749" y="652093"/>
                  <a:pt x="12740554" y="653917"/>
                  <a:pt x="12740256" y="655741"/>
                </a:cubicBezTo>
                <a:cubicBezTo>
                  <a:pt x="12737270" y="655741"/>
                  <a:pt x="12736076" y="655741"/>
                  <a:pt x="12736673" y="655741"/>
                </a:cubicBezTo>
                <a:cubicBezTo>
                  <a:pt x="12736673" y="653765"/>
                  <a:pt x="12736673" y="651333"/>
                  <a:pt x="12736673" y="648445"/>
                </a:cubicBezTo>
                <a:cubicBezTo>
                  <a:pt x="12736673" y="645557"/>
                  <a:pt x="12736673" y="643125"/>
                  <a:pt x="12736673" y="641149"/>
                </a:cubicBezTo>
                <a:cubicBezTo>
                  <a:pt x="12740256" y="636893"/>
                  <a:pt x="12743839" y="634461"/>
                  <a:pt x="12747421" y="633853"/>
                </a:cubicBezTo>
                <a:close/>
                <a:moveTo>
                  <a:pt x="9986024" y="633397"/>
                </a:moveTo>
                <a:cubicBezTo>
                  <a:pt x="9984125" y="635373"/>
                  <a:pt x="9982452" y="637805"/>
                  <a:pt x="9981008" y="640693"/>
                </a:cubicBezTo>
                <a:cubicBezTo>
                  <a:pt x="9979565" y="643581"/>
                  <a:pt x="9978804" y="646013"/>
                  <a:pt x="9978728" y="647989"/>
                </a:cubicBezTo>
                <a:cubicBezTo>
                  <a:pt x="9976980" y="651789"/>
                  <a:pt x="9975916" y="655133"/>
                  <a:pt x="9975536" y="658021"/>
                </a:cubicBezTo>
                <a:cubicBezTo>
                  <a:pt x="9975156" y="660909"/>
                  <a:pt x="9975005" y="662429"/>
                  <a:pt x="9975080" y="662581"/>
                </a:cubicBezTo>
                <a:cubicBezTo>
                  <a:pt x="9971356" y="664709"/>
                  <a:pt x="9967860" y="665925"/>
                  <a:pt x="9964591" y="666229"/>
                </a:cubicBezTo>
                <a:cubicBezTo>
                  <a:pt x="9961324" y="666533"/>
                  <a:pt x="9958739" y="664101"/>
                  <a:pt x="9956839" y="658933"/>
                </a:cubicBezTo>
                <a:cubicBezTo>
                  <a:pt x="9949543" y="651637"/>
                  <a:pt x="9942247" y="651637"/>
                  <a:pt x="9934951" y="658933"/>
                </a:cubicBezTo>
                <a:cubicBezTo>
                  <a:pt x="9927655" y="669877"/>
                  <a:pt x="9920359" y="680822"/>
                  <a:pt x="9913063" y="691766"/>
                </a:cubicBezTo>
                <a:cubicBezTo>
                  <a:pt x="9911542" y="695490"/>
                  <a:pt x="9910935" y="698986"/>
                  <a:pt x="9911239" y="702254"/>
                </a:cubicBezTo>
                <a:cubicBezTo>
                  <a:pt x="9911542" y="705522"/>
                  <a:pt x="9910935" y="708106"/>
                  <a:pt x="9909414" y="710006"/>
                </a:cubicBezTo>
                <a:cubicBezTo>
                  <a:pt x="9905995" y="713806"/>
                  <a:pt x="9904626" y="718063"/>
                  <a:pt x="9905310" y="722774"/>
                </a:cubicBezTo>
                <a:cubicBezTo>
                  <a:pt x="9905995" y="727487"/>
                  <a:pt x="9907362" y="731743"/>
                  <a:pt x="9909414" y="735543"/>
                </a:cubicBezTo>
                <a:cubicBezTo>
                  <a:pt x="9913671" y="742231"/>
                  <a:pt x="9919751" y="747095"/>
                  <a:pt x="9927655" y="750135"/>
                </a:cubicBezTo>
                <a:cubicBezTo>
                  <a:pt x="9929555" y="749983"/>
                  <a:pt x="9931227" y="749375"/>
                  <a:pt x="9932671" y="748311"/>
                </a:cubicBezTo>
                <a:cubicBezTo>
                  <a:pt x="9934115" y="747247"/>
                  <a:pt x="9934876" y="746639"/>
                  <a:pt x="9934951" y="746487"/>
                </a:cubicBezTo>
                <a:cubicBezTo>
                  <a:pt x="9935104" y="742687"/>
                  <a:pt x="9934799" y="738431"/>
                  <a:pt x="9934040" y="733719"/>
                </a:cubicBezTo>
                <a:cubicBezTo>
                  <a:pt x="9933279" y="729007"/>
                  <a:pt x="9931150" y="724751"/>
                  <a:pt x="9927655" y="720950"/>
                </a:cubicBezTo>
                <a:cubicBezTo>
                  <a:pt x="9925755" y="717454"/>
                  <a:pt x="9924995" y="714414"/>
                  <a:pt x="9925375" y="711830"/>
                </a:cubicBezTo>
                <a:cubicBezTo>
                  <a:pt x="9925755" y="709246"/>
                  <a:pt x="9927731" y="706206"/>
                  <a:pt x="9931303" y="702710"/>
                </a:cubicBezTo>
                <a:cubicBezTo>
                  <a:pt x="9931455" y="700810"/>
                  <a:pt x="9932063" y="699138"/>
                  <a:pt x="9933127" y="697694"/>
                </a:cubicBezTo>
                <a:cubicBezTo>
                  <a:pt x="9934192" y="696250"/>
                  <a:pt x="9934799" y="695490"/>
                  <a:pt x="9934951" y="695414"/>
                </a:cubicBezTo>
                <a:cubicBezTo>
                  <a:pt x="9942855" y="695414"/>
                  <a:pt x="9948935" y="695414"/>
                  <a:pt x="9953192" y="695414"/>
                </a:cubicBezTo>
                <a:cubicBezTo>
                  <a:pt x="9960488" y="695414"/>
                  <a:pt x="9967784" y="695414"/>
                  <a:pt x="9975080" y="695414"/>
                </a:cubicBezTo>
                <a:cubicBezTo>
                  <a:pt x="9977057" y="695262"/>
                  <a:pt x="9979488" y="694654"/>
                  <a:pt x="9982376" y="693590"/>
                </a:cubicBezTo>
                <a:cubicBezTo>
                  <a:pt x="9985264" y="692526"/>
                  <a:pt x="9987696" y="691918"/>
                  <a:pt x="9989672" y="691766"/>
                </a:cubicBezTo>
                <a:cubicBezTo>
                  <a:pt x="9991877" y="691462"/>
                  <a:pt x="9994764" y="690246"/>
                  <a:pt x="9998337" y="688118"/>
                </a:cubicBezTo>
                <a:cubicBezTo>
                  <a:pt x="10001909" y="685990"/>
                  <a:pt x="10003884" y="684774"/>
                  <a:pt x="10004264" y="684470"/>
                </a:cubicBezTo>
                <a:cubicBezTo>
                  <a:pt x="10009813" y="691310"/>
                  <a:pt x="10015134" y="694046"/>
                  <a:pt x="10020225" y="692678"/>
                </a:cubicBezTo>
                <a:cubicBezTo>
                  <a:pt x="10025317" y="691310"/>
                  <a:pt x="10029726" y="688574"/>
                  <a:pt x="10033449" y="684470"/>
                </a:cubicBezTo>
                <a:cubicBezTo>
                  <a:pt x="10037173" y="682798"/>
                  <a:pt x="10040669" y="681582"/>
                  <a:pt x="10043938" y="680822"/>
                </a:cubicBezTo>
                <a:cubicBezTo>
                  <a:pt x="10047205" y="680062"/>
                  <a:pt x="10049790" y="678845"/>
                  <a:pt x="10051689" y="677173"/>
                </a:cubicBezTo>
                <a:cubicBezTo>
                  <a:pt x="10043785" y="669877"/>
                  <a:pt x="10037705" y="662581"/>
                  <a:pt x="10033449" y="655285"/>
                </a:cubicBezTo>
                <a:cubicBezTo>
                  <a:pt x="10026153" y="655893"/>
                  <a:pt x="10018857" y="658325"/>
                  <a:pt x="10011561" y="662581"/>
                </a:cubicBezTo>
                <a:cubicBezTo>
                  <a:pt x="10009889" y="660605"/>
                  <a:pt x="10008672" y="658173"/>
                  <a:pt x="10007913" y="655285"/>
                </a:cubicBezTo>
                <a:cubicBezTo>
                  <a:pt x="10007153" y="652397"/>
                  <a:pt x="10005936" y="649965"/>
                  <a:pt x="10004264" y="647989"/>
                </a:cubicBezTo>
                <a:cubicBezTo>
                  <a:pt x="10000008" y="641301"/>
                  <a:pt x="9993929" y="636437"/>
                  <a:pt x="9986024" y="633397"/>
                </a:cubicBezTo>
                <a:close/>
                <a:moveTo>
                  <a:pt x="10000617" y="604212"/>
                </a:moveTo>
                <a:cubicBezTo>
                  <a:pt x="10003277" y="611280"/>
                  <a:pt x="10006164" y="617208"/>
                  <a:pt x="10009280" y="621996"/>
                </a:cubicBezTo>
                <a:cubicBezTo>
                  <a:pt x="10012398" y="626784"/>
                  <a:pt x="10010725" y="631801"/>
                  <a:pt x="10004264" y="637045"/>
                </a:cubicBezTo>
                <a:cubicBezTo>
                  <a:pt x="10004417" y="637197"/>
                  <a:pt x="10005025" y="637805"/>
                  <a:pt x="10006089" y="638869"/>
                </a:cubicBezTo>
                <a:cubicBezTo>
                  <a:pt x="10007153" y="639933"/>
                  <a:pt x="10007761" y="640541"/>
                  <a:pt x="10007913" y="640693"/>
                </a:cubicBezTo>
                <a:cubicBezTo>
                  <a:pt x="10011713" y="640541"/>
                  <a:pt x="10015057" y="639933"/>
                  <a:pt x="10017945" y="638869"/>
                </a:cubicBezTo>
                <a:cubicBezTo>
                  <a:pt x="10020833" y="637805"/>
                  <a:pt x="10022353" y="637197"/>
                  <a:pt x="10022505" y="637045"/>
                </a:cubicBezTo>
                <a:cubicBezTo>
                  <a:pt x="10022353" y="631725"/>
                  <a:pt x="10021745" y="626861"/>
                  <a:pt x="10020681" y="622452"/>
                </a:cubicBezTo>
                <a:cubicBezTo>
                  <a:pt x="10019617" y="618044"/>
                  <a:pt x="10019009" y="613180"/>
                  <a:pt x="10018857" y="607860"/>
                </a:cubicBezTo>
                <a:cubicBezTo>
                  <a:pt x="10014601" y="608468"/>
                  <a:pt x="10008521" y="607252"/>
                  <a:pt x="10000617" y="604212"/>
                </a:cubicBezTo>
                <a:close/>
                <a:moveTo>
                  <a:pt x="12823770" y="590076"/>
                </a:moveTo>
                <a:cubicBezTo>
                  <a:pt x="12825670" y="591748"/>
                  <a:pt x="12827343" y="592964"/>
                  <a:pt x="12828786" y="593724"/>
                </a:cubicBezTo>
                <a:cubicBezTo>
                  <a:pt x="12830230" y="594484"/>
                  <a:pt x="12830991" y="595700"/>
                  <a:pt x="12831066" y="597372"/>
                </a:cubicBezTo>
                <a:cubicBezTo>
                  <a:pt x="12834867" y="601020"/>
                  <a:pt x="12838210" y="604668"/>
                  <a:pt x="12841099" y="608316"/>
                </a:cubicBezTo>
                <a:cubicBezTo>
                  <a:pt x="12843988" y="611964"/>
                  <a:pt x="12845507" y="615612"/>
                  <a:pt x="12845660" y="619260"/>
                </a:cubicBezTo>
                <a:cubicBezTo>
                  <a:pt x="12849307" y="627165"/>
                  <a:pt x="12849307" y="633245"/>
                  <a:pt x="12845660" y="637501"/>
                </a:cubicBezTo>
                <a:cubicBezTo>
                  <a:pt x="12841935" y="639097"/>
                  <a:pt x="12838439" y="639553"/>
                  <a:pt x="12835171" y="638869"/>
                </a:cubicBezTo>
                <a:cubicBezTo>
                  <a:pt x="12831903" y="638185"/>
                  <a:pt x="12829319" y="637729"/>
                  <a:pt x="12827419" y="637501"/>
                </a:cubicBezTo>
                <a:cubicBezTo>
                  <a:pt x="12828027" y="619868"/>
                  <a:pt x="12826811" y="604060"/>
                  <a:pt x="12823770" y="590076"/>
                </a:cubicBezTo>
                <a:close/>
                <a:moveTo>
                  <a:pt x="10146084" y="549947"/>
                </a:moveTo>
                <a:cubicBezTo>
                  <a:pt x="10144175" y="551704"/>
                  <a:pt x="10142521" y="552749"/>
                  <a:pt x="10141125" y="553082"/>
                </a:cubicBezTo>
                <a:cubicBezTo>
                  <a:pt x="10139728" y="553414"/>
                  <a:pt x="10139100" y="553434"/>
                  <a:pt x="10139243" y="553139"/>
                </a:cubicBezTo>
                <a:cubicBezTo>
                  <a:pt x="10140915" y="556863"/>
                  <a:pt x="10142132" y="560359"/>
                  <a:pt x="10142892" y="563627"/>
                </a:cubicBezTo>
                <a:cubicBezTo>
                  <a:pt x="10143651" y="566895"/>
                  <a:pt x="10144868" y="569479"/>
                  <a:pt x="10146539" y="571379"/>
                </a:cubicBezTo>
                <a:lnTo>
                  <a:pt x="10146084" y="571607"/>
                </a:lnTo>
                <a:cubicBezTo>
                  <a:pt x="10150340" y="572208"/>
                  <a:pt x="10152772" y="571007"/>
                  <a:pt x="10153380" y="568005"/>
                </a:cubicBezTo>
                <a:cubicBezTo>
                  <a:pt x="10152772" y="563809"/>
                  <a:pt x="10150340" y="557790"/>
                  <a:pt x="10146084" y="549947"/>
                </a:cubicBezTo>
                <a:close/>
                <a:moveTo>
                  <a:pt x="12674600" y="535355"/>
                </a:moveTo>
                <a:cubicBezTo>
                  <a:pt x="12678176" y="538927"/>
                  <a:pt x="12681066" y="541815"/>
                  <a:pt x="12683273" y="544019"/>
                </a:cubicBezTo>
                <a:cubicBezTo>
                  <a:pt x="12685479" y="546223"/>
                  <a:pt x="12687455" y="548199"/>
                  <a:pt x="12689206" y="549947"/>
                </a:cubicBezTo>
                <a:cubicBezTo>
                  <a:pt x="12685554" y="550555"/>
                  <a:pt x="12681902" y="552987"/>
                  <a:pt x="12678252" y="557243"/>
                </a:cubicBezTo>
                <a:cubicBezTo>
                  <a:pt x="12685250" y="559219"/>
                  <a:pt x="12689511" y="559827"/>
                  <a:pt x="12691032" y="559067"/>
                </a:cubicBezTo>
                <a:cubicBezTo>
                  <a:pt x="12692553" y="558307"/>
                  <a:pt x="12693161" y="555267"/>
                  <a:pt x="12692857" y="549947"/>
                </a:cubicBezTo>
                <a:cubicBezTo>
                  <a:pt x="12692857" y="546907"/>
                  <a:pt x="12696508" y="542043"/>
                  <a:pt x="12703811" y="535355"/>
                </a:cubicBezTo>
                <a:cubicBezTo>
                  <a:pt x="12704192" y="538927"/>
                  <a:pt x="12705258" y="541815"/>
                  <a:pt x="12707006" y="544019"/>
                </a:cubicBezTo>
                <a:cubicBezTo>
                  <a:pt x="12708756" y="546223"/>
                  <a:pt x="12708908" y="548199"/>
                  <a:pt x="12707463" y="549947"/>
                </a:cubicBezTo>
                <a:cubicBezTo>
                  <a:pt x="12706018" y="558915"/>
                  <a:pt x="12702518" y="564691"/>
                  <a:pt x="12696965" y="567275"/>
                </a:cubicBezTo>
                <a:cubicBezTo>
                  <a:pt x="12691412" y="569859"/>
                  <a:pt x="12681522" y="570163"/>
                  <a:pt x="12667297" y="568187"/>
                </a:cubicBezTo>
                <a:cubicBezTo>
                  <a:pt x="12668970" y="562715"/>
                  <a:pt x="12670188" y="557243"/>
                  <a:pt x="12670948" y="551771"/>
                </a:cubicBezTo>
                <a:cubicBezTo>
                  <a:pt x="12671710" y="546299"/>
                  <a:pt x="12672927" y="540827"/>
                  <a:pt x="12674600" y="535355"/>
                </a:cubicBezTo>
                <a:close/>
                <a:moveTo>
                  <a:pt x="12714765" y="502522"/>
                </a:moveTo>
                <a:cubicBezTo>
                  <a:pt x="12723590" y="514682"/>
                  <a:pt x="12728763" y="522282"/>
                  <a:pt x="12730284" y="525323"/>
                </a:cubicBezTo>
                <a:cubicBezTo>
                  <a:pt x="12731805" y="528363"/>
                  <a:pt x="12731501" y="530491"/>
                  <a:pt x="12729371" y="531706"/>
                </a:cubicBezTo>
                <a:cubicBezTo>
                  <a:pt x="12723743" y="533683"/>
                  <a:pt x="12718570" y="534291"/>
                  <a:pt x="12713853" y="533531"/>
                </a:cubicBezTo>
                <a:cubicBezTo>
                  <a:pt x="12709137" y="532771"/>
                  <a:pt x="12705790" y="529730"/>
                  <a:pt x="12703811" y="524410"/>
                </a:cubicBezTo>
                <a:cubicBezTo>
                  <a:pt x="12704039" y="522359"/>
                  <a:pt x="12705409" y="519166"/>
                  <a:pt x="12707919" y="514834"/>
                </a:cubicBezTo>
                <a:cubicBezTo>
                  <a:pt x="12710430" y="510502"/>
                  <a:pt x="12712712" y="506398"/>
                  <a:pt x="12714765" y="502522"/>
                </a:cubicBezTo>
                <a:close/>
                <a:moveTo>
                  <a:pt x="10328488" y="494770"/>
                </a:moveTo>
                <a:cubicBezTo>
                  <a:pt x="10326511" y="496518"/>
                  <a:pt x="10324080" y="498494"/>
                  <a:pt x="10321192" y="500698"/>
                </a:cubicBezTo>
                <a:cubicBezTo>
                  <a:pt x="10318302" y="502902"/>
                  <a:pt x="10315871" y="505790"/>
                  <a:pt x="10313896" y="509362"/>
                </a:cubicBezTo>
                <a:cubicBezTo>
                  <a:pt x="10310855" y="516582"/>
                  <a:pt x="10305990" y="516734"/>
                  <a:pt x="10299302" y="509818"/>
                </a:cubicBezTo>
                <a:cubicBezTo>
                  <a:pt x="10299074" y="508308"/>
                  <a:pt x="10297707" y="507681"/>
                  <a:pt x="10295199" y="507937"/>
                </a:cubicBezTo>
                <a:cubicBezTo>
                  <a:pt x="10292691" y="508194"/>
                  <a:pt x="10290411" y="507453"/>
                  <a:pt x="10288359" y="505714"/>
                </a:cubicBezTo>
                <a:cubicBezTo>
                  <a:pt x="10296263" y="516658"/>
                  <a:pt x="10302343" y="523954"/>
                  <a:pt x="10306598" y="527602"/>
                </a:cubicBezTo>
                <a:cubicBezTo>
                  <a:pt x="10310475" y="527527"/>
                  <a:pt x="10314579" y="526766"/>
                  <a:pt x="10318912" y="525323"/>
                </a:cubicBezTo>
                <a:cubicBezTo>
                  <a:pt x="10323243" y="523878"/>
                  <a:pt x="10326435" y="522206"/>
                  <a:pt x="10328488" y="520306"/>
                </a:cubicBezTo>
                <a:cubicBezTo>
                  <a:pt x="10339431" y="513618"/>
                  <a:pt x="10339431" y="505106"/>
                  <a:pt x="10328488" y="494770"/>
                </a:cubicBezTo>
                <a:close/>
                <a:moveTo>
                  <a:pt x="12699703" y="486106"/>
                </a:moveTo>
                <a:cubicBezTo>
                  <a:pt x="12706626" y="487170"/>
                  <a:pt x="12712864" y="491426"/>
                  <a:pt x="12718417" y="498874"/>
                </a:cubicBezTo>
                <a:cubicBezTo>
                  <a:pt x="12714918" y="498874"/>
                  <a:pt x="12711875" y="498874"/>
                  <a:pt x="12709288" y="498874"/>
                </a:cubicBezTo>
                <a:cubicBezTo>
                  <a:pt x="12706703" y="498874"/>
                  <a:pt x="12703659" y="498874"/>
                  <a:pt x="12700160" y="498874"/>
                </a:cubicBezTo>
                <a:cubicBezTo>
                  <a:pt x="12696508" y="498722"/>
                  <a:pt x="12692857" y="498114"/>
                  <a:pt x="12689206" y="497050"/>
                </a:cubicBezTo>
                <a:cubicBezTo>
                  <a:pt x="12685554" y="495986"/>
                  <a:pt x="12681902" y="495378"/>
                  <a:pt x="12678252" y="495226"/>
                </a:cubicBezTo>
                <a:cubicBezTo>
                  <a:pt x="12685630" y="488082"/>
                  <a:pt x="12692781" y="485042"/>
                  <a:pt x="12699703" y="486106"/>
                </a:cubicBezTo>
                <a:close/>
                <a:moveTo>
                  <a:pt x="12794586" y="476985"/>
                </a:moveTo>
                <a:cubicBezTo>
                  <a:pt x="12798310" y="480785"/>
                  <a:pt x="12801806" y="485042"/>
                  <a:pt x="12805074" y="489754"/>
                </a:cubicBezTo>
                <a:cubicBezTo>
                  <a:pt x="12808342" y="494466"/>
                  <a:pt x="12810927" y="498722"/>
                  <a:pt x="12812827" y="502522"/>
                </a:cubicBezTo>
                <a:cubicBezTo>
                  <a:pt x="12812674" y="502674"/>
                  <a:pt x="12812066" y="503282"/>
                  <a:pt x="12811002" y="504346"/>
                </a:cubicBezTo>
                <a:cubicBezTo>
                  <a:pt x="12809939" y="505410"/>
                  <a:pt x="12809330" y="506018"/>
                  <a:pt x="12809178" y="506170"/>
                </a:cubicBezTo>
                <a:cubicBezTo>
                  <a:pt x="12803326" y="502902"/>
                  <a:pt x="12798615" y="499406"/>
                  <a:pt x="12795042" y="495682"/>
                </a:cubicBezTo>
                <a:cubicBezTo>
                  <a:pt x="12791470" y="491958"/>
                  <a:pt x="12791319" y="485726"/>
                  <a:pt x="12794586" y="476985"/>
                </a:cubicBezTo>
                <a:close/>
                <a:moveTo>
                  <a:pt x="10186213" y="473337"/>
                </a:moveTo>
                <a:cubicBezTo>
                  <a:pt x="10177928" y="473717"/>
                  <a:pt x="10173519" y="476605"/>
                  <a:pt x="10172988" y="482002"/>
                </a:cubicBezTo>
                <a:cubicBezTo>
                  <a:pt x="10172457" y="487398"/>
                  <a:pt x="10170783" y="493022"/>
                  <a:pt x="10167972" y="498874"/>
                </a:cubicBezTo>
                <a:cubicBezTo>
                  <a:pt x="10170024" y="498722"/>
                  <a:pt x="10172304" y="498114"/>
                  <a:pt x="10174812" y="497050"/>
                </a:cubicBezTo>
                <a:cubicBezTo>
                  <a:pt x="10177320" y="495986"/>
                  <a:pt x="10178689" y="495378"/>
                  <a:pt x="10178917" y="495226"/>
                </a:cubicBezTo>
                <a:cubicBezTo>
                  <a:pt x="10178992" y="488310"/>
                  <a:pt x="10180664" y="484814"/>
                  <a:pt x="10183933" y="484738"/>
                </a:cubicBezTo>
                <a:cubicBezTo>
                  <a:pt x="10187200" y="484662"/>
                  <a:pt x="10191609" y="485726"/>
                  <a:pt x="10197156" y="487930"/>
                </a:cubicBezTo>
                <a:cubicBezTo>
                  <a:pt x="10197081" y="486258"/>
                  <a:pt x="10197232" y="485042"/>
                  <a:pt x="10197613" y="484282"/>
                </a:cubicBezTo>
                <a:cubicBezTo>
                  <a:pt x="10197993" y="483522"/>
                  <a:pt x="10199056" y="482306"/>
                  <a:pt x="10200805" y="480633"/>
                </a:cubicBezTo>
                <a:cubicBezTo>
                  <a:pt x="10198828" y="480329"/>
                  <a:pt x="10196397" y="479113"/>
                  <a:pt x="10193509" y="476985"/>
                </a:cubicBezTo>
                <a:cubicBezTo>
                  <a:pt x="10190621" y="474857"/>
                  <a:pt x="10188189" y="473641"/>
                  <a:pt x="10186213" y="473337"/>
                </a:cubicBezTo>
                <a:close/>
                <a:moveTo>
                  <a:pt x="10147680" y="471997"/>
                </a:moveTo>
                <a:cubicBezTo>
                  <a:pt x="10147072" y="471841"/>
                  <a:pt x="10146692" y="472136"/>
                  <a:pt x="10146539" y="472881"/>
                </a:cubicBezTo>
                <a:cubicBezTo>
                  <a:pt x="10143044" y="474857"/>
                  <a:pt x="10140003" y="477289"/>
                  <a:pt x="10137419" y="480178"/>
                </a:cubicBezTo>
                <a:cubicBezTo>
                  <a:pt x="10134836" y="483066"/>
                  <a:pt x="10131795" y="485498"/>
                  <a:pt x="10128299" y="487474"/>
                </a:cubicBezTo>
                <a:cubicBezTo>
                  <a:pt x="10124651" y="490514"/>
                  <a:pt x="10121003" y="491730"/>
                  <a:pt x="10117355" y="491122"/>
                </a:cubicBezTo>
                <a:cubicBezTo>
                  <a:pt x="10113707" y="494618"/>
                  <a:pt x="10110059" y="495834"/>
                  <a:pt x="10106411" y="494770"/>
                </a:cubicBezTo>
                <a:cubicBezTo>
                  <a:pt x="10102763" y="493706"/>
                  <a:pt x="10099114" y="491274"/>
                  <a:pt x="10095467" y="487474"/>
                </a:cubicBezTo>
                <a:cubicBezTo>
                  <a:pt x="10093643" y="487322"/>
                  <a:pt x="10091818" y="486714"/>
                  <a:pt x="10089994" y="485650"/>
                </a:cubicBezTo>
                <a:cubicBezTo>
                  <a:pt x="10088170" y="484586"/>
                  <a:pt x="10086347" y="483978"/>
                  <a:pt x="10084522" y="483826"/>
                </a:cubicBezTo>
                <a:cubicBezTo>
                  <a:pt x="10073122" y="486410"/>
                  <a:pt x="10063090" y="493098"/>
                  <a:pt x="10054425" y="503890"/>
                </a:cubicBezTo>
                <a:cubicBezTo>
                  <a:pt x="10045762" y="514682"/>
                  <a:pt x="10041202" y="525019"/>
                  <a:pt x="10040746" y="534899"/>
                </a:cubicBezTo>
                <a:cubicBezTo>
                  <a:pt x="10040669" y="541967"/>
                  <a:pt x="10038997" y="546983"/>
                  <a:pt x="10035729" y="549947"/>
                </a:cubicBezTo>
                <a:cubicBezTo>
                  <a:pt x="10032462" y="552911"/>
                  <a:pt x="10028053" y="555191"/>
                  <a:pt x="10022505" y="556787"/>
                </a:cubicBezTo>
                <a:cubicBezTo>
                  <a:pt x="10017033" y="557015"/>
                  <a:pt x="10012473" y="558383"/>
                  <a:pt x="10008825" y="560891"/>
                </a:cubicBezTo>
                <a:cubicBezTo>
                  <a:pt x="10005177" y="563399"/>
                  <a:pt x="10002440" y="565679"/>
                  <a:pt x="10000617" y="567731"/>
                </a:cubicBezTo>
                <a:cubicBezTo>
                  <a:pt x="9992712" y="574420"/>
                  <a:pt x="9986633" y="582932"/>
                  <a:pt x="9982376" y="593268"/>
                </a:cubicBezTo>
                <a:cubicBezTo>
                  <a:pt x="9989141" y="597220"/>
                  <a:pt x="9993852" y="598436"/>
                  <a:pt x="9996513" y="596916"/>
                </a:cubicBezTo>
                <a:cubicBezTo>
                  <a:pt x="9999173" y="595396"/>
                  <a:pt x="10002973" y="589316"/>
                  <a:pt x="10007913" y="578676"/>
                </a:cubicBezTo>
                <a:cubicBezTo>
                  <a:pt x="10015057" y="578676"/>
                  <a:pt x="10021745" y="578676"/>
                  <a:pt x="10027977" y="578676"/>
                </a:cubicBezTo>
                <a:cubicBezTo>
                  <a:pt x="10034209" y="578676"/>
                  <a:pt x="10040898" y="578676"/>
                  <a:pt x="10048042" y="578676"/>
                </a:cubicBezTo>
                <a:cubicBezTo>
                  <a:pt x="10049865" y="578448"/>
                  <a:pt x="10051689" y="577080"/>
                  <a:pt x="10053514" y="574572"/>
                </a:cubicBezTo>
                <a:cubicBezTo>
                  <a:pt x="10055338" y="572063"/>
                  <a:pt x="10057161" y="569784"/>
                  <a:pt x="10058986" y="567731"/>
                </a:cubicBezTo>
                <a:cubicBezTo>
                  <a:pt x="10055338" y="564083"/>
                  <a:pt x="10051689" y="560435"/>
                  <a:pt x="10048042" y="556787"/>
                </a:cubicBezTo>
                <a:cubicBezTo>
                  <a:pt x="10047890" y="555115"/>
                  <a:pt x="10047282" y="553899"/>
                  <a:pt x="10046218" y="553139"/>
                </a:cubicBezTo>
                <a:cubicBezTo>
                  <a:pt x="10045153" y="552379"/>
                  <a:pt x="10044546" y="551163"/>
                  <a:pt x="10044393" y="549491"/>
                </a:cubicBezTo>
                <a:cubicBezTo>
                  <a:pt x="10048042" y="549339"/>
                  <a:pt x="10051689" y="548731"/>
                  <a:pt x="10055338" y="547667"/>
                </a:cubicBezTo>
                <a:cubicBezTo>
                  <a:pt x="10058986" y="546603"/>
                  <a:pt x="10062634" y="545995"/>
                  <a:pt x="10066282" y="545843"/>
                </a:cubicBezTo>
                <a:cubicBezTo>
                  <a:pt x="10070083" y="547743"/>
                  <a:pt x="10073425" y="549415"/>
                  <a:pt x="10076314" y="550859"/>
                </a:cubicBezTo>
                <a:cubicBezTo>
                  <a:pt x="10079203" y="552303"/>
                  <a:pt x="10080721" y="553063"/>
                  <a:pt x="10080874" y="553139"/>
                </a:cubicBezTo>
                <a:cubicBezTo>
                  <a:pt x="10079278" y="558687"/>
                  <a:pt x="10077910" y="564007"/>
                  <a:pt x="10076770" y="569099"/>
                </a:cubicBezTo>
                <a:cubicBezTo>
                  <a:pt x="10075630" y="574191"/>
                  <a:pt x="10073350" y="578600"/>
                  <a:pt x="10069930" y="582324"/>
                </a:cubicBezTo>
                <a:cubicBezTo>
                  <a:pt x="10066054" y="585744"/>
                  <a:pt x="10061038" y="588024"/>
                  <a:pt x="10054881" y="589164"/>
                </a:cubicBezTo>
                <a:cubicBezTo>
                  <a:pt x="10048726" y="590304"/>
                  <a:pt x="10042797" y="591672"/>
                  <a:pt x="10037097" y="593268"/>
                </a:cubicBezTo>
                <a:cubicBezTo>
                  <a:pt x="10031701" y="594940"/>
                  <a:pt x="10028813" y="597068"/>
                  <a:pt x="10028433" y="599652"/>
                </a:cubicBezTo>
                <a:cubicBezTo>
                  <a:pt x="10028053" y="602236"/>
                  <a:pt x="10029726" y="606188"/>
                  <a:pt x="10033449" y="611508"/>
                </a:cubicBezTo>
                <a:cubicBezTo>
                  <a:pt x="10035121" y="615156"/>
                  <a:pt x="10036338" y="618804"/>
                  <a:pt x="10037097" y="622452"/>
                </a:cubicBezTo>
                <a:cubicBezTo>
                  <a:pt x="10037857" y="626100"/>
                  <a:pt x="10039074" y="629748"/>
                  <a:pt x="10040746" y="633397"/>
                </a:cubicBezTo>
                <a:cubicBezTo>
                  <a:pt x="10042417" y="637045"/>
                  <a:pt x="10043634" y="640693"/>
                  <a:pt x="10044393" y="644341"/>
                </a:cubicBezTo>
                <a:cubicBezTo>
                  <a:pt x="10045153" y="647989"/>
                  <a:pt x="10046370" y="651637"/>
                  <a:pt x="10048042" y="655285"/>
                </a:cubicBezTo>
                <a:cubicBezTo>
                  <a:pt x="10058986" y="666837"/>
                  <a:pt x="10069930" y="676566"/>
                  <a:pt x="10080874" y="684470"/>
                </a:cubicBezTo>
                <a:cubicBezTo>
                  <a:pt x="10082850" y="686142"/>
                  <a:pt x="10085282" y="686446"/>
                  <a:pt x="10088170" y="685382"/>
                </a:cubicBezTo>
                <a:cubicBezTo>
                  <a:pt x="10091059" y="684318"/>
                  <a:pt x="10093490" y="682798"/>
                  <a:pt x="10095467" y="680822"/>
                </a:cubicBezTo>
                <a:cubicBezTo>
                  <a:pt x="10097215" y="680366"/>
                  <a:pt x="10098278" y="678542"/>
                  <a:pt x="10098659" y="675349"/>
                </a:cubicBezTo>
                <a:cubicBezTo>
                  <a:pt x="10099039" y="672158"/>
                  <a:pt x="10099190" y="670333"/>
                  <a:pt x="10099114" y="669877"/>
                </a:cubicBezTo>
                <a:cubicBezTo>
                  <a:pt x="10095315" y="668053"/>
                  <a:pt x="10091059" y="666229"/>
                  <a:pt x="10086347" y="664405"/>
                </a:cubicBezTo>
                <a:cubicBezTo>
                  <a:pt x="10081634" y="662581"/>
                  <a:pt x="10077379" y="660757"/>
                  <a:pt x="10073578" y="658933"/>
                </a:cubicBezTo>
                <a:cubicBezTo>
                  <a:pt x="10071755" y="658781"/>
                  <a:pt x="10069930" y="658173"/>
                  <a:pt x="10068106" y="657109"/>
                </a:cubicBezTo>
                <a:cubicBezTo>
                  <a:pt x="10066282" y="656045"/>
                  <a:pt x="10064458" y="655437"/>
                  <a:pt x="10062634" y="655285"/>
                </a:cubicBezTo>
                <a:cubicBezTo>
                  <a:pt x="10058377" y="648597"/>
                  <a:pt x="10052298" y="640085"/>
                  <a:pt x="10044393" y="629748"/>
                </a:cubicBezTo>
                <a:cubicBezTo>
                  <a:pt x="10048042" y="629521"/>
                  <a:pt x="10051689" y="629064"/>
                  <a:pt x="10055338" y="628381"/>
                </a:cubicBezTo>
                <a:cubicBezTo>
                  <a:pt x="10058986" y="627697"/>
                  <a:pt x="10062634" y="628153"/>
                  <a:pt x="10066282" y="629748"/>
                </a:cubicBezTo>
                <a:cubicBezTo>
                  <a:pt x="10078062" y="631041"/>
                  <a:pt x="10089158" y="627545"/>
                  <a:pt x="10099570" y="619260"/>
                </a:cubicBezTo>
                <a:cubicBezTo>
                  <a:pt x="10109984" y="610976"/>
                  <a:pt x="10114695" y="601096"/>
                  <a:pt x="10113707" y="589620"/>
                </a:cubicBezTo>
                <a:cubicBezTo>
                  <a:pt x="10109451" y="589620"/>
                  <a:pt x="10103371" y="589620"/>
                  <a:pt x="10095467" y="589620"/>
                </a:cubicBezTo>
                <a:cubicBezTo>
                  <a:pt x="10099114" y="582324"/>
                  <a:pt x="10102763" y="575027"/>
                  <a:pt x="10106411" y="567731"/>
                </a:cubicBezTo>
                <a:cubicBezTo>
                  <a:pt x="10109907" y="565907"/>
                  <a:pt x="10112947" y="564083"/>
                  <a:pt x="10115531" y="562259"/>
                </a:cubicBezTo>
                <a:cubicBezTo>
                  <a:pt x="10118114" y="560435"/>
                  <a:pt x="10121155" y="558611"/>
                  <a:pt x="10124651" y="556787"/>
                </a:cubicBezTo>
                <a:cubicBezTo>
                  <a:pt x="10122979" y="554963"/>
                  <a:pt x="10121763" y="553139"/>
                  <a:pt x="10121003" y="551315"/>
                </a:cubicBezTo>
                <a:cubicBezTo>
                  <a:pt x="10120243" y="549491"/>
                  <a:pt x="10119027" y="547667"/>
                  <a:pt x="10117355" y="545843"/>
                </a:cubicBezTo>
                <a:cubicBezTo>
                  <a:pt x="10120243" y="539991"/>
                  <a:pt x="10125411" y="538015"/>
                  <a:pt x="10132859" y="539915"/>
                </a:cubicBezTo>
                <a:cubicBezTo>
                  <a:pt x="10140307" y="541815"/>
                  <a:pt x="10143651" y="538927"/>
                  <a:pt x="10142892" y="531251"/>
                </a:cubicBezTo>
                <a:cubicBezTo>
                  <a:pt x="10142663" y="525855"/>
                  <a:pt x="10141296" y="520230"/>
                  <a:pt x="10138788" y="514378"/>
                </a:cubicBezTo>
                <a:cubicBezTo>
                  <a:pt x="10136280" y="508526"/>
                  <a:pt x="10134000" y="501990"/>
                  <a:pt x="10131947" y="494770"/>
                </a:cubicBezTo>
                <a:cubicBezTo>
                  <a:pt x="10146539" y="495378"/>
                  <a:pt x="10153836" y="490514"/>
                  <a:pt x="10153836" y="480178"/>
                </a:cubicBezTo>
                <a:cubicBezTo>
                  <a:pt x="10153532" y="478054"/>
                  <a:pt x="10152316" y="475934"/>
                  <a:pt x="10150188" y="473818"/>
                </a:cubicBezTo>
                <a:cubicBezTo>
                  <a:pt x="10149124" y="472760"/>
                  <a:pt x="10148288" y="472153"/>
                  <a:pt x="10147680" y="471997"/>
                </a:cubicBezTo>
                <a:close/>
                <a:moveTo>
                  <a:pt x="10226342" y="469689"/>
                </a:moveTo>
                <a:cubicBezTo>
                  <a:pt x="10224442" y="469841"/>
                  <a:pt x="10222769" y="470449"/>
                  <a:pt x="10221326" y="471513"/>
                </a:cubicBezTo>
                <a:cubicBezTo>
                  <a:pt x="10219882" y="472577"/>
                  <a:pt x="10219121" y="473185"/>
                  <a:pt x="10219046" y="473337"/>
                </a:cubicBezTo>
                <a:cubicBezTo>
                  <a:pt x="10219654" y="477594"/>
                  <a:pt x="10222085" y="480026"/>
                  <a:pt x="10226342" y="480633"/>
                </a:cubicBezTo>
                <a:cubicBezTo>
                  <a:pt x="10229913" y="480785"/>
                  <a:pt x="10233713" y="481394"/>
                  <a:pt x="10237741" y="482457"/>
                </a:cubicBezTo>
                <a:cubicBezTo>
                  <a:pt x="10241770" y="483522"/>
                  <a:pt x="10246481" y="484130"/>
                  <a:pt x="10251877" y="484282"/>
                </a:cubicBezTo>
                <a:cubicBezTo>
                  <a:pt x="10251802" y="484054"/>
                  <a:pt x="10251954" y="482686"/>
                  <a:pt x="10252334" y="480178"/>
                </a:cubicBezTo>
                <a:cubicBezTo>
                  <a:pt x="10252714" y="477669"/>
                  <a:pt x="10253777" y="475390"/>
                  <a:pt x="10255526" y="473337"/>
                </a:cubicBezTo>
                <a:cubicBezTo>
                  <a:pt x="10243973" y="470297"/>
                  <a:pt x="10234246" y="469081"/>
                  <a:pt x="10226342" y="469689"/>
                </a:cubicBezTo>
                <a:close/>
                <a:moveTo>
                  <a:pt x="10416099" y="436857"/>
                </a:moveTo>
                <a:cubicBezTo>
                  <a:pt x="10408801" y="438834"/>
                  <a:pt x="10401502" y="441263"/>
                  <a:pt x="10394198" y="444145"/>
                </a:cubicBezTo>
                <a:cubicBezTo>
                  <a:pt x="10386896" y="447026"/>
                  <a:pt x="10379585" y="449439"/>
                  <a:pt x="10372264" y="451384"/>
                </a:cubicBezTo>
                <a:cubicBezTo>
                  <a:pt x="10373633" y="458852"/>
                  <a:pt x="10375456" y="464533"/>
                  <a:pt x="10377736" y="468427"/>
                </a:cubicBezTo>
                <a:cubicBezTo>
                  <a:pt x="10380016" y="472321"/>
                  <a:pt x="10385489" y="472611"/>
                  <a:pt x="10394152" y="469298"/>
                </a:cubicBezTo>
                <a:cubicBezTo>
                  <a:pt x="10394152" y="465865"/>
                  <a:pt x="10394152" y="462879"/>
                  <a:pt x="10394152" y="460341"/>
                </a:cubicBezTo>
                <a:cubicBezTo>
                  <a:pt x="10394152" y="457803"/>
                  <a:pt x="10394152" y="454817"/>
                  <a:pt x="10394152" y="451384"/>
                </a:cubicBezTo>
                <a:lnTo>
                  <a:pt x="10394205" y="451449"/>
                </a:lnTo>
                <a:cubicBezTo>
                  <a:pt x="10398081" y="448789"/>
                  <a:pt x="10402187" y="447725"/>
                  <a:pt x="10406519" y="448257"/>
                </a:cubicBezTo>
                <a:cubicBezTo>
                  <a:pt x="10410852" y="448789"/>
                  <a:pt x="10414045" y="444989"/>
                  <a:pt x="10416099" y="436857"/>
                </a:cubicBezTo>
                <a:close/>
                <a:moveTo>
                  <a:pt x="10168428" y="400376"/>
                </a:moveTo>
                <a:cubicBezTo>
                  <a:pt x="10178612" y="402504"/>
                  <a:pt x="10184692" y="406456"/>
                  <a:pt x="10186668" y="412232"/>
                </a:cubicBezTo>
                <a:cubicBezTo>
                  <a:pt x="10188645" y="418008"/>
                  <a:pt x="10191076" y="423784"/>
                  <a:pt x="10193965" y="429560"/>
                </a:cubicBezTo>
                <a:cubicBezTo>
                  <a:pt x="10190393" y="431688"/>
                  <a:pt x="10187504" y="433817"/>
                  <a:pt x="10185300" y="435945"/>
                </a:cubicBezTo>
                <a:cubicBezTo>
                  <a:pt x="10183097" y="438073"/>
                  <a:pt x="10181121" y="438377"/>
                  <a:pt x="10179372" y="436857"/>
                </a:cubicBezTo>
                <a:cubicBezTo>
                  <a:pt x="10175571" y="436781"/>
                  <a:pt x="10172229" y="436021"/>
                  <a:pt x="10169340" y="434577"/>
                </a:cubicBezTo>
                <a:cubicBezTo>
                  <a:pt x="10166452" y="433133"/>
                  <a:pt x="10164933" y="431461"/>
                  <a:pt x="10164780" y="429560"/>
                </a:cubicBezTo>
                <a:cubicBezTo>
                  <a:pt x="10164933" y="424240"/>
                  <a:pt x="10165539" y="419376"/>
                  <a:pt x="10166605" y="414968"/>
                </a:cubicBezTo>
                <a:cubicBezTo>
                  <a:pt x="10167668" y="410560"/>
                  <a:pt x="10168275" y="405696"/>
                  <a:pt x="10168428" y="400376"/>
                </a:cubicBezTo>
                <a:close/>
                <a:moveTo>
                  <a:pt x="10504051" y="393080"/>
                </a:moveTo>
                <a:cubicBezTo>
                  <a:pt x="10500403" y="396728"/>
                  <a:pt x="10496755" y="400376"/>
                  <a:pt x="10493107" y="404024"/>
                </a:cubicBezTo>
                <a:cubicBezTo>
                  <a:pt x="10491130" y="403948"/>
                  <a:pt x="10488699" y="404100"/>
                  <a:pt x="10485811" y="404480"/>
                </a:cubicBezTo>
                <a:cubicBezTo>
                  <a:pt x="10482922" y="404860"/>
                  <a:pt x="10480491" y="405924"/>
                  <a:pt x="10478515" y="407672"/>
                </a:cubicBezTo>
                <a:cubicBezTo>
                  <a:pt x="10478515" y="409648"/>
                  <a:pt x="10478515" y="412080"/>
                  <a:pt x="10478515" y="414968"/>
                </a:cubicBezTo>
                <a:cubicBezTo>
                  <a:pt x="10478515" y="417856"/>
                  <a:pt x="10478515" y="420288"/>
                  <a:pt x="10478515" y="422264"/>
                </a:cubicBezTo>
                <a:cubicBezTo>
                  <a:pt x="10480187" y="422264"/>
                  <a:pt x="10481403" y="422264"/>
                  <a:pt x="10482162" y="422264"/>
                </a:cubicBezTo>
                <a:cubicBezTo>
                  <a:pt x="10482922" y="422264"/>
                  <a:pt x="10484139" y="422264"/>
                  <a:pt x="10485811" y="422264"/>
                </a:cubicBezTo>
                <a:cubicBezTo>
                  <a:pt x="10485886" y="420592"/>
                  <a:pt x="10486647" y="418464"/>
                  <a:pt x="10488091" y="415880"/>
                </a:cubicBezTo>
                <a:cubicBezTo>
                  <a:pt x="10489535" y="413296"/>
                  <a:pt x="10491207" y="409344"/>
                  <a:pt x="10493107" y="404024"/>
                </a:cubicBezTo>
                <a:cubicBezTo>
                  <a:pt x="10499491" y="415044"/>
                  <a:pt x="10502227" y="425836"/>
                  <a:pt x="10501314" y="436401"/>
                </a:cubicBezTo>
                <a:cubicBezTo>
                  <a:pt x="10500403" y="446965"/>
                  <a:pt x="10501314" y="456845"/>
                  <a:pt x="10504051" y="466041"/>
                </a:cubicBezTo>
                <a:cubicBezTo>
                  <a:pt x="10506179" y="463381"/>
                  <a:pt x="10508307" y="457757"/>
                  <a:pt x="10510435" y="449169"/>
                </a:cubicBezTo>
                <a:cubicBezTo>
                  <a:pt x="10512563" y="440581"/>
                  <a:pt x="10512867" y="434045"/>
                  <a:pt x="10511347" y="429560"/>
                </a:cubicBezTo>
                <a:cubicBezTo>
                  <a:pt x="10508307" y="422872"/>
                  <a:pt x="10507091" y="418008"/>
                  <a:pt x="10507699" y="414968"/>
                </a:cubicBezTo>
                <a:cubicBezTo>
                  <a:pt x="10509371" y="411320"/>
                  <a:pt x="10509675" y="407672"/>
                  <a:pt x="10508612" y="404024"/>
                </a:cubicBezTo>
                <a:cubicBezTo>
                  <a:pt x="10507547" y="400376"/>
                  <a:pt x="10506027" y="396728"/>
                  <a:pt x="10504051" y="393080"/>
                </a:cubicBezTo>
                <a:close/>
                <a:moveTo>
                  <a:pt x="10197498" y="370279"/>
                </a:moveTo>
                <a:cubicBezTo>
                  <a:pt x="10195523" y="369671"/>
                  <a:pt x="10193889" y="369975"/>
                  <a:pt x="10192596" y="371191"/>
                </a:cubicBezTo>
                <a:cubicBezTo>
                  <a:pt x="10190012" y="373623"/>
                  <a:pt x="10187885" y="376056"/>
                  <a:pt x="10186213" y="378487"/>
                </a:cubicBezTo>
                <a:cubicBezTo>
                  <a:pt x="10180892" y="383808"/>
                  <a:pt x="10176028" y="388672"/>
                  <a:pt x="10171621" y="393080"/>
                </a:cubicBezTo>
                <a:cubicBezTo>
                  <a:pt x="10167213" y="397488"/>
                  <a:pt x="10162348" y="402352"/>
                  <a:pt x="10157027" y="407672"/>
                </a:cubicBezTo>
                <a:cubicBezTo>
                  <a:pt x="10155356" y="409496"/>
                  <a:pt x="10154139" y="411320"/>
                  <a:pt x="10153380" y="413144"/>
                </a:cubicBezTo>
                <a:cubicBezTo>
                  <a:pt x="10152621" y="414968"/>
                  <a:pt x="10151403" y="416792"/>
                  <a:pt x="10149731" y="418616"/>
                </a:cubicBezTo>
                <a:cubicBezTo>
                  <a:pt x="10140535" y="426064"/>
                  <a:pt x="10130900" y="433969"/>
                  <a:pt x="10120824" y="442329"/>
                </a:cubicBezTo>
                <a:cubicBezTo>
                  <a:pt x="10110749" y="450689"/>
                  <a:pt x="10101079" y="458593"/>
                  <a:pt x="10091818" y="466041"/>
                </a:cubicBezTo>
                <a:cubicBezTo>
                  <a:pt x="10095467" y="472729"/>
                  <a:pt x="10099114" y="477594"/>
                  <a:pt x="10102763" y="480633"/>
                </a:cubicBezTo>
                <a:cubicBezTo>
                  <a:pt x="10115018" y="471665"/>
                  <a:pt x="10126613" y="465889"/>
                  <a:pt x="10137549" y="463305"/>
                </a:cubicBezTo>
                <a:cubicBezTo>
                  <a:pt x="10148486" y="460721"/>
                  <a:pt x="10161058" y="460417"/>
                  <a:pt x="10175268" y="462393"/>
                </a:cubicBezTo>
                <a:cubicBezTo>
                  <a:pt x="10175344" y="462241"/>
                  <a:pt x="10176104" y="461633"/>
                  <a:pt x="10177548" y="460569"/>
                </a:cubicBezTo>
                <a:cubicBezTo>
                  <a:pt x="10178992" y="459505"/>
                  <a:pt x="10180664" y="458897"/>
                  <a:pt x="10182564" y="458745"/>
                </a:cubicBezTo>
                <a:cubicBezTo>
                  <a:pt x="10188113" y="453045"/>
                  <a:pt x="10194345" y="449853"/>
                  <a:pt x="10201261" y="449169"/>
                </a:cubicBezTo>
                <a:cubicBezTo>
                  <a:pt x="10208176" y="448485"/>
                  <a:pt x="10215321" y="451677"/>
                  <a:pt x="10222693" y="458745"/>
                </a:cubicBezTo>
                <a:cubicBezTo>
                  <a:pt x="10224670" y="455021"/>
                  <a:pt x="10227101" y="450613"/>
                  <a:pt x="10229989" y="445521"/>
                </a:cubicBezTo>
                <a:cubicBezTo>
                  <a:pt x="10232877" y="440429"/>
                  <a:pt x="10235310" y="435109"/>
                  <a:pt x="10237285" y="429560"/>
                </a:cubicBezTo>
                <a:cubicBezTo>
                  <a:pt x="10241542" y="437465"/>
                  <a:pt x="10243973" y="443545"/>
                  <a:pt x="10244581" y="447801"/>
                </a:cubicBezTo>
                <a:cubicBezTo>
                  <a:pt x="10246253" y="449625"/>
                  <a:pt x="10247469" y="451449"/>
                  <a:pt x="10248230" y="453273"/>
                </a:cubicBezTo>
                <a:cubicBezTo>
                  <a:pt x="10248989" y="455097"/>
                  <a:pt x="10250206" y="456921"/>
                  <a:pt x="10251877" y="458745"/>
                </a:cubicBezTo>
                <a:lnTo>
                  <a:pt x="10251877" y="458550"/>
                </a:lnTo>
                <a:cubicBezTo>
                  <a:pt x="10253929" y="456758"/>
                  <a:pt x="10256210" y="454967"/>
                  <a:pt x="10258718" y="453175"/>
                </a:cubicBezTo>
                <a:cubicBezTo>
                  <a:pt x="10261226" y="451384"/>
                  <a:pt x="10262594" y="449592"/>
                  <a:pt x="10262822" y="447801"/>
                </a:cubicBezTo>
                <a:cubicBezTo>
                  <a:pt x="10262974" y="444077"/>
                  <a:pt x="10262670" y="440581"/>
                  <a:pt x="10261910" y="437313"/>
                </a:cubicBezTo>
                <a:cubicBezTo>
                  <a:pt x="10261150" y="434045"/>
                  <a:pt x="10259021" y="431461"/>
                  <a:pt x="10255526" y="429560"/>
                </a:cubicBezTo>
                <a:cubicBezTo>
                  <a:pt x="10253474" y="427281"/>
                  <a:pt x="10250282" y="425456"/>
                  <a:pt x="10245950" y="424088"/>
                </a:cubicBezTo>
                <a:cubicBezTo>
                  <a:pt x="10241617" y="422720"/>
                  <a:pt x="10237513" y="424544"/>
                  <a:pt x="10233638" y="429560"/>
                </a:cubicBezTo>
                <a:cubicBezTo>
                  <a:pt x="10231661" y="433133"/>
                  <a:pt x="10229230" y="436021"/>
                  <a:pt x="10226342" y="438225"/>
                </a:cubicBezTo>
                <a:cubicBezTo>
                  <a:pt x="10223453" y="440429"/>
                  <a:pt x="10221021" y="442405"/>
                  <a:pt x="10219046" y="444153"/>
                </a:cubicBezTo>
                <a:cubicBezTo>
                  <a:pt x="10209925" y="438377"/>
                  <a:pt x="10204452" y="431688"/>
                  <a:pt x="10202629" y="424088"/>
                </a:cubicBezTo>
                <a:cubicBezTo>
                  <a:pt x="10200805" y="416488"/>
                  <a:pt x="10202629" y="409800"/>
                  <a:pt x="10208101" y="404024"/>
                </a:cubicBezTo>
                <a:cubicBezTo>
                  <a:pt x="10213420" y="398704"/>
                  <a:pt x="10215549" y="393840"/>
                  <a:pt x="10214485" y="389432"/>
                </a:cubicBezTo>
                <a:cubicBezTo>
                  <a:pt x="10213420" y="385024"/>
                  <a:pt x="10210077" y="380159"/>
                  <a:pt x="10204452" y="374839"/>
                </a:cubicBezTo>
                <a:cubicBezTo>
                  <a:pt x="10201792" y="372407"/>
                  <a:pt x="10199475" y="370887"/>
                  <a:pt x="10197498" y="370279"/>
                </a:cubicBezTo>
                <a:close/>
                <a:moveTo>
                  <a:pt x="12627231" y="367543"/>
                </a:moveTo>
                <a:cubicBezTo>
                  <a:pt x="12647152" y="378339"/>
                  <a:pt x="12666590" y="388668"/>
                  <a:pt x="12685543" y="398531"/>
                </a:cubicBezTo>
                <a:cubicBezTo>
                  <a:pt x="12704496" y="408393"/>
                  <a:pt x="12723819" y="418679"/>
                  <a:pt x="12743514" y="429389"/>
                </a:cubicBezTo>
                <a:cubicBezTo>
                  <a:pt x="12738178" y="434699"/>
                  <a:pt x="12733519" y="439342"/>
                  <a:pt x="12729536" y="443319"/>
                </a:cubicBezTo>
                <a:cubicBezTo>
                  <a:pt x="12725555" y="447296"/>
                  <a:pt x="12721799" y="451070"/>
                  <a:pt x="12718266" y="454641"/>
                </a:cubicBezTo>
                <a:cubicBezTo>
                  <a:pt x="12716766" y="450696"/>
                  <a:pt x="12714357" y="447670"/>
                  <a:pt x="12711038" y="445563"/>
                </a:cubicBezTo>
                <a:cubicBezTo>
                  <a:pt x="12707719" y="443457"/>
                  <a:pt x="12701672" y="444051"/>
                  <a:pt x="12692896" y="447345"/>
                </a:cubicBezTo>
                <a:cubicBezTo>
                  <a:pt x="12700172" y="440240"/>
                  <a:pt x="12703809" y="433801"/>
                  <a:pt x="12703809" y="428029"/>
                </a:cubicBezTo>
                <a:cubicBezTo>
                  <a:pt x="12703809" y="422256"/>
                  <a:pt x="12700172" y="416686"/>
                  <a:pt x="12692896" y="411320"/>
                </a:cubicBezTo>
                <a:cubicBezTo>
                  <a:pt x="12687500" y="413524"/>
                  <a:pt x="12682788" y="414588"/>
                  <a:pt x="12678759" y="414512"/>
                </a:cubicBezTo>
                <a:cubicBezTo>
                  <a:pt x="12674732" y="414436"/>
                  <a:pt x="12670932" y="410940"/>
                  <a:pt x="12667359" y="404024"/>
                </a:cubicBezTo>
                <a:cubicBezTo>
                  <a:pt x="12665156" y="400452"/>
                  <a:pt x="12661356" y="397564"/>
                  <a:pt x="12655960" y="395360"/>
                </a:cubicBezTo>
                <a:cubicBezTo>
                  <a:pt x="12650562" y="393156"/>
                  <a:pt x="12645851" y="391180"/>
                  <a:pt x="12641823" y="389432"/>
                </a:cubicBezTo>
                <a:cubicBezTo>
                  <a:pt x="12633918" y="385176"/>
                  <a:pt x="12627839" y="379095"/>
                  <a:pt x="12623582" y="371191"/>
                </a:cubicBezTo>
                <a:cubicBezTo>
                  <a:pt x="12623735" y="371267"/>
                  <a:pt x="12624342" y="371115"/>
                  <a:pt x="12625407" y="370735"/>
                </a:cubicBezTo>
                <a:cubicBezTo>
                  <a:pt x="12626471" y="370355"/>
                  <a:pt x="12627079" y="369291"/>
                  <a:pt x="12627231" y="367543"/>
                </a:cubicBezTo>
                <a:close/>
                <a:moveTo>
                  <a:pt x="11335812" y="338359"/>
                </a:moveTo>
                <a:cubicBezTo>
                  <a:pt x="11331556" y="349882"/>
                  <a:pt x="11325476" y="352315"/>
                  <a:pt x="11317572" y="345655"/>
                </a:cubicBezTo>
                <a:cubicBezTo>
                  <a:pt x="11314000" y="340411"/>
                  <a:pt x="11310200" y="338131"/>
                  <a:pt x="11306171" y="338815"/>
                </a:cubicBezTo>
                <a:cubicBezTo>
                  <a:pt x="11302143" y="339499"/>
                  <a:pt x="11297432" y="341779"/>
                  <a:pt x="11292035" y="345655"/>
                </a:cubicBezTo>
                <a:cubicBezTo>
                  <a:pt x="11299341" y="347558"/>
                  <a:pt x="11305706" y="349209"/>
                  <a:pt x="11311130" y="350609"/>
                </a:cubicBezTo>
                <a:cubicBezTo>
                  <a:pt x="11316555" y="352008"/>
                  <a:pt x="11320982" y="352680"/>
                  <a:pt x="11324412" y="352625"/>
                </a:cubicBezTo>
                <a:lnTo>
                  <a:pt x="11324868" y="352894"/>
                </a:lnTo>
                <a:cubicBezTo>
                  <a:pt x="11328441" y="354465"/>
                  <a:pt x="11331328" y="354914"/>
                  <a:pt x="11333532" y="354241"/>
                </a:cubicBezTo>
                <a:cubicBezTo>
                  <a:pt x="11335737" y="353567"/>
                  <a:pt x="11337712" y="353118"/>
                  <a:pt x="11339460" y="352894"/>
                </a:cubicBezTo>
                <a:cubicBezTo>
                  <a:pt x="11340069" y="349901"/>
                  <a:pt x="11338852" y="345056"/>
                  <a:pt x="11335812" y="338359"/>
                </a:cubicBezTo>
                <a:close/>
                <a:moveTo>
                  <a:pt x="10620535" y="334385"/>
                </a:moveTo>
                <a:cubicBezTo>
                  <a:pt x="10618635" y="334462"/>
                  <a:pt x="10616050" y="335222"/>
                  <a:pt x="10612781" y="336668"/>
                </a:cubicBezTo>
                <a:cubicBezTo>
                  <a:pt x="10609512" y="338113"/>
                  <a:pt x="10606015" y="339786"/>
                  <a:pt x="10602288" y="341688"/>
                </a:cubicBezTo>
                <a:cubicBezTo>
                  <a:pt x="10607535" y="343514"/>
                  <a:pt x="10611640" y="345339"/>
                  <a:pt x="10614605" y="347165"/>
                </a:cubicBezTo>
                <a:cubicBezTo>
                  <a:pt x="10617570" y="348991"/>
                  <a:pt x="10620764" y="350816"/>
                  <a:pt x="10624185" y="352642"/>
                </a:cubicBezTo>
                <a:cubicBezTo>
                  <a:pt x="10625933" y="352642"/>
                  <a:pt x="10626999" y="352642"/>
                  <a:pt x="10627378" y="352642"/>
                </a:cubicBezTo>
                <a:cubicBezTo>
                  <a:pt x="10627758" y="352642"/>
                  <a:pt x="10627910" y="352642"/>
                  <a:pt x="10627835" y="352642"/>
                </a:cubicBezTo>
                <a:cubicBezTo>
                  <a:pt x="10627758" y="348915"/>
                  <a:pt x="10626999" y="345416"/>
                  <a:pt x="10625553" y="342145"/>
                </a:cubicBezTo>
                <a:cubicBezTo>
                  <a:pt x="10624109" y="338873"/>
                  <a:pt x="10622436" y="336287"/>
                  <a:pt x="10620535" y="334385"/>
                </a:cubicBezTo>
                <a:close/>
                <a:moveTo>
                  <a:pt x="11214970" y="323614"/>
                </a:moveTo>
                <a:cubicBezTo>
                  <a:pt x="11219605" y="337742"/>
                  <a:pt x="11224014" y="346657"/>
                  <a:pt x="11228193" y="350359"/>
                </a:cubicBezTo>
                <a:cubicBezTo>
                  <a:pt x="11232373" y="354061"/>
                  <a:pt x="11241342" y="354816"/>
                  <a:pt x="11255099" y="352625"/>
                </a:cubicBezTo>
                <a:cubicBezTo>
                  <a:pt x="11256923" y="352474"/>
                  <a:pt x="11258746" y="351869"/>
                  <a:pt x="11260570" y="350812"/>
                </a:cubicBezTo>
                <a:cubicBezTo>
                  <a:pt x="11262395" y="349754"/>
                  <a:pt x="11264219" y="349150"/>
                  <a:pt x="11266042" y="348999"/>
                </a:cubicBezTo>
                <a:cubicBezTo>
                  <a:pt x="11268019" y="348999"/>
                  <a:pt x="11270450" y="348999"/>
                  <a:pt x="11273338" y="348999"/>
                </a:cubicBezTo>
                <a:cubicBezTo>
                  <a:pt x="11276228" y="348999"/>
                  <a:pt x="11278659" y="348999"/>
                  <a:pt x="11280635" y="348999"/>
                </a:cubicBezTo>
                <a:cubicBezTo>
                  <a:pt x="11282231" y="348999"/>
                  <a:pt x="11283599" y="348999"/>
                  <a:pt x="11284739" y="348999"/>
                </a:cubicBezTo>
                <a:cubicBezTo>
                  <a:pt x="11285879" y="348999"/>
                  <a:pt x="11288159" y="348999"/>
                  <a:pt x="11291579" y="348999"/>
                </a:cubicBezTo>
                <a:cubicBezTo>
                  <a:pt x="11284511" y="342275"/>
                  <a:pt x="11280406" y="337591"/>
                  <a:pt x="11279267" y="334947"/>
                </a:cubicBezTo>
                <a:cubicBezTo>
                  <a:pt x="11278127" y="332302"/>
                  <a:pt x="11278583" y="328525"/>
                  <a:pt x="11280635" y="323614"/>
                </a:cubicBezTo>
                <a:cubicBezTo>
                  <a:pt x="11278659" y="323690"/>
                  <a:pt x="11276228" y="324445"/>
                  <a:pt x="11273338" y="325881"/>
                </a:cubicBezTo>
                <a:cubicBezTo>
                  <a:pt x="11270450" y="327316"/>
                  <a:pt x="11268019" y="328978"/>
                  <a:pt x="11266042" y="330867"/>
                </a:cubicBezTo>
                <a:cubicBezTo>
                  <a:pt x="11255099" y="344768"/>
                  <a:pt x="11244154" y="345977"/>
                  <a:pt x="11233210" y="334493"/>
                </a:cubicBezTo>
                <a:cubicBezTo>
                  <a:pt x="11228954" y="330867"/>
                  <a:pt x="11222874" y="327240"/>
                  <a:pt x="11214970" y="323614"/>
                </a:cubicBezTo>
                <a:close/>
                <a:moveTo>
                  <a:pt x="11372293" y="301878"/>
                </a:moveTo>
                <a:cubicBezTo>
                  <a:pt x="11365680" y="305678"/>
                  <a:pt x="11363400" y="309934"/>
                  <a:pt x="11365452" y="314646"/>
                </a:cubicBezTo>
                <a:cubicBezTo>
                  <a:pt x="11367505" y="319358"/>
                  <a:pt x="11369785" y="323614"/>
                  <a:pt x="11372293" y="327414"/>
                </a:cubicBezTo>
                <a:cubicBezTo>
                  <a:pt x="11374801" y="323614"/>
                  <a:pt x="11377081" y="319358"/>
                  <a:pt x="11379133" y="314646"/>
                </a:cubicBezTo>
                <a:cubicBezTo>
                  <a:pt x="11381185" y="309934"/>
                  <a:pt x="11378905" y="305678"/>
                  <a:pt x="11372293" y="301878"/>
                </a:cubicBezTo>
                <a:close/>
                <a:moveTo>
                  <a:pt x="11182137" y="290934"/>
                </a:moveTo>
                <a:cubicBezTo>
                  <a:pt x="11182137" y="291542"/>
                  <a:pt x="11182137" y="293974"/>
                  <a:pt x="11182137" y="298230"/>
                </a:cubicBezTo>
                <a:cubicBezTo>
                  <a:pt x="11193081" y="298834"/>
                  <a:pt x="11204025" y="301252"/>
                  <a:pt x="11214970" y="305483"/>
                </a:cubicBezTo>
                <a:cubicBezTo>
                  <a:pt x="11214817" y="301931"/>
                  <a:pt x="11214210" y="299056"/>
                  <a:pt x="11213145" y="296856"/>
                </a:cubicBezTo>
                <a:cubicBezTo>
                  <a:pt x="11212081" y="294657"/>
                  <a:pt x="11211473" y="292683"/>
                  <a:pt x="11211321" y="290934"/>
                </a:cubicBezTo>
                <a:cubicBezTo>
                  <a:pt x="11206002" y="290934"/>
                  <a:pt x="11201137" y="290934"/>
                  <a:pt x="11196729" y="290934"/>
                </a:cubicBezTo>
                <a:cubicBezTo>
                  <a:pt x="11192321" y="290934"/>
                  <a:pt x="11187456" y="290934"/>
                  <a:pt x="11182137" y="290934"/>
                </a:cubicBezTo>
                <a:close/>
                <a:moveTo>
                  <a:pt x="12196757" y="279989"/>
                </a:moveTo>
                <a:cubicBezTo>
                  <a:pt x="12200214" y="281889"/>
                  <a:pt x="12203220" y="284474"/>
                  <a:pt x="12205774" y="287741"/>
                </a:cubicBezTo>
                <a:cubicBezTo>
                  <a:pt x="12208329" y="291010"/>
                  <a:pt x="12211334" y="294506"/>
                  <a:pt x="12214790" y="298230"/>
                </a:cubicBezTo>
                <a:cubicBezTo>
                  <a:pt x="12212612" y="298382"/>
                  <a:pt x="12209757" y="298990"/>
                  <a:pt x="12206225" y="300054"/>
                </a:cubicBezTo>
                <a:cubicBezTo>
                  <a:pt x="12202694" y="301118"/>
                  <a:pt x="12200740" y="301726"/>
                  <a:pt x="12200364" y="301878"/>
                </a:cubicBezTo>
                <a:cubicBezTo>
                  <a:pt x="12197951" y="298230"/>
                  <a:pt x="12195531" y="294582"/>
                  <a:pt x="12193101" y="290934"/>
                </a:cubicBezTo>
                <a:cubicBezTo>
                  <a:pt x="12190671" y="287286"/>
                  <a:pt x="12191889" y="283638"/>
                  <a:pt x="12196757" y="279989"/>
                </a:cubicBezTo>
                <a:close/>
                <a:moveTo>
                  <a:pt x="12109203" y="265397"/>
                </a:moveTo>
                <a:cubicBezTo>
                  <a:pt x="12098260" y="269653"/>
                  <a:pt x="12090964" y="272085"/>
                  <a:pt x="12087315" y="272693"/>
                </a:cubicBezTo>
                <a:cubicBezTo>
                  <a:pt x="12085491" y="274365"/>
                  <a:pt x="12083668" y="275581"/>
                  <a:pt x="12081843" y="276341"/>
                </a:cubicBezTo>
                <a:cubicBezTo>
                  <a:pt x="12080019" y="277101"/>
                  <a:pt x="12078195" y="278317"/>
                  <a:pt x="12076372" y="279989"/>
                </a:cubicBezTo>
                <a:cubicBezTo>
                  <a:pt x="12076980" y="276341"/>
                  <a:pt x="12075762" y="272693"/>
                  <a:pt x="12072723" y="269045"/>
                </a:cubicBezTo>
                <a:cubicBezTo>
                  <a:pt x="12072115" y="272085"/>
                  <a:pt x="12069684" y="276949"/>
                  <a:pt x="12065427" y="283638"/>
                </a:cubicBezTo>
                <a:cubicBezTo>
                  <a:pt x="12066035" y="283638"/>
                  <a:pt x="12068466" y="283638"/>
                  <a:pt x="12072723" y="283638"/>
                </a:cubicBezTo>
                <a:cubicBezTo>
                  <a:pt x="12076219" y="285385"/>
                  <a:pt x="12079260" y="286449"/>
                  <a:pt x="12081843" y="286830"/>
                </a:cubicBezTo>
                <a:cubicBezTo>
                  <a:pt x="12084427" y="287209"/>
                  <a:pt x="12087468" y="287362"/>
                  <a:pt x="12090964" y="287286"/>
                </a:cubicBezTo>
                <a:cubicBezTo>
                  <a:pt x="12090964" y="287438"/>
                  <a:pt x="12090964" y="288045"/>
                  <a:pt x="12090964" y="289110"/>
                </a:cubicBezTo>
                <a:cubicBezTo>
                  <a:pt x="12090964" y="290174"/>
                  <a:pt x="12090964" y="290782"/>
                  <a:pt x="12090964" y="290934"/>
                </a:cubicBezTo>
                <a:cubicBezTo>
                  <a:pt x="12087923" y="290934"/>
                  <a:pt x="12083059" y="290934"/>
                  <a:pt x="12076372" y="290934"/>
                </a:cubicBezTo>
                <a:cubicBezTo>
                  <a:pt x="12076447" y="291086"/>
                  <a:pt x="12076295" y="291694"/>
                  <a:pt x="12075915" y="292758"/>
                </a:cubicBezTo>
                <a:cubicBezTo>
                  <a:pt x="12075535" y="293822"/>
                  <a:pt x="12074472" y="294430"/>
                  <a:pt x="12072723" y="294582"/>
                </a:cubicBezTo>
                <a:cubicBezTo>
                  <a:pt x="12074395" y="296482"/>
                  <a:pt x="12075611" y="298154"/>
                  <a:pt x="12076372" y="299598"/>
                </a:cubicBezTo>
                <a:lnTo>
                  <a:pt x="12079598" y="301614"/>
                </a:lnTo>
                <a:lnTo>
                  <a:pt x="12112852" y="301878"/>
                </a:lnTo>
                <a:cubicBezTo>
                  <a:pt x="12105404" y="298306"/>
                  <a:pt x="12101148" y="293594"/>
                  <a:pt x="12100084" y="287741"/>
                </a:cubicBezTo>
                <a:cubicBezTo>
                  <a:pt x="12099019" y="281889"/>
                  <a:pt x="12102060" y="274441"/>
                  <a:pt x="12109203" y="265397"/>
                </a:cubicBezTo>
                <a:close/>
                <a:moveTo>
                  <a:pt x="11408774" y="265397"/>
                </a:moveTo>
                <a:cubicBezTo>
                  <a:pt x="11405353" y="267221"/>
                  <a:pt x="11402162" y="269957"/>
                  <a:pt x="11399197" y="273605"/>
                </a:cubicBezTo>
                <a:cubicBezTo>
                  <a:pt x="11396233" y="277253"/>
                  <a:pt x="11392130" y="281813"/>
                  <a:pt x="11386885" y="287286"/>
                </a:cubicBezTo>
                <a:cubicBezTo>
                  <a:pt x="11388861" y="287362"/>
                  <a:pt x="11391293" y="288122"/>
                  <a:pt x="11394181" y="289565"/>
                </a:cubicBezTo>
                <a:cubicBezTo>
                  <a:pt x="11397070" y="291010"/>
                  <a:pt x="11399501" y="292682"/>
                  <a:pt x="11401477" y="294582"/>
                </a:cubicBezTo>
                <a:cubicBezTo>
                  <a:pt x="11403301" y="289262"/>
                  <a:pt x="11405125" y="284397"/>
                  <a:pt x="11406950" y="279989"/>
                </a:cubicBezTo>
                <a:cubicBezTo>
                  <a:pt x="11408774" y="275581"/>
                  <a:pt x="11410597" y="270717"/>
                  <a:pt x="11412422" y="265397"/>
                </a:cubicBezTo>
                <a:cubicBezTo>
                  <a:pt x="11412269" y="265397"/>
                  <a:pt x="11411662" y="265397"/>
                  <a:pt x="11410597" y="265397"/>
                </a:cubicBezTo>
                <a:cubicBezTo>
                  <a:pt x="11409533" y="265397"/>
                  <a:pt x="11408926" y="265397"/>
                  <a:pt x="11408774" y="265397"/>
                </a:cubicBezTo>
                <a:close/>
                <a:moveTo>
                  <a:pt x="11350404" y="265397"/>
                </a:moveTo>
                <a:cubicBezTo>
                  <a:pt x="11346528" y="266461"/>
                  <a:pt x="11342425" y="267069"/>
                  <a:pt x="11338092" y="267221"/>
                </a:cubicBezTo>
                <a:cubicBezTo>
                  <a:pt x="11333760" y="267373"/>
                  <a:pt x="11330568" y="271629"/>
                  <a:pt x="11328516" y="279989"/>
                </a:cubicBezTo>
                <a:cubicBezTo>
                  <a:pt x="11333912" y="278317"/>
                  <a:pt x="11338624" y="277101"/>
                  <a:pt x="11342653" y="276341"/>
                </a:cubicBezTo>
                <a:cubicBezTo>
                  <a:pt x="11346680" y="275581"/>
                  <a:pt x="11350480" y="274365"/>
                  <a:pt x="11354052" y="272693"/>
                </a:cubicBezTo>
                <a:cubicBezTo>
                  <a:pt x="11354129" y="271021"/>
                  <a:pt x="11353976" y="269805"/>
                  <a:pt x="11353596" y="269045"/>
                </a:cubicBezTo>
                <a:cubicBezTo>
                  <a:pt x="11353216" y="268285"/>
                  <a:pt x="11352153" y="267069"/>
                  <a:pt x="11350404" y="265397"/>
                </a:cubicBezTo>
                <a:close/>
                <a:moveTo>
                  <a:pt x="10580394" y="254055"/>
                </a:moveTo>
                <a:cubicBezTo>
                  <a:pt x="10580165" y="257631"/>
                  <a:pt x="10579710" y="260521"/>
                  <a:pt x="10579025" y="262727"/>
                </a:cubicBezTo>
                <a:cubicBezTo>
                  <a:pt x="10578341" y="264934"/>
                  <a:pt x="10578797" y="266911"/>
                  <a:pt x="10580394" y="268661"/>
                </a:cubicBezTo>
                <a:cubicBezTo>
                  <a:pt x="10583891" y="270563"/>
                  <a:pt x="10586932" y="272236"/>
                  <a:pt x="10589517" y="273682"/>
                </a:cubicBezTo>
                <a:cubicBezTo>
                  <a:pt x="10592102" y="275127"/>
                  <a:pt x="10595144" y="275888"/>
                  <a:pt x="10598640" y="275964"/>
                </a:cubicBezTo>
                <a:cubicBezTo>
                  <a:pt x="10598944" y="277257"/>
                  <a:pt x="10600161" y="276496"/>
                  <a:pt x="10602288" y="273682"/>
                </a:cubicBezTo>
                <a:cubicBezTo>
                  <a:pt x="10604419" y="270867"/>
                  <a:pt x="10605634" y="269193"/>
                  <a:pt x="10605938" y="268661"/>
                </a:cubicBezTo>
                <a:cubicBezTo>
                  <a:pt x="10604189" y="266835"/>
                  <a:pt x="10602213" y="265009"/>
                  <a:pt x="10600008" y="263184"/>
                </a:cubicBezTo>
                <a:cubicBezTo>
                  <a:pt x="10597804" y="261358"/>
                  <a:pt x="10594914" y="259532"/>
                  <a:pt x="10591341" y="257707"/>
                </a:cubicBezTo>
                <a:cubicBezTo>
                  <a:pt x="10589517" y="257783"/>
                  <a:pt x="10587692" y="257631"/>
                  <a:pt x="10585868" y="257250"/>
                </a:cubicBezTo>
                <a:cubicBezTo>
                  <a:pt x="10584043" y="256870"/>
                  <a:pt x="10582219" y="255805"/>
                  <a:pt x="10580394" y="254055"/>
                </a:cubicBezTo>
                <a:close/>
                <a:moveTo>
                  <a:pt x="11153343" y="239860"/>
                </a:moveTo>
                <a:cubicBezTo>
                  <a:pt x="11151442" y="241685"/>
                  <a:pt x="11149770" y="243509"/>
                  <a:pt x="11148325" y="245333"/>
                </a:cubicBezTo>
                <a:cubicBezTo>
                  <a:pt x="11146881" y="247157"/>
                  <a:pt x="11146120" y="248981"/>
                  <a:pt x="11146045" y="250805"/>
                </a:cubicBezTo>
                <a:cubicBezTo>
                  <a:pt x="11144295" y="252705"/>
                  <a:pt x="11143231" y="255289"/>
                  <a:pt x="11142852" y="258557"/>
                </a:cubicBezTo>
                <a:cubicBezTo>
                  <a:pt x="11142472" y="261825"/>
                  <a:pt x="11142319" y="265321"/>
                  <a:pt x="11142395" y="269045"/>
                </a:cubicBezTo>
                <a:cubicBezTo>
                  <a:pt x="11142472" y="270869"/>
                  <a:pt x="11143231" y="272693"/>
                  <a:pt x="11144675" y="274517"/>
                </a:cubicBezTo>
                <a:cubicBezTo>
                  <a:pt x="11146120" y="276341"/>
                  <a:pt x="11147792" y="278165"/>
                  <a:pt x="11149693" y="279989"/>
                </a:cubicBezTo>
                <a:cubicBezTo>
                  <a:pt x="11151594" y="278165"/>
                  <a:pt x="11153266" y="276341"/>
                  <a:pt x="11154712" y="274517"/>
                </a:cubicBezTo>
                <a:cubicBezTo>
                  <a:pt x="11156156" y="272693"/>
                  <a:pt x="11156916" y="270869"/>
                  <a:pt x="11156992" y="269045"/>
                </a:cubicBezTo>
                <a:cubicBezTo>
                  <a:pt x="11158741" y="265549"/>
                  <a:pt x="11159804" y="262509"/>
                  <a:pt x="11160185" y="259925"/>
                </a:cubicBezTo>
                <a:cubicBezTo>
                  <a:pt x="11160566" y="257341"/>
                  <a:pt x="11160718" y="254301"/>
                  <a:pt x="11160642" y="250805"/>
                </a:cubicBezTo>
                <a:cubicBezTo>
                  <a:pt x="11160566" y="248981"/>
                  <a:pt x="11159804" y="247157"/>
                  <a:pt x="11158360" y="245333"/>
                </a:cubicBezTo>
                <a:cubicBezTo>
                  <a:pt x="11156916" y="243509"/>
                  <a:pt x="11155244" y="241685"/>
                  <a:pt x="11153343" y="239860"/>
                </a:cubicBezTo>
                <a:close/>
                <a:moveTo>
                  <a:pt x="10409201" y="232564"/>
                </a:moveTo>
                <a:cubicBezTo>
                  <a:pt x="10398865" y="239253"/>
                  <a:pt x="10390353" y="244117"/>
                  <a:pt x="10383665" y="247157"/>
                </a:cubicBezTo>
                <a:cubicBezTo>
                  <a:pt x="10374924" y="249665"/>
                  <a:pt x="10366868" y="253769"/>
                  <a:pt x="10359496" y="259469"/>
                </a:cubicBezTo>
                <a:cubicBezTo>
                  <a:pt x="10352125" y="265169"/>
                  <a:pt x="10343155" y="268361"/>
                  <a:pt x="10332591" y="269045"/>
                </a:cubicBezTo>
                <a:cubicBezTo>
                  <a:pt x="10325295" y="269349"/>
                  <a:pt x="10319823" y="272389"/>
                  <a:pt x="10316174" y="278165"/>
                </a:cubicBezTo>
                <a:cubicBezTo>
                  <a:pt x="10312527" y="283941"/>
                  <a:pt x="10310703" y="290630"/>
                  <a:pt x="10310703" y="298230"/>
                </a:cubicBezTo>
                <a:cubicBezTo>
                  <a:pt x="10319520" y="299446"/>
                  <a:pt x="10325599" y="297926"/>
                  <a:pt x="10328943" y="293670"/>
                </a:cubicBezTo>
                <a:cubicBezTo>
                  <a:pt x="10332287" y="289413"/>
                  <a:pt x="10334719" y="286069"/>
                  <a:pt x="10336240" y="283638"/>
                </a:cubicBezTo>
                <a:cubicBezTo>
                  <a:pt x="10350832" y="284245"/>
                  <a:pt x="10365424" y="283030"/>
                  <a:pt x="10380016" y="279989"/>
                </a:cubicBezTo>
                <a:cubicBezTo>
                  <a:pt x="10378421" y="272997"/>
                  <a:pt x="10378876" y="268741"/>
                  <a:pt x="10381384" y="267221"/>
                </a:cubicBezTo>
                <a:cubicBezTo>
                  <a:pt x="10383892" y="265701"/>
                  <a:pt x="10387084" y="265093"/>
                  <a:pt x="10390961" y="265397"/>
                </a:cubicBezTo>
                <a:cubicBezTo>
                  <a:pt x="10395217" y="272693"/>
                  <a:pt x="10397649" y="279989"/>
                  <a:pt x="10398257" y="287286"/>
                </a:cubicBezTo>
                <a:cubicBezTo>
                  <a:pt x="10392709" y="289262"/>
                  <a:pt x="10386476" y="291694"/>
                  <a:pt x="10379560" y="294582"/>
                </a:cubicBezTo>
                <a:cubicBezTo>
                  <a:pt x="10372644" y="297470"/>
                  <a:pt x="10365499" y="299902"/>
                  <a:pt x="10358128" y="301878"/>
                </a:cubicBezTo>
                <a:cubicBezTo>
                  <a:pt x="10357975" y="302106"/>
                  <a:pt x="10357368" y="302562"/>
                  <a:pt x="10356303" y="303246"/>
                </a:cubicBezTo>
                <a:cubicBezTo>
                  <a:pt x="10355240" y="303930"/>
                  <a:pt x="10354633" y="303474"/>
                  <a:pt x="10354480" y="301878"/>
                </a:cubicBezTo>
                <a:cubicBezTo>
                  <a:pt x="10350224" y="301270"/>
                  <a:pt x="10347792" y="298838"/>
                  <a:pt x="10347184" y="294582"/>
                </a:cubicBezTo>
                <a:cubicBezTo>
                  <a:pt x="10345512" y="294582"/>
                  <a:pt x="10344295" y="294582"/>
                  <a:pt x="10343536" y="294582"/>
                </a:cubicBezTo>
                <a:cubicBezTo>
                  <a:pt x="10342776" y="294582"/>
                  <a:pt x="10341559" y="294582"/>
                  <a:pt x="10339887" y="294582"/>
                </a:cubicBezTo>
                <a:cubicBezTo>
                  <a:pt x="10339887" y="305526"/>
                  <a:pt x="10339887" y="316470"/>
                  <a:pt x="10339887" y="327414"/>
                </a:cubicBezTo>
                <a:cubicBezTo>
                  <a:pt x="10339811" y="327718"/>
                  <a:pt x="10339051" y="328935"/>
                  <a:pt x="10337608" y="331062"/>
                </a:cubicBezTo>
                <a:cubicBezTo>
                  <a:pt x="10336164" y="333190"/>
                  <a:pt x="10334491" y="334407"/>
                  <a:pt x="10332591" y="334711"/>
                </a:cubicBezTo>
                <a:cubicBezTo>
                  <a:pt x="10330692" y="334559"/>
                  <a:pt x="10328107" y="333951"/>
                  <a:pt x="10324839" y="332887"/>
                </a:cubicBezTo>
                <a:cubicBezTo>
                  <a:pt x="10321572" y="331822"/>
                  <a:pt x="10318074" y="331214"/>
                  <a:pt x="10314351" y="331062"/>
                </a:cubicBezTo>
                <a:cubicBezTo>
                  <a:pt x="10316099" y="324146"/>
                  <a:pt x="10315338" y="319738"/>
                  <a:pt x="10312071" y="317838"/>
                </a:cubicBezTo>
                <a:cubicBezTo>
                  <a:pt x="10308803" y="315938"/>
                  <a:pt x="10303482" y="314266"/>
                  <a:pt x="10296111" y="312822"/>
                </a:cubicBezTo>
                <a:cubicBezTo>
                  <a:pt x="10297859" y="318142"/>
                  <a:pt x="10298922" y="323006"/>
                  <a:pt x="10299302" y="327414"/>
                </a:cubicBezTo>
                <a:cubicBezTo>
                  <a:pt x="10299682" y="331822"/>
                  <a:pt x="10299835" y="336687"/>
                  <a:pt x="10299759" y="342007"/>
                </a:cubicBezTo>
                <a:cubicBezTo>
                  <a:pt x="10296111" y="342007"/>
                  <a:pt x="10288815" y="342007"/>
                  <a:pt x="10277870" y="342007"/>
                </a:cubicBezTo>
                <a:cubicBezTo>
                  <a:pt x="10277870" y="336838"/>
                  <a:pt x="10277870" y="331670"/>
                  <a:pt x="10277870" y="326502"/>
                </a:cubicBezTo>
                <a:cubicBezTo>
                  <a:pt x="10277870" y="321334"/>
                  <a:pt x="10277870" y="314342"/>
                  <a:pt x="10277870" y="305526"/>
                </a:cubicBezTo>
                <a:cubicBezTo>
                  <a:pt x="10259021" y="323158"/>
                  <a:pt x="10241998" y="338967"/>
                  <a:pt x="10226797" y="352951"/>
                </a:cubicBezTo>
                <a:cubicBezTo>
                  <a:pt x="10226882" y="353103"/>
                  <a:pt x="10227624" y="353711"/>
                  <a:pt x="10229022" y="354775"/>
                </a:cubicBezTo>
                <a:cubicBezTo>
                  <a:pt x="10230420" y="355839"/>
                  <a:pt x="10231963" y="356447"/>
                  <a:pt x="10233653" y="356599"/>
                </a:cubicBezTo>
                <a:cubicBezTo>
                  <a:pt x="10237140" y="358499"/>
                  <a:pt x="10240199" y="360171"/>
                  <a:pt x="10242829" y="361615"/>
                </a:cubicBezTo>
                <a:cubicBezTo>
                  <a:pt x="10245460" y="363059"/>
                  <a:pt x="10248627" y="363819"/>
                  <a:pt x="10252334" y="363895"/>
                </a:cubicBezTo>
                <a:cubicBezTo>
                  <a:pt x="10250510" y="365871"/>
                  <a:pt x="10248686" y="368303"/>
                  <a:pt x="10246861" y="371191"/>
                </a:cubicBezTo>
                <a:cubicBezTo>
                  <a:pt x="10245038" y="374079"/>
                  <a:pt x="10243214" y="376511"/>
                  <a:pt x="10241390" y="378487"/>
                </a:cubicBezTo>
                <a:cubicBezTo>
                  <a:pt x="10241390" y="377880"/>
                  <a:pt x="10241390" y="379095"/>
                  <a:pt x="10241390" y="382135"/>
                </a:cubicBezTo>
                <a:cubicBezTo>
                  <a:pt x="10253549" y="389584"/>
                  <a:pt x="10262063" y="392928"/>
                  <a:pt x="10266926" y="392168"/>
                </a:cubicBezTo>
                <a:cubicBezTo>
                  <a:pt x="10271790" y="391408"/>
                  <a:pt x="10276655" y="385632"/>
                  <a:pt x="10281518" y="374839"/>
                </a:cubicBezTo>
                <a:cubicBezTo>
                  <a:pt x="10279770" y="374687"/>
                  <a:pt x="10278707" y="374079"/>
                  <a:pt x="10278327" y="373015"/>
                </a:cubicBezTo>
                <a:cubicBezTo>
                  <a:pt x="10277945" y="371951"/>
                  <a:pt x="10277794" y="371343"/>
                  <a:pt x="10277870" y="371191"/>
                </a:cubicBezTo>
                <a:cubicBezTo>
                  <a:pt x="10276047" y="369519"/>
                  <a:pt x="10274222" y="368303"/>
                  <a:pt x="10272398" y="367543"/>
                </a:cubicBezTo>
                <a:cubicBezTo>
                  <a:pt x="10270574" y="366783"/>
                  <a:pt x="10268751" y="365567"/>
                  <a:pt x="10266926" y="363895"/>
                </a:cubicBezTo>
                <a:cubicBezTo>
                  <a:pt x="10265254" y="363591"/>
                  <a:pt x="10264950" y="362375"/>
                  <a:pt x="10266014" y="360247"/>
                </a:cubicBezTo>
                <a:cubicBezTo>
                  <a:pt x="10267079" y="358119"/>
                  <a:pt x="10268598" y="356903"/>
                  <a:pt x="10270574" y="356599"/>
                </a:cubicBezTo>
                <a:cubicBezTo>
                  <a:pt x="10272560" y="358271"/>
                  <a:pt x="10274974" y="359487"/>
                  <a:pt x="10277816" y="360247"/>
                </a:cubicBezTo>
                <a:cubicBezTo>
                  <a:pt x="10280659" y="361007"/>
                  <a:pt x="10282966" y="362223"/>
                  <a:pt x="10284737" y="363895"/>
                </a:cubicBezTo>
                <a:cubicBezTo>
                  <a:pt x="10286638" y="364123"/>
                  <a:pt x="10288310" y="365491"/>
                  <a:pt x="10289754" y="367999"/>
                </a:cubicBezTo>
                <a:cubicBezTo>
                  <a:pt x="10291199" y="370507"/>
                  <a:pt x="10291960" y="372787"/>
                  <a:pt x="10292035" y="374839"/>
                </a:cubicBezTo>
                <a:cubicBezTo>
                  <a:pt x="10293935" y="378335"/>
                  <a:pt x="10295607" y="381376"/>
                  <a:pt x="10297052" y="383960"/>
                </a:cubicBezTo>
                <a:cubicBezTo>
                  <a:pt x="10298497" y="386544"/>
                  <a:pt x="10299257" y="389584"/>
                  <a:pt x="10299332" y="393080"/>
                </a:cubicBezTo>
                <a:cubicBezTo>
                  <a:pt x="10317577" y="393080"/>
                  <a:pt x="10332172" y="393080"/>
                  <a:pt x="10343119" y="393080"/>
                </a:cubicBezTo>
                <a:cubicBezTo>
                  <a:pt x="10348517" y="394980"/>
                  <a:pt x="10352319" y="394828"/>
                  <a:pt x="10354522" y="392624"/>
                </a:cubicBezTo>
                <a:cubicBezTo>
                  <a:pt x="10356727" y="390420"/>
                  <a:pt x="10357792" y="385708"/>
                  <a:pt x="10357715" y="378487"/>
                </a:cubicBezTo>
                <a:cubicBezTo>
                  <a:pt x="10343500" y="383427"/>
                  <a:pt x="10332705" y="382668"/>
                  <a:pt x="10325331" y="376208"/>
                </a:cubicBezTo>
                <a:cubicBezTo>
                  <a:pt x="10317957" y="369747"/>
                  <a:pt x="10311724" y="360779"/>
                  <a:pt x="10306631" y="349303"/>
                </a:cubicBezTo>
                <a:cubicBezTo>
                  <a:pt x="10306782" y="349151"/>
                  <a:pt x="10307390" y="348543"/>
                  <a:pt x="10308455" y="347479"/>
                </a:cubicBezTo>
                <a:cubicBezTo>
                  <a:pt x="10309519" y="346415"/>
                  <a:pt x="10310127" y="345807"/>
                  <a:pt x="10310280" y="345655"/>
                </a:cubicBezTo>
                <a:cubicBezTo>
                  <a:pt x="10313777" y="349227"/>
                  <a:pt x="10316817" y="353027"/>
                  <a:pt x="10319402" y="357055"/>
                </a:cubicBezTo>
                <a:cubicBezTo>
                  <a:pt x="10321987" y="361083"/>
                  <a:pt x="10325027" y="365795"/>
                  <a:pt x="10328524" y="371191"/>
                </a:cubicBezTo>
                <a:cubicBezTo>
                  <a:pt x="10339318" y="365187"/>
                  <a:pt x="10350570" y="364427"/>
                  <a:pt x="10362276" y="368911"/>
                </a:cubicBezTo>
                <a:cubicBezTo>
                  <a:pt x="10373983" y="373395"/>
                  <a:pt x="10387059" y="375371"/>
                  <a:pt x="10401502" y="374839"/>
                </a:cubicBezTo>
                <a:cubicBezTo>
                  <a:pt x="10398006" y="371191"/>
                  <a:pt x="10394965" y="367543"/>
                  <a:pt x="10392380" y="363895"/>
                </a:cubicBezTo>
                <a:cubicBezTo>
                  <a:pt x="10389796" y="360247"/>
                  <a:pt x="10386754" y="356599"/>
                  <a:pt x="10383258" y="352951"/>
                </a:cubicBezTo>
                <a:cubicBezTo>
                  <a:pt x="10401502" y="349911"/>
                  <a:pt x="10405152" y="341399"/>
                  <a:pt x="10394205" y="327414"/>
                </a:cubicBezTo>
                <a:cubicBezTo>
                  <a:pt x="10399602" y="325590"/>
                  <a:pt x="10404314" y="323766"/>
                  <a:pt x="10408344" y="321942"/>
                </a:cubicBezTo>
                <a:cubicBezTo>
                  <a:pt x="10412372" y="320118"/>
                  <a:pt x="10416174" y="318294"/>
                  <a:pt x="10419747" y="316470"/>
                </a:cubicBezTo>
                <a:lnTo>
                  <a:pt x="10420145" y="316470"/>
                </a:lnTo>
                <a:cubicBezTo>
                  <a:pt x="10427441" y="320270"/>
                  <a:pt x="10434737" y="324526"/>
                  <a:pt x="10442033" y="329238"/>
                </a:cubicBezTo>
                <a:cubicBezTo>
                  <a:pt x="10449330" y="333951"/>
                  <a:pt x="10456626" y="338207"/>
                  <a:pt x="10463922" y="342007"/>
                </a:cubicBezTo>
                <a:cubicBezTo>
                  <a:pt x="10460577" y="338131"/>
                  <a:pt x="10458146" y="334026"/>
                  <a:pt x="10456626" y="329694"/>
                </a:cubicBezTo>
                <a:cubicBezTo>
                  <a:pt x="10455106" y="325362"/>
                  <a:pt x="10452674" y="322170"/>
                  <a:pt x="10449330" y="320118"/>
                </a:cubicBezTo>
                <a:cubicBezTo>
                  <a:pt x="10445529" y="318218"/>
                  <a:pt x="10441274" y="316546"/>
                  <a:pt x="10436561" y="315102"/>
                </a:cubicBezTo>
                <a:cubicBezTo>
                  <a:pt x="10431849" y="313658"/>
                  <a:pt x="10427593" y="312898"/>
                  <a:pt x="10423794" y="312822"/>
                </a:cubicBezTo>
                <a:cubicBezTo>
                  <a:pt x="10426833" y="302486"/>
                  <a:pt x="10431698" y="290326"/>
                  <a:pt x="10438386" y="276341"/>
                </a:cubicBezTo>
                <a:cubicBezTo>
                  <a:pt x="10435346" y="276341"/>
                  <a:pt x="10434129" y="276341"/>
                  <a:pt x="10434737" y="276341"/>
                </a:cubicBezTo>
                <a:cubicBezTo>
                  <a:pt x="10437778" y="272693"/>
                  <a:pt x="10442642" y="269045"/>
                  <a:pt x="10449330" y="265397"/>
                </a:cubicBezTo>
                <a:cubicBezTo>
                  <a:pt x="10445682" y="261901"/>
                  <a:pt x="10442033" y="258861"/>
                  <a:pt x="10438386" y="256277"/>
                </a:cubicBezTo>
                <a:cubicBezTo>
                  <a:pt x="10434737" y="253693"/>
                  <a:pt x="10431090" y="250653"/>
                  <a:pt x="10427441" y="247157"/>
                </a:cubicBezTo>
                <a:cubicBezTo>
                  <a:pt x="10423185" y="254453"/>
                  <a:pt x="10417106" y="261749"/>
                  <a:pt x="10409201" y="269045"/>
                </a:cubicBezTo>
                <a:cubicBezTo>
                  <a:pt x="10409201" y="258709"/>
                  <a:pt x="10409201" y="246549"/>
                  <a:pt x="10409201" y="232564"/>
                </a:cubicBezTo>
                <a:close/>
                <a:moveTo>
                  <a:pt x="11302524" y="228916"/>
                </a:moveTo>
                <a:cubicBezTo>
                  <a:pt x="11306095" y="232716"/>
                  <a:pt x="11308984" y="236060"/>
                  <a:pt x="11311187" y="238948"/>
                </a:cubicBezTo>
                <a:cubicBezTo>
                  <a:pt x="11313392" y="241837"/>
                  <a:pt x="11315367" y="243357"/>
                  <a:pt x="11317116" y="243509"/>
                </a:cubicBezTo>
                <a:cubicBezTo>
                  <a:pt x="11318864" y="243357"/>
                  <a:pt x="11320840" y="241837"/>
                  <a:pt x="11323043" y="238948"/>
                </a:cubicBezTo>
                <a:cubicBezTo>
                  <a:pt x="11325248" y="236060"/>
                  <a:pt x="11328136" y="232716"/>
                  <a:pt x="11331708" y="228916"/>
                </a:cubicBezTo>
                <a:cubicBezTo>
                  <a:pt x="11326388" y="228916"/>
                  <a:pt x="11321524" y="228916"/>
                  <a:pt x="11317116" y="228916"/>
                </a:cubicBezTo>
                <a:cubicBezTo>
                  <a:pt x="11312708" y="228916"/>
                  <a:pt x="11307843" y="228916"/>
                  <a:pt x="11302524" y="228916"/>
                </a:cubicBezTo>
                <a:close/>
                <a:moveTo>
                  <a:pt x="10776744" y="212386"/>
                </a:moveTo>
                <a:cubicBezTo>
                  <a:pt x="10775832" y="212538"/>
                  <a:pt x="10774920" y="213032"/>
                  <a:pt x="10774008" y="213868"/>
                </a:cubicBezTo>
                <a:cubicBezTo>
                  <a:pt x="10772032" y="213944"/>
                  <a:pt x="10769600" y="214704"/>
                  <a:pt x="10766712" y="216148"/>
                </a:cubicBezTo>
                <a:cubicBezTo>
                  <a:pt x="10763824" y="217592"/>
                  <a:pt x="10761393" y="219264"/>
                  <a:pt x="10759416" y="221164"/>
                </a:cubicBezTo>
                <a:cubicBezTo>
                  <a:pt x="10759568" y="221468"/>
                  <a:pt x="10760176" y="222684"/>
                  <a:pt x="10761240" y="224812"/>
                </a:cubicBezTo>
                <a:cubicBezTo>
                  <a:pt x="10762304" y="226940"/>
                  <a:pt x="10762912" y="228156"/>
                  <a:pt x="10763065" y="228460"/>
                </a:cubicBezTo>
                <a:cubicBezTo>
                  <a:pt x="10770361" y="227852"/>
                  <a:pt x="10777657" y="225420"/>
                  <a:pt x="10784953" y="221164"/>
                </a:cubicBezTo>
                <a:cubicBezTo>
                  <a:pt x="10784953" y="221012"/>
                  <a:pt x="10784953" y="220404"/>
                  <a:pt x="10784953" y="219340"/>
                </a:cubicBezTo>
                <a:cubicBezTo>
                  <a:pt x="10784953" y="218276"/>
                  <a:pt x="10784953" y="217668"/>
                  <a:pt x="10784953" y="217516"/>
                </a:cubicBezTo>
                <a:cubicBezTo>
                  <a:pt x="10783129" y="215540"/>
                  <a:pt x="10781304" y="214020"/>
                  <a:pt x="10779481" y="212956"/>
                </a:cubicBezTo>
                <a:cubicBezTo>
                  <a:pt x="10778568" y="212424"/>
                  <a:pt x="10777657" y="212234"/>
                  <a:pt x="10776744" y="212386"/>
                </a:cubicBezTo>
                <a:close/>
                <a:moveTo>
                  <a:pt x="11364997" y="210676"/>
                </a:moveTo>
                <a:cubicBezTo>
                  <a:pt x="11363325" y="210600"/>
                  <a:pt x="11362108" y="210752"/>
                  <a:pt x="11361349" y="211132"/>
                </a:cubicBezTo>
                <a:cubicBezTo>
                  <a:pt x="11360589" y="211512"/>
                  <a:pt x="11359372" y="212576"/>
                  <a:pt x="11357700" y="214324"/>
                </a:cubicBezTo>
                <a:cubicBezTo>
                  <a:pt x="11357700" y="224660"/>
                  <a:pt x="11357700" y="236821"/>
                  <a:pt x="11357700" y="250805"/>
                </a:cubicBezTo>
                <a:cubicBezTo>
                  <a:pt x="11357700" y="250197"/>
                  <a:pt x="11357700" y="251413"/>
                  <a:pt x="11357700" y="254453"/>
                </a:cubicBezTo>
                <a:cubicBezTo>
                  <a:pt x="11357700" y="255061"/>
                  <a:pt x="11357700" y="257493"/>
                  <a:pt x="11357700" y="261749"/>
                </a:cubicBezTo>
                <a:cubicBezTo>
                  <a:pt x="11361349" y="262357"/>
                  <a:pt x="11364997" y="261141"/>
                  <a:pt x="11368645" y="258101"/>
                </a:cubicBezTo>
                <a:cubicBezTo>
                  <a:pt x="11372901" y="257493"/>
                  <a:pt x="11378981" y="255061"/>
                  <a:pt x="11386885" y="250805"/>
                </a:cubicBezTo>
                <a:cubicBezTo>
                  <a:pt x="11386277" y="247765"/>
                  <a:pt x="11387493" y="239253"/>
                  <a:pt x="11390533" y="225268"/>
                </a:cubicBezTo>
                <a:cubicBezTo>
                  <a:pt x="11381944" y="229904"/>
                  <a:pt x="11376321" y="229752"/>
                  <a:pt x="11373661" y="224812"/>
                </a:cubicBezTo>
                <a:cubicBezTo>
                  <a:pt x="11371001" y="219872"/>
                  <a:pt x="11368113" y="215160"/>
                  <a:pt x="11364997" y="210676"/>
                </a:cubicBezTo>
                <a:close/>
                <a:moveTo>
                  <a:pt x="10603005" y="210220"/>
                </a:moveTo>
                <a:cubicBezTo>
                  <a:pt x="10598597" y="211360"/>
                  <a:pt x="10594645" y="216376"/>
                  <a:pt x="10591148" y="225268"/>
                </a:cubicBezTo>
                <a:cubicBezTo>
                  <a:pt x="10601485" y="225496"/>
                  <a:pt x="10608173" y="225040"/>
                  <a:pt x="10611213" y="223900"/>
                </a:cubicBezTo>
                <a:cubicBezTo>
                  <a:pt x="10614253" y="222760"/>
                  <a:pt x="10617293" y="219568"/>
                  <a:pt x="10620334" y="214324"/>
                </a:cubicBezTo>
                <a:cubicBezTo>
                  <a:pt x="10613189" y="210448"/>
                  <a:pt x="10607413" y="209080"/>
                  <a:pt x="10603005" y="210220"/>
                </a:cubicBezTo>
                <a:close/>
                <a:moveTo>
                  <a:pt x="11905591" y="192892"/>
                </a:moveTo>
                <a:cubicBezTo>
                  <a:pt x="11912132" y="192208"/>
                  <a:pt x="11919130" y="194488"/>
                  <a:pt x="11926584" y="199732"/>
                </a:cubicBezTo>
                <a:cubicBezTo>
                  <a:pt x="11926432" y="201556"/>
                  <a:pt x="11925824" y="203380"/>
                  <a:pt x="11924759" y="205204"/>
                </a:cubicBezTo>
                <a:cubicBezTo>
                  <a:pt x="11923694" y="207028"/>
                  <a:pt x="11923086" y="208852"/>
                  <a:pt x="11922933" y="210676"/>
                </a:cubicBezTo>
                <a:cubicBezTo>
                  <a:pt x="11924759" y="212348"/>
                  <a:pt x="11926584" y="213564"/>
                  <a:pt x="11928410" y="214324"/>
                </a:cubicBezTo>
                <a:cubicBezTo>
                  <a:pt x="11930235" y="215084"/>
                  <a:pt x="11932061" y="216300"/>
                  <a:pt x="11933886" y="217972"/>
                </a:cubicBezTo>
                <a:cubicBezTo>
                  <a:pt x="11933886" y="218124"/>
                  <a:pt x="11933886" y="218732"/>
                  <a:pt x="11933886" y="219796"/>
                </a:cubicBezTo>
                <a:cubicBezTo>
                  <a:pt x="11933886" y="220860"/>
                  <a:pt x="11933886" y="221468"/>
                  <a:pt x="11933886" y="221620"/>
                </a:cubicBezTo>
                <a:cubicBezTo>
                  <a:pt x="11930235" y="221012"/>
                  <a:pt x="11926584" y="222228"/>
                  <a:pt x="11922933" y="225268"/>
                </a:cubicBezTo>
                <a:cubicBezTo>
                  <a:pt x="11920728" y="217060"/>
                  <a:pt x="11916924" y="213412"/>
                  <a:pt x="11911524" y="214324"/>
                </a:cubicBezTo>
                <a:cubicBezTo>
                  <a:pt x="11906124" y="215236"/>
                  <a:pt x="11901408" y="215236"/>
                  <a:pt x="11897377" y="214324"/>
                </a:cubicBezTo>
                <a:cubicBezTo>
                  <a:pt x="11897300" y="212348"/>
                  <a:pt x="11896540" y="209916"/>
                  <a:pt x="11895096" y="207028"/>
                </a:cubicBezTo>
                <a:cubicBezTo>
                  <a:pt x="11893649" y="204140"/>
                  <a:pt x="11891976" y="201708"/>
                  <a:pt x="11890075" y="199732"/>
                </a:cubicBezTo>
                <a:cubicBezTo>
                  <a:pt x="11893877" y="195856"/>
                  <a:pt x="11899050" y="193576"/>
                  <a:pt x="11905591" y="192892"/>
                </a:cubicBezTo>
                <a:close/>
                <a:moveTo>
                  <a:pt x="11499975" y="192436"/>
                </a:moveTo>
                <a:cubicBezTo>
                  <a:pt x="11497999" y="196084"/>
                  <a:pt x="11495568" y="199732"/>
                  <a:pt x="11492679" y="203380"/>
                </a:cubicBezTo>
                <a:cubicBezTo>
                  <a:pt x="11489791" y="207028"/>
                  <a:pt x="11487360" y="210676"/>
                  <a:pt x="11485383" y="214324"/>
                </a:cubicBezTo>
                <a:cubicBezTo>
                  <a:pt x="11483179" y="216148"/>
                  <a:pt x="11481203" y="217972"/>
                  <a:pt x="11479455" y="219796"/>
                </a:cubicBezTo>
                <a:cubicBezTo>
                  <a:pt x="11477707" y="221620"/>
                  <a:pt x="11478467" y="223444"/>
                  <a:pt x="11481735" y="225268"/>
                </a:cubicBezTo>
                <a:cubicBezTo>
                  <a:pt x="11481887" y="226712"/>
                  <a:pt x="11483407" y="226560"/>
                  <a:pt x="11486295" y="224812"/>
                </a:cubicBezTo>
                <a:cubicBezTo>
                  <a:pt x="11489183" y="223064"/>
                  <a:pt x="11492527" y="222000"/>
                  <a:pt x="11496327" y="221620"/>
                </a:cubicBezTo>
                <a:cubicBezTo>
                  <a:pt x="11496402" y="221772"/>
                  <a:pt x="11497164" y="222380"/>
                  <a:pt x="11498607" y="223444"/>
                </a:cubicBezTo>
                <a:cubicBezTo>
                  <a:pt x="11500051" y="224508"/>
                  <a:pt x="11501724" y="225116"/>
                  <a:pt x="11503623" y="225268"/>
                </a:cubicBezTo>
                <a:cubicBezTo>
                  <a:pt x="11508944" y="219796"/>
                  <a:pt x="11511072" y="214324"/>
                  <a:pt x="11510007" y="208852"/>
                </a:cubicBezTo>
                <a:cubicBezTo>
                  <a:pt x="11508944" y="203380"/>
                  <a:pt x="11505600" y="197908"/>
                  <a:pt x="11499975" y="192436"/>
                </a:cubicBezTo>
                <a:close/>
                <a:moveTo>
                  <a:pt x="10539221" y="191466"/>
                </a:moveTo>
                <a:cubicBezTo>
                  <a:pt x="10540124" y="191543"/>
                  <a:pt x="10541026" y="192018"/>
                  <a:pt x="10541928" y="192892"/>
                </a:cubicBezTo>
                <a:cubicBezTo>
                  <a:pt x="10543734" y="194640"/>
                  <a:pt x="10545550" y="195704"/>
                  <a:pt x="10547373" y="196084"/>
                </a:cubicBezTo>
                <a:cubicBezTo>
                  <a:pt x="10545474" y="199580"/>
                  <a:pt x="10542908" y="202620"/>
                  <a:pt x="10539677" y="205204"/>
                </a:cubicBezTo>
                <a:cubicBezTo>
                  <a:pt x="10536445" y="207788"/>
                  <a:pt x="10532990" y="210828"/>
                  <a:pt x="10529314" y="214324"/>
                </a:cubicBezTo>
                <a:cubicBezTo>
                  <a:pt x="10527363" y="207028"/>
                  <a:pt x="10526763" y="201556"/>
                  <a:pt x="10527513" y="197908"/>
                </a:cubicBezTo>
                <a:cubicBezTo>
                  <a:pt x="10528263" y="194260"/>
                  <a:pt x="10531265" y="192436"/>
                  <a:pt x="10536518" y="192436"/>
                </a:cubicBezTo>
                <a:cubicBezTo>
                  <a:pt x="10537419" y="191714"/>
                  <a:pt x="10538320" y="191391"/>
                  <a:pt x="10539221" y="191466"/>
                </a:cubicBezTo>
                <a:close/>
                <a:moveTo>
                  <a:pt x="11361353" y="188787"/>
                </a:moveTo>
                <a:cubicBezTo>
                  <a:pt x="11353902" y="189624"/>
                  <a:pt x="11346908" y="189776"/>
                  <a:pt x="11340369" y="189244"/>
                </a:cubicBezTo>
                <a:cubicBezTo>
                  <a:pt x="11333831" y="188712"/>
                  <a:pt x="11328662" y="193424"/>
                  <a:pt x="11324859" y="203380"/>
                </a:cubicBezTo>
                <a:cubicBezTo>
                  <a:pt x="11323112" y="203380"/>
                  <a:pt x="11321134" y="203380"/>
                  <a:pt x="11318930" y="203380"/>
                </a:cubicBezTo>
                <a:cubicBezTo>
                  <a:pt x="11316725" y="203380"/>
                  <a:pt x="11313837" y="203380"/>
                  <a:pt x="11310263" y="203380"/>
                </a:cubicBezTo>
                <a:lnTo>
                  <a:pt x="11309820" y="203380"/>
                </a:lnTo>
                <a:cubicBezTo>
                  <a:pt x="11309895" y="203532"/>
                  <a:pt x="11309744" y="204140"/>
                  <a:pt x="11309364" y="205204"/>
                </a:cubicBezTo>
                <a:cubicBezTo>
                  <a:pt x="11308984" y="206268"/>
                  <a:pt x="11307920" y="206876"/>
                  <a:pt x="11306171" y="207028"/>
                </a:cubicBezTo>
                <a:cubicBezTo>
                  <a:pt x="11309820" y="211284"/>
                  <a:pt x="11313467" y="213716"/>
                  <a:pt x="11317116" y="214324"/>
                </a:cubicBezTo>
                <a:cubicBezTo>
                  <a:pt x="11327366" y="216908"/>
                  <a:pt x="11335138" y="214476"/>
                  <a:pt x="11340431" y="207028"/>
                </a:cubicBezTo>
                <a:cubicBezTo>
                  <a:pt x="11345721" y="199580"/>
                  <a:pt x="11352696" y="193500"/>
                  <a:pt x="11361353" y="188787"/>
                </a:cubicBezTo>
                <a:close/>
                <a:moveTo>
                  <a:pt x="11280635" y="185140"/>
                </a:moveTo>
                <a:cubicBezTo>
                  <a:pt x="11278431" y="191600"/>
                  <a:pt x="11278279" y="196920"/>
                  <a:pt x="11280178" y="201100"/>
                </a:cubicBezTo>
                <a:cubicBezTo>
                  <a:pt x="11282078" y="205280"/>
                  <a:pt x="11288312" y="213336"/>
                  <a:pt x="11298875" y="225268"/>
                </a:cubicBezTo>
                <a:cubicBezTo>
                  <a:pt x="11304500" y="214248"/>
                  <a:pt x="11306019" y="205280"/>
                  <a:pt x="11303435" y="198364"/>
                </a:cubicBezTo>
                <a:cubicBezTo>
                  <a:pt x="11300852" y="191448"/>
                  <a:pt x="11293251" y="187039"/>
                  <a:pt x="11280635" y="185140"/>
                </a:cubicBezTo>
                <a:close/>
                <a:moveTo>
                  <a:pt x="11146045" y="181491"/>
                </a:moveTo>
                <a:cubicBezTo>
                  <a:pt x="11145589" y="181567"/>
                  <a:pt x="11143764" y="182327"/>
                  <a:pt x="11140571" y="183771"/>
                </a:cubicBezTo>
                <a:cubicBezTo>
                  <a:pt x="11137378" y="185215"/>
                  <a:pt x="11135552" y="186888"/>
                  <a:pt x="11135097" y="188787"/>
                </a:cubicBezTo>
                <a:cubicBezTo>
                  <a:pt x="11133348" y="192512"/>
                  <a:pt x="11132283" y="196920"/>
                  <a:pt x="11131903" y="202012"/>
                </a:cubicBezTo>
                <a:cubicBezTo>
                  <a:pt x="11131524" y="207104"/>
                  <a:pt x="11131371" y="212424"/>
                  <a:pt x="11131447" y="217972"/>
                </a:cubicBezTo>
                <a:cubicBezTo>
                  <a:pt x="11136693" y="216072"/>
                  <a:pt x="11140799" y="214400"/>
                  <a:pt x="11143764" y="212956"/>
                </a:cubicBezTo>
                <a:cubicBezTo>
                  <a:pt x="11146728" y="211512"/>
                  <a:pt x="11149921" y="210752"/>
                  <a:pt x="11153343" y="210676"/>
                </a:cubicBezTo>
                <a:cubicBezTo>
                  <a:pt x="11153647" y="208776"/>
                  <a:pt x="11154864" y="207104"/>
                  <a:pt x="11156992" y="205660"/>
                </a:cubicBezTo>
                <a:cubicBezTo>
                  <a:pt x="11159121" y="204216"/>
                  <a:pt x="11160337" y="203456"/>
                  <a:pt x="11160642" y="203380"/>
                </a:cubicBezTo>
                <a:cubicBezTo>
                  <a:pt x="11158893" y="199732"/>
                  <a:pt x="11156916" y="196084"/>
                  <a:pt x="11154712" y="192436"/>
                </a:cubicBezTo>
                <a:cubicBezTo>
                  <a:pt x="11152507" y="188787"/>
                  <a:pt x="11149618" y="185140"/>
                  <a:pt x="11146045" y="181491"/>
                </a:cubicBezTo>
                <a:close/>
                <a:moveTo>
                  <a:pt x="10547551" y="174000"/>
                </a:moveTo>
                <a:cubicBezTo>
                  <a:pt x="10540176" y="177580"/>
                  <a:pt x="10532118" y="181168"/>
                  <a:pt x="10523375" y="184766"/>
                </a:cubicBezTo>
                <a:cubicBezTo>
                  <a:pt x="10514632" y="188363"/>
                  <a:pt x="10505661" y="191986"/>
                  <a:pt x="10496461" y="195634"/>
                </a:cubicBezTo>
                <a:cubicBezTo>
                  <a:pt x="10496613" y="203012"/>
                  <a:pt x="10497222" y="210163"/>
                  <a:pt x="10498285" y="217085"/>
                </a:cubicBezTo>
                <a:cubicBezTo>
                  <a:pt x="10499351" y="224008"/>
                  <a:pt x="10499959" y="230246"/>
                  <a:pt x="10500111" y="235799"/>
                </a:cubicBezTo>
                <a:cubicBezTo>
                  <a:pt x="10498285" y="243025"/>
                  <a:pt x="10496461" y="249567"/>
                  <a:pt x="10494637" y="255425"/>
                </a:cubicBezTo>
                <a:cubicBezTo>
                  <a:pt x="10492811" y="261282"/>
                  <a:pt x="10490987" y="266911"/>
                  <a:pt x="10489163" y="272312"/>
                </a:cubicBezTo>
                <a:cubicBezTo>
                  <a:pt x="10485665" y="270639"/>
                  <a:pt x="10482625" y="269422"/>
                  <a:pt x="10480039" y="268661"/>
                </a:cubicBezTo>
                <a:cubicBezTo>
                  <a:pt x="10477454" y="267900"/>
                  <a:pt x="10474414" y="266683"/>
                  <a:pt x="10470916" y="265009"/>
                </a:cubicBezTo>
                <a:cubicBezTo>
                  <a:pt x="10469244" y="270334"/>
                  <a:pt x="10468027" y="275203"/>
                  <a:pt x="10467268" y="279615"/>
                </a:cubicBezTo>
                <a:cubicBezTo>
                  <a:pt x="10466507" y="284027"/>
                  <a:pt x="10465290" y="288895"/>
                  <a:pt x="10463618" y="294220"/>
                </a:cubicBezTo>
                <a:cubicBezTo>
                  <a:pt x="10469167" y="294220"/>
                  <a:pt x="10474489" y="294220"/>
                  <a:pt x="10479583" y="294220"/>
                </a:cubicBezTo>
                <a:cubicBezTo>
                  <a:pt x="10484677" y="294220"/>
                  <a:pt x="10489086" y="294220"/>
                  <a:pt x="10492811" y="294220"/>
                </a:cubicBezTo>
                <a:cubicBezTo>
                  <a:pt x="10498589" y="307076"/>
                  <a:pt x="10501631" y="319704"/>
                  <a:pt x="10501935" y="332103"/>
                </a:cubicBezTo>
                <a:cubicBezTo>
                  <a:pt x="10502240" y="344503"/>
                  <a:pt x="10497982" y="356217"/>
                  <a:pt x="10489163" y="367248"/>
                </a:cubicBezTo>
                <a:cubicBezTo>
                  <a:pt x="10496461" y="367248"/>
                  <a:pt x="10503760" y="367248"/>
                  <a:pt x="10511058" y="367248"/>
                </a:cubicBezTo>
                <a:cubicBezTo>
                  <a:pt x="10510222" y="341840"/>
                  <a:pt x="10510982" y="316889"/>
                  <a:pt x="10513338" y="292395"/>
                </a:cubicBezTo>
                <a:cubicBezTo>
                  <a:pt x="10515696" y="267900"/>
                  <a:pt x="10513719" y="242949"/>
                  <a:pt x="10507408" y="217542"/>
                </a:cubicBezTo>
                <a:cubicBezTo>
                  <a:pt x="10510982" y="217542"/>
                  <a:pt x="10513872" y="217542"/>
                  <a:pt x="10516075" y="217542"/>
                </a:cubicBezTo>
                <a:cubicBezTo>
                  <a:pt x="10518281" y="217542"/>
                  <a:pt x="10520257" y="217542"/>
                  <a:pt x="10522006" y="217542"/>
                </a:cubicBezTo>
                <a:cubicBezTo>
                  <a:pt x="10523678" y="226670"/>
                  <a:pt x="10526720" y="232147"/>
                  <a:pt x="10531129" y="233973"/>
                </a:cubicBezTo>
                <a:cubicBezTo>
                  <a:pt x="10535539" y="235799"/>
                  <a:pt x="10542228" y="233973"/>
                  <a:pt x="10551200" y="228496"/>
                </a:cubicBezTo>
                <a:cubicBezTo>
                  <a:pt x="10560399" y="220959"/>
                  <a:pt x="10564809" y="212299"/>
                  <a:pt x="10564428" y="202514"/>
                </a:cubicBezTo>
                <a:cubicBezTo>
                  <a:pt x="10564048" y="192730"/>
                  <a:pt x="10558422" y="183225"/>
                  <a:pt x="10547551" y="174000"/>
                </a:cubicBezTo>
                <a:close/>
                <a:moveTo>
                  <a:pt x="11434310" y="145011"/>
                </a:moveTo>
                <a:cubicBezTo>
                  <a:pt x="11428990" y="145087"/>
                  <a:pt x="11424125" y="145847"/>
                  <a:pt x="11419718" y="147291"/>
                </a:cubicBezTo>
                <a:cubicBezTo>
                  <a:pt x="11415310" y="148735"/>
                  <a:pt x="11410445" y="150407"/>
                  <a:pt x="11405125" y="152307"/>
                </a:cubicBezTo>
                <a:cubicBezTo>
                  <a:pt x="11405125" y="159603"/>
                  <a:pt x="11405125" y="166899"/>
                  <a:pt x="11405125" y="174195"/>
                </a:cubicBezTo>
                <a:cubicBezTo>
                  <a:pt x="11408165" y="174195"/>
                  <a:pt x="11409382" y="174195"/>
                  <a:pt x="11408774" y="174195"/>
                </a:cubicBezTo>
                <a:cubicBezTo>
                  <a:pt x="11408926" y="172371"/>
                  <a:pt x="11409533" y="170547"/>
                  <a:pt x="11410597" y="168723"/>
                </a:cubicBezTo>
                <a:cubicBezTo>
                  <a:pt x="11411662" y="166899"/>
                  <a:pt x="11412269" y="165075"/>
                  <a:pt x="11412422" y="163251"/>
                </a:cubicBezTo>
                <a:cubicBezTo>
                  <a:pt x="11419718" y="163403"/>
                  <a:pt x="11425189" y="162187"/>
                  <a:pt x="11428838" y="159603"/>
                </a:cubicBezTo>
                <a:cubicBezTo>
                  <a:pt x="11432487" y="157019"/>
                  <a:pt x="11434310" y="152155"/>
                  <a:pt x="11434310" y="145011"/>
                </a:cubicBezTo>
                <a:close/>
                <a:moveTo>
                  <a:pt x="10638782" y="145011"/>
                </a:moveTo>
                <a:cubicBezTo>
                  <a:pt x="10628138" y="148055"/>
                  <a:pt x="10622056" y="151087"/>
                  <a:pt x="10620535" y="154106"/>
                </a:cubicBezTo>
                <a:cubicBezTo>
                  <a:pt x="10619015" y="157126"/>
                  <a:pt x="10620232" y="163757"/>
                  <a:pt x="10624185" y="174000"/>
                </a:cubicBezTo>
                <a:cubicBezTo>
                  <a:pt x="10625933" y="168773"/>
                  <a:pt x="10627910" y="163966"/>
                  <a:pt x="10630115" y="159578"/>
                </a:cubicBezTo>
                <a:cubicBezTo>
                  <a:pt x="10632319" y="155191"/>
                  <a:pt x="10635209" y="150335"/>
                  <a:pt x="10638782" y="145011"/>
                </a:cubicBezTo>
                <a:close/>
                <a:moveTo>
                  <a:pt x="10835854" y="134066"/>
                </a:moveTo>
                <a:cubicBezTo>
                  <a:pt x="10835854" y="139386"/>
                  <a:pt x="10835854" y="144251"/>
                  <a:pt x="10835854" y="148659"/>
                </a:cubicBezTo>
                <a:cubicBezTo>
                  <a:pt x="10835854" y="153067"/>
                  <a:pt x="10835854" y="157931"/>
                  <a:pt x="10835854" y="163251"/>
                </a:cubicBezTo>
                <a:cubicBezTo>
                  <a:pt x="10836158" y="165151"/>
                  <a:pt x="10837374" y="166823"/>
                  <a:pt x="10839503" y="168267"/>
                </a:cubicBezTo>
                <a:cubicBezTo>
                  <a:pt x="10841632" y="169711"/>
                  <a:pt x="10842848" y="170471"/>
                  <a:pt x="10843153" y="170547"/>
                </a:cubicBezTo>
                <a:cubicBezTo>
                  <a:pt x="10846801" y="169939"/>
                  <a:pt x="10850451" y="167507"/>
                  <a:pt x="10854101" y="163251"/>
                </a:cubicBezTo>
                <a:cubicBezTo>
                  <a:pt x="10855621" y="159071"/>
                  <a:pt x="10854404" y="153751"/>
                  <a:pt x="10850451" y="147291"/>
                </a:cubicBezTo>
                <a:cubicBezTo>
                  <a:pt x="10846498" y="140831"/>
                  <a:pt x="10841632" y="136422"/>
                  <a:pt x="10835854" y="134066"/>
                </a:cubicBezTo>
                <a:close/>
                <a:moveTo>
                  <a:pt x="10806660" y="130418"/>
                </a:moveTo>
                <a:cubicBezTo>
                  <a:pt x="10803011" y="130646"/>
                  <a:pt x="10800274" y="132014"/>
                  <a:pt x="10798449" y="134522"/>
                </a:cubicBezTo>
                <a:cubicBezTo>
                  <a:pt x="10796624" y="137031"/>
                  <a:pt x="10795711" y="139311"/>
                  <a:pt x="10795711" y="141363"/>
                </a:cubicBezTo>
                <a:cubicBezTo>
                  <a:pt x="10796011" y="144944"/>
                  <a:pt x="10797236" y="147813"/>
                  <a:pt x="10799383" y="149970"/>
                </a:cubicBezTo>
                <a:cubicBezTo>
                  <a:pt x="10801531" y="152126"/>
                  <a:pt x="10802802" y="153969"/>
                  <a:pt x="10803194" y="155499"/>
                </a:cubicBezTo>
                <a:lnTo>
                  <a:pt x="10803011" y="155955"/>
                </a:lnTo>
                <a:cubicBezTo>
                  <a:pt x="10808332" y="152383"/>
                  <a:pt x="10813198" y="148583"/>
                  <a:pt x="10817607" y="144555"/>
                </a:cubicBezTo>
                <a:cubicBezTo>
                  <a:pt x="10822017" y="140527"/>
                  <a:pt x="10826883" y="135815"/>
                  <a:pt x="10832205" y="130418"/>
                </a:cubicBezTo>
                <a:cubicBezTo>
                  <a:pt x="10826806" y="130418"/>
                  <a:pt x="10822092" y="130418"/>
                  <a:pt x="10818064" y="130418"/>
                </a:cubicBezTo>
                <a:cubicBezTo>
                  <a:pt x="10814034" y="130418"/>
                  <a:pt x="10810233" y="130418"/>
                  <a:pt x="10806660" y="130418"/>
                </a:cubicBezTo>
                <a:close/>
                <a:moveTo>
                  <a:pt x="11467143" y="126770"/>
                </a:moveTo>
                <a:cubicBezTo>
                  <a:pt x="11472083" y="142883"/>
                  <a:pt x="11475883" y="152611"/>
                  <a:pt x="11478543" y="155955"/>
                </a:cubicBezTo>
                <a:cubicBezTo>
                  <a:pt x="11481203" y="159299"/>
                  <a:pt x="11485915" y="158083"/>
                  <a:pt x="11492679" y="152307"/>
                </a:cubicBezTo>
                <a:cubicBezTo>
                  <a:pt x="11489031" y="145619"/>
                  <a:pt x="11485383" y="137106"/>
                  <a:pt x="11481735" y="126770"/>
                </a:cubicBezTo>
                <a:cubicBezTo>
                  <a:pt x="11479758" y="126770"/>
                  <a:pt x="11477327" y="126770"/>
                  <a:pt x="11474439" y="126770"/>
                </a:cubicBezTo>
                <a:cubicBezTo>
                  <a:pt x="11471550" y="126770"/>
                  <a:pt x="11469119" y="126770"/>
                  <a:pt x="11467143" y="126770"/>
                </a:cubicBezTo>
                <a:close/>
                <a:moveTo>
                  <a:pt x="11845843" y="119402"/>
                </a:moveTo>
                <a:cubicBezTo>
                  <a:pt x="11849337" y="119097"/>
                  <a:pt x="11852826" y="119589"/>
                  <a:pt x="11856311" y="120879"/>
                </a:cubicBezTo>
                <a:cubicBezTo>
                  <a:pt x="11863282" y="123459"/>
                  <a:pt x="11872034" y="130134"/>
                  <a:pt x="11882567" y="140907"/>
                </a:cubicBezTo>
                <a:cubicBezTo>
                  <a:pt x="11886368" y="137258"/>
                  <a:pt x="11890623" y="135434"/>
                  <a:pt x="11895335" y="135434"/>
                </a:cubicBezTo>
                <a:cubicBezTo>
                  <a:pt x="11900048" y="135434"/>
                  <a:pt x="11904303" y="137258"/>
                  <a:pt x="11908104" y="140907"/>
                </a:cubicBezTo>
                <a:cubicBezTo>
                  <a:pt x="11915400" y="144555"/>
                  <a:pt x="11922696" y="148203"/>
                  <a:pt x="11929992" y="151851"/>
                </a:cubicBezTo>
                <a:cubicBezTo>
                  <a:pt x="11929764" y="155803"/>
                  <a:pt x="11930220" y="159755"/>
                  <a:pt x="11931361" y="163707"/>
                </a:cubicBezTo>
                <a:cubicBezTo>
                  <a:pt x="11932500" y="167659"/>
                  <a:pt x="11935692" y="169787"/>
                  <a:pt x="11940937" y="170091"/>
                </a:cubicBezTo>
                <a:cubicBezTo>
                  <a:pt x="11944509" y="172067"/>
                  <a:pt x="11947396" y="174499"/>
                  <a:pt x="11949600" y="177387"/>
                </a:cubicBezTo>
                <a:cubicBezTo>
                  <a:pt x="11951805" y="180275"/>
                  <a:pt x="11953780" y="182707"/>
                  <a:pt x="11955529" y="184683"/>
                </a:cubicBezTo>
                <a:cubicBezTo>
                  <a:pt x="11955605" y="184836"/>
                  <a:pt x="11955454" y="185443"/>
                  <a:pt x="11955073" y="186507"/>
                </a:cubicBezTo>
                <a:cubicBezTo>
                  <a:pt x="11954692" y="187572"/>
                  <a:pt x="11953629" y="188179"/>
                  <a:pt x="11951880" y="188332"/>
                </a:cubicBezTo>
                <a:cubicBezTo>
                  <a:pt x="11946181" y="186735"/>
                  <a:pt x="11940252" y="185367"/>
                  <a:pt x="11934097" y="184227"/>
                </a:cubicBezTo>
                <a:cubicBezTo>
                  <a:pt x="11927940" y="183087"/>
                  <a:pt x="11922924" y="180807"/>
                  <a:pt x="11919048" y="177387"/>
                </a:cubicBezTo>
                <a:cubicBezTo>
                  <a:pt x="11915704" y="175639"/>
                  <a:pt x="11913272" y="174575"/>
                  <a:pt x="11911752" y="174195"/>
                </a:cubicBezTo>
                <a:cubicBezTo>
                  <a:pt x="11910232" y="173815"/>
                  <a:pt x="11907801" y="173663"/>
                  <a:pt x="11904455" y="173739"/>
                </a:cubicBezTo>
                <a:lnTo>
                  <a:pt x="11900808" y="173739"/>
                </a:lnTo>
                <a:cubicBezTo>
                  <a:pt x="11900200" y="170699"/>
                  <a:pt x="11901416" y="169483"/>
                  <a:pt x="11904455" y="170091"/>
                </a:cubicBezTo>
                <a:cubicBezTo>
                  <a:pt x="11899059" y="167963"/>
                  <a:pt x="11894348" y="165835"/>
                  <a:pt x="11890319" y="163707"/>
                </a:cubicBezTo>
                <a:cubicBezTo>
                  <a:pt x="11886291" y="161579"/>
                  <a:pt x="11882492" y="161275"/>
                  <a:pt x="11878919" y="162795"/>
                </a:cubicBezTo>
                <a:cubicBezTo>
                  <a:pt x="11871927" y="163935"/>
                  <a:pt x="11866759" y="162567"/>
                  <a:pt x="11863415" y="158691"/>
                </a:cubicBezTo>
                <a:cubicBezTo>
                  <a:pt x="11860071" y="154815"/>
                  <a:pt x="11856727" y="152535"/>
                  <a:pt x="11853383" y="151851"/>
                </a:cubicBezTo>
                <a:cubicBezTo>
                  <a:pt x="11855054" y="148355"/>
                  <a:pt x="11856271" y="145315"/>
                  <a:pt x="11857030" y="142731"/>
                </a:cubicBezTo>
                <a:cubicBezTo>
                  <a:pt x="11857791" y="140147"/>
                  <a:pt x="11859007" y="137106"/>
                  <a:pt x="11860679" y="133610"/>
                </a:cubicBezTo>
                <a:cubicBezTo>
                  <a:pt x="11856803" y="134903"/>
                  <a:pt x="11852698" y="135966"/>
                  <a:pt x="11848367" y="136802"/>
                </a:cubicBezTo>
                <a:cubicBezTo>
                  <a:pt x="11844035" y="137639"/>
                  <a:pt x="11840842" y="141439"/>
                  <a:pt x="11838791" y="148203"/>
                </a:cubicBezTo>
                <a:lnTo>
                  <a:pt x="11839247" y="148659"/>
                </a:lnTo>
                <a:cubicBezTo>
                  <a:pt x="11835978" y="152839"/>
                  <a:pt x="11827922" y="156335"/>
                  <a:pt x="11815078" y="159147"/>
                </a:cubicBezTo>
                <a:cubicBezTo>
                  <a:pt x="11802234" y="161959"/>
                  <a:pt x="11793265" y="160895"/>
                  <a:pt x="11788173" y="155955"/>
                </a:cubicBezTo>
                <a:cubicBezTo>
                  <a:pt x="11788097" y="153979"/>
                  <a:pt x="11788249" y="151547"/>
                  <a:pt x="11788629" y="148659"/>
                </a:cubicBezTo>
                <a:cubicBezTo>
                  <a:pt x="11789010" y="145771"/>
                  <a:pt x="11790073" y="143339"/>
                  <a:pt x="11791822" y="141363"/>
                </a:cubicBezTo>
                <a:cubicBezTo>
                  <a:pt x="11796078" y="134066"/>
                  <a:pt x="11802157" y="134066"/>
                  <a:pt x="11810061" y="141363"/>
                </a:cubicBezTo>
                <a:cubicBezTo>
                  <a:pt x="11811886" y="141590"/>
                  <a:pt x="11813710" y="142959"/>
                  <a:pt x="11815534" y="145467"/>
                </a:cubicBezTo>
                <a:cubicBezTo>
                  <a:pt x="11817358" y="147975"/>
                  <a:pt x="11819182" y="150255"/>
                  <a:pt x="11821006" y="152307"/>
                </a:cubicBezTo>
                <a:cubicBezTo>
                  <a:pt x="11823671" y="147451"/>
                  <a:pt x="11827460" y="143482"/>
                  <a:pt x="11832375" y="140399"/>
                </a:cubicBezTo>
                <a:cubicBezTo>
                  <a:pt x="11837290" y="137316"/>
                  <a:pt x="11838283" y="131420"/>
                  <a:pt x="11835353" y="122711"/>
                </a:cubicBezTo>
                <a:cubicBezTo>
                  <a:pt x="11838854" y="120811"/>
                  <a:pt x="11842350" y="119708"/>
                  <a:pt x="11845843" y="119402"/>
                </a:cubicBezTo>
                <a:close/>
                <a:moveTo>
                  <a:pt x="10709657" y="114401"/>
                </a:moveTo>
                <a:cubicBezTo>
                  <a:pt x="10705780" y="114325"/>
                  <a:pt x="10701161" y="114648"/>
                  <a:pt x="10695801" y="115370"/>
                </a:cubicBezTo>
                <a:cubicBezTo>
                  <a:pt x="10685081" y="116814"/>
                  <a:pt x="10678240" y="119398"/>
                  <a:pt x="10675275" y="123122"/>
                </a:cubicBezTo>
                <a:cubicBezTo>
                  <a:pt x="10675047" y="130038"/>
                  <a:pt x="10672766" y="133534"/>
                  <a:pt x="10668432" y="133610"/>
                </a:cubicBezTo>
                <a:cubicBezTo>
                  <a:pt x="10664099" y="133686"/>
                  <a:pt x="10659080" y="132622"/>
                  <a:pt x="10653378" y="130418"/>
                </a:cubicBezTo>
                <a:cubicBezTo>
                  <a:pt x="10653226" y="141060"/>
                  <a:pt x="10655355" y="148961"/>
                  <a:pt x="10659765" y="154123"/>
                </a:cubicBezTo>
                <a:cubicBezTo>
                  <a:pt x="10664174" y="159284"/>
                  <a:pt x="10671777" y="163521"/>
                  <a:pt x="10682572" y="166834"/>
                </a:cubicBezTo>
                <a:cubicBezTo>
                  <a:pt x="10680977" y="161621"/>
                  <a:pt x="10679607" y="156624"/>
                  <a:pt x="10678467" y="151843"/>
                </a:cubicBezTo>
                <a:cubicBezTo>
                  <a:pt x="10677327" y="147061"/>
                  <a:pt x="10675047" y="141136"/>
                  <a:pt x="10671625" y="134066"/>
                </a:cubicBezTo>
                <a:cubicBezTo>
                  <a:pt x="10678848" y="137790"/>
                  <a:pt x="10685386" y="141287"/>
                  <a:pt x="10691239" y="144555"/>
                </a:cubicBezTo>
                <a:cubicBezTo>
                  <a:pt x="10697093" y="147823"/>
                  <a:pt x="10702720" y="150407"/>
                  <a:pt x="10708117" y="152307"/>
                </a:cubicBezTo>
                <a:cubicBezTo>
                  <a:pt x="10709790" y="154284"/>
                  <a:pt x="10711006" y="156713"/>
                  <a:pt x="10711767" y="159595"/>
                </a:cubicBezTo>
                <a:cubicBezTo>
                  <a:pt x="10712527" y="162476"/>
                  <a:pt x="10713743" y="164889"/>
                  <a:pt x="10715415" y="166834"/>
                </a:cubicBezTo>
                <a:cubicBezTo>
                  <a:pt x="10715340" y="166834"/>
                  <a:pt x="10715492" y="166834"/>
                  <a:pt x="10715872" y="166834"/>
                </a:cubicBezTo>
                <a:cubicBezTo>
                  <a:pt x="10716252" y="166834"/>
                  <a:pt x="10717316" y="166834"/>
                  <a:pt x="10719065" y="166834"/>
                </a:cubicBezTo>
                <a:lnTo>
                  <a:pt x="10719287" y="166443"/>
                </a:lnTo>
                <a:cubicBezTo>
                  <a:pt x="10722936" y="147595"/>
                  <a:pt x="10726583" y="130570"/>
                  <a:pt x="10730232" y="115370"/>
                </a:cubicBezTo>
                <a:cubicBezTo>
                  <a:pt x="10726620" y="115294"/>
                  <a:pt x="10722899" y="115446"/>
                  <a:pt x="10719065" y="115826"/>
                </a:cubicBezTo>
                <a:cubicBezTo>
                  <a:pt x="10716670" y="114952"/>
                  <a:pt x="10713534" y="114477"/>
                  <a:pt x="10709657" y="114401"/>
                </a:cubicBezTo>
                <a:close/>
                <a:moveTo>
                  <a:pt x="11390451" y="75697"/>
                </a:moveTo>
                <a:cubicBezTo>
                  <a:pt x="11390679" y="84741"/>
                  <a:pt x="11389311" y="91277"/>
                  <a:pt x="11386345" y="95306"/>
                </a:cubicBezTo>
                <a:cubicBezTo>
                  <a:pt x="11383380" y="99334"/>
                  <a:pt x="11377449" y="101310"/>
                  <a:pt x="11368553" y="101234"/>
                </a:cubicBezTo>
                <a:cubicBezTo>
                  <a:pt x="11373116" y="96978"/>
                  <a:pt x="11375853" y="91809"/>
                  <a:pt x="11376766" y="85729"/>
                </a:cubicBezTo>
                <a:cubicBezTo>
                  <a:pt x="11377677" y="79649"/>
                  <a:pt x="11382240" y="76305"/>
                  <a:pt x="11390451" y="75697"/>
                </a:cubicBezTo>
                <a:close/>
                <a:moveTo>
                  <a:pt x="10974653" y="39216"/>
                </a:moveTo>
                <a:cubicBezTo>
                  <a:pt x="10986206" y="39216"/>
                  <a:pt x="10995933" y="39216"/>
                  <a:pt x="11003837" y="39216"/>
                </a:cubicBezTo>
                <a:cubicBezTo>
                  <a:pt x="11010981" y="43093"/>
                  <a:pt x="11017670" y="47197"/>
                  <a:pt x="11023901" y="51529"/>
                </a:cubicBezTo>
                <a:cubicBezTo>
                  <a:pt x="11030133" y="55861"/>
                  <a:pt x="11036822" y="59053"/>
                  <a:pt x="11043966" y="61105"/>
                </a:cubicBezTo>
                <a:cubicBezTo>
                  <a:pt x="11049666" y="61409"/>
                  <a:pt x="11055594" y="61713"/>
                  <a:pt x="11061750" y="62017"/>
                </a:cubicBezTo>
                <a:cubicBezTo>
                  <a:pt x="11067907" y="62321"/>
                  <a:pt x="11072922" y="60801"/>
                  <a:pt x="11076799" y="57457"/>
                </a:cubicBezTo>
                <a:cubicBezTo>
                  <a:pt x="11088580" y="51833"/>
                  <a:pt x="11096938" y="49401"/>
                  <a:pt x="11101879" y="50161"/>
                </a:cubicBezTo>
                <a:cubicBezTo>
                  <a:pt x="11106819" y="50921"/>
                  <a:pt x="11114268" y="55785"/>
                  <a:pt x="11124224" y="64753"/>
                </a:cubicBezTo>
                <a:cubicBezTo>
                  <a:pt x="11123616" y="67793"/>
                  <a:pt x="11121183" y="72657"/>
                  <a:pt x="11116928" y="79345"/>
                </a:cubicBezTo>
                <a:cubicBezTo>
                  <a:pt x="11110240" y="75089"/>
                  <a:pt x="11105375" y="72657"/>
                  <a:pt x="11102335" y="72049"/>
                </a:cubicBezTo>
                <a:cubicBezTo>
                  <a:pt x="11095191" y="74024"/>
                  <a:pt x="11088503" y="76450"/>
                  <a:pt x="11082271" y="79325"/>
                </a:cubicBezTo>
                <a:cubicBezTo>
                  <a:pt x="11076039" y="82200"/>
                  <a:pt x="11069351" y="84617"/>
                  <a:pt x="11062207" y="86576"/>
                </a:cubicBezTo>
                <a:cubicBezTo>
                  <a:pt x="11062207" y="89589"/>
                  <a:pt x="11062207" y="90794"/>
                  <a:pt x="11062207" y="90192"/>
                </a:cubicBezTo>
                <a:cubicBezTo>
                  <a:pt x="11065854" y="89589"/>
                  <a:pt x="11069503" y="90794"/>
                  <a:pt x="11073150" y="93807"/>
                </a:cubicBezTo>
                <a:cubicBezTo>
                  <a:pt x="11080446" y="93807"/>
                  <a:pt x="11087743" y="93807"/>
                  <a:pt x="11095039" y="93807"/>
                </a:cubicBezTo>
                <a:cubicBezTo>
                  <a:pt x="11098840" y="95464"/>
                  <a:pt x="11103095" y="96670"/>
                  <a:pt x="11107808" y="97423"/>
                </a:cubicBezTo>
                <a:cubicBezTo>
                  <a:pt x="11112520" y="98176"/>
                  <a:pt x="11116776" y="99381"/>
                  <a:pt x="11120575" y="101038"/>
                </a:cubicBezTo>
                <a:cubicBezTo>
                  <a:pt x="11122552" y="95691"/>
                  <a:pt x="11124983" y="91020"/>
                  <a:pt x="11127871" y="87024"/>
                </a:cubicBezTo>
                <a:cubicBezTo>
                  <a:pt x="11130760" y="83029"/>
                  <a:pt x="11133192" y="79253"/>
                  <a:pt x="11135168" y="75697"/>
                </a:cubicBezTo>
                <a:cubicBezTo>
                  <a:pt x="11144290" y="80985"/>
                  <a:pt x="11153406" y="85816"/>
                  <a:pt x="11162514" y="90188"/>
                </a:cubicBezTo>
                <a:cubicBezTo>
                  <a:pt x="11171621" y="94560"/>
                  <a:pt x="11180705" y="99382"/>
                  <a:pt x="11189767" y="104654"/>
                </a:cubicBezTo>
                <a:cubicBezTo>
                  <a:pt x="11189767" y="102695"/>
                  <a:pt x="11189767" y="100285"/>
                  <a:pt x="11189767" y="97423"/>
                </a:cubicBezTo>
                <a:cubicBezTo>
                  <a:pt x="11189767" y="94560"/>
                  <a:pt x="11189767" y="92150"/>
                  <a:pt x="11189767" y="90192"/>
                </a:cubicBezTo>
                <a:cubicBezTo>
                  <a:pt x="11206563" y="81885"/>
                  <a:pt x="11217288" y="78556"/>
                  <a:pt x="11221942" y="80204"/>
                </a:cubicBezTo>
                <a:cubicBezTo>
                  <a:pt x="11226597" y="81853"/>
                  <a:pt x="11232936" y="94834"/>
                  <a:pt x="11240962" y="119148"/>
                </a:cubicBezTo>
                <a:cubicBezTo>
                  <a:pt x="11246282" y="117431"/>
                  <a:pt x="11251146" y="116386"/>
                  <a:pt x="11255554" y="116013"/>
                </a:cubicBezTo>
                <a:cubicBezTo>
                  <a:pt x="11259962" y="115640"/>
                  <a:pt x="11264827" y="115491"/>
                  <a:pt x="11270146" y="115565"/>
                </a:cubicBezTo>
                <a:cubicBezTo>
                  <a:pt x="11275695" y="111683"/>
                  <a:pt x="11281016" y="110491"/>
                  <a:pt x="11286107" y="111991"/>
                </a:cubicBezTo>
                <a:cubicBezTo>
                  <a:pt x="11291199" y="113490"/>
                  <a:pt x="11295608" y="119481"/>
                  <a:pt x="11299331" y="129962"/>
                </a:cubicBezTo>
                <a:cubicBezTo>
                  <a:pt x="11303207" y="128140"/>
                  <a:pt x="11307312" y="126329"/>
                  <a:pt x="11311644" y="124531"/>
                </a:cubicBezTo>
                <a:cubicBezTo>
                  <a:pt x="11315975" y="122733"/>
                  <a:pt x="11319168" y="120938"/>
                  <a:pt x="11321220" y="119148"/>
                </a:cubicBezTo>
                <a:cubicBezTo>
                  <a:pt x="11322663" y="115495"/>
                  <a:pt x="11322512" y="111157"/>
                  <a:pt x="11320763" y="106136"/>
                </a:cubicBezTo>
                <a:cubicBezTo>
                  <a:pt x="11319016" y="101114"/>
                  <a:pt x="11317952" y="95832"/>
                  <a:pt x="11317572" y="90290"/>
                </a:cubicBezTo>
                <a:cubicBezTo>
                  <a:pt x="11321220" y="87249"/>
                  <a:pt x="11324868" y="82385"/>
                  <a:pt x="11328516" y="75697"/>
                </a:cubicBezTo>
                <a:cubicBezTo>
                  <a:pt x="11328669" y="75849"/>
                  <a:pt x="11329275" y="76457"/>
                  <a:pt x="11330339" y="77521"/>
                </a:cubicBezTo>
                <a:cubicBezTo>
                  <a:pt x="11331404" y="78585"/>
                  <a:pt x="11332011" y="79193"/>
                  <a:pt x="11332164" y="79345"/>
                </a:cubicBezTo>
                <a:cubicBezTo>
                  <a:pt x="11332467" y="88237"/>
                  <a:pt x="11335509" y="94166"/>
                  <a:pt x="11341284" y="97130"/>
                </a:cubicBezTo>
                <a:cubicBezTo>
                  <a:pt x="11347060" y="100094"/>
                  <a:pt x="11353748" y="101462"/>
                  <a:pt x="11361349" y="101234"/>
                </a:cubicBezTo>
                <a:cubicBezTo>
                  <a:pt x="11365452" y="102876"/>
                  <a:pt x="11369101" y="104966"/>
                  <a:pt x="11372293" y="107504"/>
                </a:cubicBezTo>
                <a:cubicBezTo>
                  <a:pt x="11375485" y="110042"/>
                  <a:pt x="11375485" y="113923"/>
                  <a:pt x="11372293" y="119148"/>
                </a:cubicBezTo>
                <a:cubicBezTo>
                  <a:pt x="11379285" y="122731"/>
                  <a:pt x="11383541" y="123627"/>
                  <a:pt x="11385062" y="121836"/>
                </a:cubicBezTo>
                <a:cubicBezTo>
                  <a:pt x="11386581" y="120044"/>
                  <a:pt x="11387189" y="115565"/>
                  <a:pt x="11386885" y="108400"/>
                </a:cubicBezTo>
                <a:cubicBezTo>
                  <a:pt x="11392168" y="111833"/>
                  <a:pt x="11396998" y="114819"/>
                  <a:pt x="11401376" y="117357"/>
                </a:cubicBezTo>
                <a:cubicBezTo>
                  <a:pt x="11405753" y="119895"/>
                  <a:pt x="11410583" y="122881"/>
                  <a:pt x="11415867" y="126314"/>
                </a:cubicBezTo>
                <a:cubicBezTo>
                  <a:pt x="11409225" y="126314"/>
                  <a:pt x="11404395" y="126314"/>
                  <a:pt x="11401376" y="126314"/>
                </a:cubicBezTo>
                <a:cubicBezTo>
                  <a:pt x="11402281" y="131554"/>
                  <a:pt x="11407716" y="132930"/>
                  <a:pt x="11417678" y="130443"/>
                </a:cubicBezTo>
                <a:cubicBezTo>
                  <a:pt x="11427640" y="127955"/>
                  <a:pt x="11436698" y="122996"/>
                  <a:pt x="11444849" y="115565"/>
                </a:cubicBezTo>
                <a:cubicBezTo>
                  <a:pt x="11446660" y="115416"/>
                  <a:pt x="11448472" y="114819"/>
                  <a:pt x="11450287" y="113774"/>
                </a:cubicBezTo>
                <a:cubicBezTo>
                  <a:pt x="11452099" y="112729"/>
                  <a:pt x="11453919" y="112132"/>
                  <a:pt x="11455742" y="111982"/>
                </a:cubicBezTo>
                <a:cubicBezTo>
                  <a:pt x="11455590" y="113699"/>
                  <a:pt x="11454983" y="115640"/>
                  <a:pt x="11453919" y="117805"/>
                </a:cubicBezTo>
                <a:cubicBezTo>
                  <a:pt x="11452854" y="119969"/>
                  <a:pt x="11452247" y="122806"/>
                  <a:pt x="11452095" y="126314"/>
                </a:cubicBezTo>
                <a:cubicBezTo>
                  <a:pt x="11466687" y="122731"/>
                  <a:pt x="11481279" y="119148"/>
                  <a:pt x="11495871" y="115565"/>
                </a:cubicBezTo>
                <a:cubicBezTo>
                  <a:pt x="11499973" y="131359"/>
                  <a:pt x="11506360" y="136953"/>
                  <a:pt x="11515030" y="132350"/>
                </a:cubicBezTo>
                <a:cubicBezTo>
                  <a:pt x="11523701" y="127746"/>
                  <a:pt x="11531927" y="127042"/>
                  <a:pt x="11539708" y="130236"/>
                </a:cubicBezTo>
                <a:cubicBezTo>
                  <a:pt x="11541004" y="137140"/>
                  <a:pt x="11539327" y="142245"/>
                  <a:pt x="11534676" y="145552"/>
                </a:cubicBezTo>
                <a:cubicBezTo>
                  <a:pt x="11530024" y="148859"/>
                  <a:pt x="11525602" y="152175"/>
                  <a:pt x="11521408" y="155499"/>
                </a:cubicBezTo>
                <a:cubicBezTo>
                  <a:pt x="11521331" y="157323"/>
                  <a:pt x="11521483" y="159147"/>
                  <a:pt x="11521866" y="160971"/>
                </a:cubicBezTo>
                <a:cubicBezTo>
                  <a:pt x="11522247" y="162795"/>
                  <a:pt x="11523314" y="164619"/>
                  <a:pt x="11525067" y="166443"/>
                </a:cubicBezTo>
                <a:cubicBezTo>
                  <a:pt x="11524991" y="168267"/>
                  <a:pt x="11525144" y="170091"/>
                  <a:pt x="11525525" y="171915"/>
                </a:cubicBezTo>
                <a:cubicBezTo>
                  <a:pt x="11525906" y="173739"/>
                  <a:pt x="11526974" y="175563"/>
                  <a:pt x="11528728" y="177387"/>
                </a:cubicBezTo>
                <a:cubicBezTo>
                  <a:pt x="11528804" y="175563"/>
                  <a:pt x="11529567" y="173739"/>
                  <a:pt x="11531015" y="171915"/>
                </a:cubicBezTo>
                <a:cubicBezTo>
                  <a:pt x="11532464" y="170091"/>
                  <a:pt x="11534141" y="168267"/>
                  <a:pt x="11536048" y="166443"/>
                </a:cubicBezTo>
                <a:cubicBezTo>
                  <a:pt x="11543368" y="170091"/>
                  <a:pt x="11550689" y="173739"/>
                  <a:pt x="11558009" y="177387"/>
                </a:cubicBezTo>
                <a:cubicBezTo>
                  <a:pt x="11557703" y="169939"/>
                  <a:pt x="11561974" y="166595"/>
                  <a:pt x="11570819" y="167355"/>
                </a:cubicBezTo>
                <a:cubicBezTo>
                  <a:pt x="11579664" y="168115"/>
                  <a:pt x="11583934" y="162947"/>
                  <a:pt x="11583629" y="151851"/>
                </a:cubicBezTo>
                <a:cubicBezTo>
                  <a:pt x="11580122" y="151927"/>
                  <a:pt x="11577071" y="152687"/>
                  <a:pt x="11574479" y="154131"/>
                </a:cubicBezTo>
                <a:cubicBezTo>
                  <a:pt x="11571887" y="155575"/>
                  <a:pt x="11568836" y="157247"/>
                  <a:pt x="11565328" y="159147"/>
                </a:cubicBezTo>
                <a:cubicBezTo>
                  <a:pt x="11559610" y="155576"/>
                  <a:pt x="11554577" y="150896"/>
                  <a:pt x="11550231" y="145108"/>
                </a:cubicBezTo>
                <a:cubicBezTo>
                  <a:pt x="11545884" y="139319"/>
                  <a:pt x="11543597" y="131960"/>
                  <a:pt x="11543368" y="123031"/>
                </a:cubicBezTo>
                <a:cubicBezTo>
                  <a:pt x="11551756" y="128510"/>
                  <a:pt x="11557857" y="131061"/>
                  <a:pt x="11561668" y="130686"/>
                </a:cubicBezTo>
                <a:cubicBezTo>
                  <a:pt x="11565481" y="130311"/>
                  <a:pt x="11571582" y="126558"/>
                  <a:pt x="11579969" y="119428"/>
                </a:cubicBezTo>
                <a:cubicBezTo>
                  <a:pt x="11587366" y="126180"/>
                  <a:pt x="11591788" y="132490"/>
                  <a:pt x="11593237" y="138359"/>
                </a:cubicBezTo>
                <a:cubicBezTo>
                  <a:pt x="11594686" y="144227"/>
                  <a:pt x="11592702" y="152372"/>
                  <a:pt x="11587290" y="162795"/>
                </a:cubicBezTo>
                <a:cubicBezTo>
                  <a:pt x="11585535" y="166443"/>
                  <a:pt x="11585383" y="169179"/>
                  <a:pt x="11586832" y="171003"/>
                </a:cubicBezTo>
                <a:cubicBezTo>
                  <a:pt x="11588281" y="172827"/>
                  <a:pt x="11590873" y="173739"/>
                  <a:pt x="11594609" y="173739"/>
                </a:cubicBezTo>
                <a:cubicBezTo>
                  <a:pt x="11598346" y="173891"/>
                  <a:pt x="11601853" y="174499"/>
                  <a:pt x="11605133" y="175563"/>
                </a:cubicBezTo>
                <a:cubicBezTo>
                  <a:pt x="11608411" y="176627"/>
                  <a:pt x="11611004" y="177235"/>
                  <a:pt x="11612909" y="177387"/>
                </a:cubicBezTo>
                <a:cubicBezTo>
                  <a:pt x="11618247" y="173587"/>
                  <a:pt x="11623128" y="169331"/>
                  <a:pt x="11627550" y="164619"/>
                </a:cubicBezTo>
                <a:cubicBezTo>
                  <a:pt x="11631973" y="159907"/>
                  <a:pt x="11636853" y="155651"/>
                  <a:pt x="11642190" y="151851"/>
                </a:cubicBezTo>
                <a:cubicBezTo>
                  <a:pt x="11645851" y="155499"/>
                  <a:pt x="11649511" y="159147"/>
                  <a:pt x="11653172" y="162795"/>
                </a:cubicBezTo>
                <a:cubicBezTo>
                  <a:pt x="11651493" y="166291"/>
                  <a:pt x="11650273" y="169331"/>
                  <a:pt x="11649511" y="171915"/>
                </a:cubicBezTo>
                <a:cubicBezTo>
                  <a:pt x="11648749" y="174499"/>
                  <a:pt x="11647528" y="177539"/>
                  <a:pt x="11645851" y="181035"/>
                </a:cubicBezTo>
                <a:cubicBezTo>
                  <a:pt x="11647834" y="181035"/>
                  <a:pt x="11650274" y="181035"/>
                  <a:pt x="11653172" y="181035"/>
                </a:cubicBezTo>
                <a:cubicBezTo>
                  <a:pt x="11656068" y="181035"/>
                  <a:pt x="11658508" y="181035"/>
                  <a:pt x="11660491" y="181035"/>
                </a:cubicBezTo>
                <a:cubicBezTo>
                  <a:pt x="11660491" y="180807"/>
                  <a:pt x="11660491" y="179439"/>
                  <a:pt x="11660491" y="176931"/>
                </a:cubicBezTo>
                <a:cubicBezTo>
                  <a:pt x="11660491" y="174423"/>
                  <a:pt x="11660491" y="172143"/>
                  <a:pt x="11660491" y="170091"/>
                </a:cubicBezTo>
                <a:cubicBezTo>
                  <a:pt x="11660491" y="167051"/>
                  <a:pt x="11660491" y="165835"/>
                  <a:pt x="11660491" y="166443"/>
                </a:cubicBezTo>
                <a:cubicBezTo>
                  <a:pt x="11669870" y="157649"/>
                  <a:pt x="11671810" y="149792"/>
                  <a:pt x="11666312" y="142873"/>
                </a:cubicBezTo>
                <a:cubicBezTo>
                  <a:pt x="11660813" y="135954"/>
                  <a:pt x="11656440" y="128155"/>
                  <a:pt x="11653194" y="119474"/>
                </a:cubicBezTo>
                <a:cubicBezTo>
                  <a:pt x="11655845" y="117878"/>
                  <a:pt x="11659619" y="115598"/>
                  <a:pt x="11664514" y="112634"/>
                </a:cubicBezTo>
                <a:cubicBezTo>
                  <a:pt x="11669412" y="109670"/>
                  <a:pt x="11670471" y="104654"/>
                  <a:pt x="11667695" y="97586"/>
                </a:cubicBezTo>
                <a:cubicBezTo>
                  <a:pt x="11667845" y="97434"/>
                  <a:pt x="11668445" y="96826"/>
                  <a:pt x="11669497" y="95762"/>
                </a:cubicBezTo>
                <a:cubicBezTo>
                  <a:pt x="11670548" y="94698"/>
                  <a:pt x="11671148" y="94090"/>
                  <a:pt x="11671298" y="93938"/>
                </a:cubicBezTo>
                <a:cubicBezTo>
                  <a:pt x="11675501" y="94546"/>
                  <a:pt x="11677903" y="96978"/>
                  <a:pt x="11678503" y="101234"/>
                </a:cubicBezTo>
                <a:cubicBezTo>
                  <a:pt x="11678429" y="103362"/>
                  <a:pt x="11678577" y="106402"/>
                  <a:pt x="11678953" y="110354"/>
                </a:cubicBezTo>
                <a:cubicBezTo>
                  <a:pt x="11679328" y="114306"/>
                  <a:pt x="11680380" y="117346"/>
                  <a:pt x="11682106" y="119474"/>
                </a:cubicBezTo>
                <a:cubicBezTo>
                  <a:pt x="11683454" y="125478"/>
                  <a:pt x="11685260" y="130798"/>
                  <a:pt x="11687521" y="135434"/>
                </a:cubicBezTo>
                <a:cubicBezTo>
                  <a:pt x="11689781" y="140071"/>
                  <a:pt x="11695211" y="140831"/>
                  <a:pt x="11703812" y="137714"/>
                </a:cubicBezTo>
                <a:cubicBezTo>
                  <a:pt x="11707459" y="138323"/>
                  <a:pt x="11711108" y="140754"/>
                  <a:pt x="11714755" y="145011"/>
                </a:cubicBezTo>
                <a:cubicBezTo>
                  <a:pt x="11712856" y="145163"/>
                  <a:pt x="11710272" y="145771"/>
                  <a:pt x="11707004" y="146835"/>
                </a:cubicBezTo>
                <a:cubicBezTo>
                  <a:pt x="11703736" y="147899"/>
                  <a:pt x="11700239" y="148507"/>
                  <a:pt x="11696516" y="148659"/>
                </a:cubicBezTo>
                <a:cubicBezTo>
                  <a:pt x="11698187" y="152231"/>
                  <a:pt x="11699404" y="155119"/>
                  <a:pt x="11700163" y="157323"/>
                </a:cubicBezTo>
                <a:cubicBezTo>
                  <a:pt x="11700924" y="159527"/>
                  <a:pt x="11702140" y="161503"/>
                  <a:pt x="11703812" y="163251"/>
                </a:cubicBezTo>
                <a:cubicBezTo>
                  <a:pt x="11714831" y="161199"/>
                  <a:pt x="11723800" y="161655"/>
                  <a:pt x="11730716" y="164619"/>
                </a:cubicBezTo>
                <a:cubicBezTo>
                  <a:pt x="11737632" y="167583"/>
                  <a:pt x="11742041" y="174423"/>
                  <a:pt x="11743941" y="185140"/>
                </a:cubicBezTo>
                <a:cubicBezTo>
                  <a:pt x="11753051" y="178755"/>
                  <a:pt x="11761278" y="177843"/>
                  <a:pt x="11768622" y="182403"/>
                </a:cubicBezTo>
                <a:cubicBezTo>
                  <a:pt x="11775966" y="186963"/>
                  <a:pt x="11782483" y="191524"/>
                  <a:pt x="11788173" y="196084"/>
                </a:cubicBezTo>
                <a:cubicBezTo>
                  <a:pt x="11794861" y="189396"/>
                  <a:pt x="11799726" y="184531"/>
                  <a:pt x="11802765" y="181491"/>
                </a:cubicBezTo>
                <a:cubicBezTo>
                  <a:pt x="11804742" y="179971"/>
                  <a:pt x="11807173" y="180275"/>
                  <a:pt x="11810061" y="182403"/>
                </a:cubicBezTo>
                <a:cubicBezTo>
                  <a:pt x="11812951" y="184531"/>
                  <a:pt x="11815382" y="186660"/>
                  <a:pt x="11817358" y="188787"/>
                </a:cubicBezTo>
                <a:cubicBezTo>
                  <a:pt x="11821006" y="188636"/>
                  <a:pt x="11825566" y="188028"/>
                  <a:pt x="11831038" y="186963"/>
                </a:cubicBezTo>
                <a:cubicBezTo>
                  <a:pt x="11836511" y="185900"/>
                  <a:pt x="11842894" y="185291"/>
                  <a:pt x="11850190" y="185140"/>
                </a:cubicBezTo>
                <a:cubicBezTo>
                  <a:pt x="11850190" y="183543"/>
                  <a:pt x="11850190" y="182175"/>
                  <a:pt x="11850190" y="181035"/>
                </a:cubicBezTo>
                <a:cubicBezTo>
                  <a:pt x="11850190" y="179895"/>
                  <a:pt x="11850190" y="177615"/>
                  <a:pt x="11850190" y="174195"/>
                </a:cubicBezTo>
                <a:cubicBezTo>
                  <a:pt x="11857372" y="177843"/>
                  <a:pt x="11864554" y="181491"/>
                  <a:pt x="11871737" y="185140"/>
                </a:cubicBezTo>
                <a:cubicBezTo>
                  <a:pt x="11868745" y="188787"/>
                  <a:pt x="11863957" y="192436"/>
                  <a:pt x="11857372" y="196084"/>
                </a:cubicBezTo>
                <a:cubicBezTo>
                  <a:pt x="11868146" y="199732"/>
                  <a:pt x="11875328" y="203380"/>
                  <a:pt x="11878919" y="207028"/>
                </a:cubicBezTo>
                <a:cubicBezTo>
                  <a:pt x="11875328" y="217369"/>
                  <a:pt x="11871737" y="225872"/>
                  <a:pt x="11868146" y="232538"/>
                </a:cubicBezTo>
                <a:cubicBezTo>
                  <a:pt x="11878771" y="232394"/>
                  <a:pt x="11888317" y="232681"/>
                  <a:pt x="11896782" y="233400"/>
                </a:cubicBezTo>
                <a:cubicBezTo>
                  <a:pt x="11905247" y="234119"/>
                  <a:pt x="11914039" y="236132"/>
                  <a:pt x="11923152" y="239440"/>
                </a:cubicBezTo>
                <a:cubicBezTo>
                  <a:pt x="11926801" y="239742"/>
                  <a:pt x="11930448" y="241868"/>
                  <a:pt x="11934097" y="245817"/>
                </a:cubicBezTo>
                <a:cubicBezTo>
                  <a:pt x="11937744" y="249765"/>
                  <a:pt x="11941393" y="253719"/>
                  <a:pt x="11945040" y="257678"/>
                </a:cubicBezTo>
                <a:cubicBezTo>
                  <a:pt x="11948764" y="259583"/>
                  <a:pt x="11952261" y="261258"/>
                  <a:pt x="11955529" y="262705"/>
                </a:cubicBezTo>
                <a:cubicBezTo>
                  <a:pt x="11958796" y="264153"/>
                  <a:pt x="11961381" y="264915"/>
                  <a:pt x="11963281" y="264991"/>
                </a:cubicBezTo>
                <a:cubicBezTo>
                  <a:pt x="11965785" y="263391"/>
                  <a:pt x="11968969" y="261106"/>
                  <a:pt x="11972834" y="258135"/>
                </a:cubicBezTo>
                <a:cubicBezTo>
                  <a:pt x="11976699" y="255164"/>
                  <a:pt x="11977163" y="250137"/>
                  <a:pt x="11974226" y="243053"/>
                </a:cubicBezTo>
                <a:cubicBezTo>
                  <a:pt x="11970653" y="242976"/>
                  <a:pt x="11967766" y="243129"/>
                  <a:pt x="11965561" y="243510"/>
                </a:cubicBezTo>
                <a:cubicBezTo>
                  <a:pt x="11963357" y="243891"/>
                  <a:pt x="11961381" y="244957"/>
                  <a:pt x="11959632" y="246710"/>
                </a:cubicBezTo>
                <a:cubicBezTo>
                  <a:pt x="11959480" y="244957"/>
                  <a:pt x="11958873" y="243891"/>
                  <a:pt x="11957809" y="243510"/>
                </a:cubicBezTo>
                <a:cubicBezTo>
                  <a:pt x="11956744" y="243129"/>
                  <a:pt x="11956137" y="242976"/>
                  <a:pt x="11955985" y="243053"/>
                </a:cubicBezTo>
                <a:cubicBezTo>
                  <a:pt x="11959480" y="241171"/>
                  <a:pt x="11962522" y="239515"/>
                  <a:pt x="11965105" y="238085"/>
                </a:cubicBezTo>
                <a:cubicBezTo>
                  <a:pt x="11967689" y="236655"/>
                  <a:pt x="11970729" y="235902"/>
                  <a:pt x="11974226" y="235827"/>
                </a:cubicBezTo>
                <a:cubicBezTo>
                  <a:pt x="11969969" y="224386"/>
                  <a:pt x="11967538" y="214751"/>
                  <a:pt x="11966930" y="206923"/>
                </a:cubicBezTo>
                <a:cubicBezTo>
                  <a:pt x="11964725" y="201501"/>
                  <a:pt x="11963661" y="197884"/>
                  <a:pt x="11963737" y="196070"/>
                </a:cubicBezTo>
                <a:cubicBezTo>
                  <a:pt x="11963812" y="194257"/>
                  <a:pt x="11967310" y="194262"/>
                  <a:pt x="11974226" y="196084"/>
                </a:cubicBezTo>
                <a:cubicBezTo>
                  <a:pt x="11978070" y="196160"/>
                  <a:pt x="11982139" y="196008"/>
                  <a:pt x="11986435" y="195628"/>
                </a:cubicBezTo>
                <a:cubicBezTo>
                  <a:pt x="11990730" y="195248"/>
                  <a:pt x="11993895" y="194184"/>
                  <a:pt x="11995931" y="192436"/>
                </a:cubicBezTo>
                <a:cubicBezTo>
                  <a:pt x="12001208" y="188940"/>
                  <a:pt x="12005126" y="187724"/>
                  <a:pt x="12007689" y="188787"/>
                </a:cubicBezTo>
                <a:cubicBezTo>
                  <a:pt x="12010251" y="189852"/>
                  <a:pt x="12012362" y="192284"/>
                  <a:pt x="12014019" y="196084"/>
                </a:cubicBezTo>
                <a:cubicBezTo>
                  <a:pt x="12017033" y="199697"/>
                  <a:pt x="12021858" y="203310"/>
                  <a:pt x="12028490" y="206923"/>
                </a:cubicBezTo>
                <a:cubicBezTo>
                  <a:pt x="12028414" y="214071"/>
                  <a:pt x="12028566" y="221453"/>
                  <a:pt x="12028947" y="229069"/>
                </a:cubicBezTo>
                <a:cubicBezTo>
                  <a:pt x="12029327" y="236685"/>
                  <a:pt x="12030393" y="245002"/>
                  <a:pt x="12032144" y="254022"/>
                </a:cubicBezTo>
                <a:cubicBezTo>
                  <a:pt x="12039526" y="248615"/>
                  <a:pt x="12046679" y="243911"/>
                  <a:pt x="12053607" y="239908"/>
                </a:cubicBezTo>
                <a:cubicBezTo>
                  <a:pt x="12060532" y="235905"/>
                  <a:pt x="12066772" y="232136"/>
                  <a:pt x="12072329" y="228601"/>
                </a:cubicBezTo>
                <a:cubicBezTo>
                  <a:pt x="12076135" y="226869"/>
                  <a:pt x="12079483" y="226719"/>
                  <a:pt x="12082376" y="228149"/>
                </a:cubicBezTo>
                <a:cubicBezTo>
                  <a:pt x="12085268" y="229579"/>
                  <a:pt x="12086790" y="232138"/>
                  <a:pt x="12086942" y="235827"/>
                </a:cubicBezTo>
                <a:cubicBezTo>
                  <a:pt x="12089301" y="245231"/>
                  <a:pt x="12094630" y="251909"/>
                  <a:pt x="12102925" y="255861"/>
                </a:cubicBezTo>
                <a:cubicBezTo>
                  <a:pt x="12111221" y="259813"/>
                  <a:pt x="12119289" y="259200"/>
                  <a:pt x="12127128" y="254022"/>
                </a:cubicBezTo>
                <a:cubicBezTo>
                  <a:pt x="12129030" y="252347"/>
                  <a:pt x="12130704" y="251128"/>
                  <a:pt x="12132151" y="250366"/>
                </a:cubicBezTo>
                <a:cubicBezTo>
                  <a:pt x="12133597" y="249604"/>
                  <a:pt x="12134359" y="248385"/>
                  <a:pt x="12134434" y="246710"/>
                </a:cubicBezTo>
                <a:cubicBezTo>
                  <a:pt x="12138012" y="248462"/>
                  <a:pt x="12141817" y="249528"/>
                  <a:pt x="12145851" y="249909"/>
                </a:cubicBezTo>
                <a:cubicBezTo>
                  <a:pt x="12149885" y="250290"/>
                  <a:pt x="12154604" y="250442"/>
                  <a:pt x="12160007" y="250366"/>
                </a:cubicBezTo>
                <a:cubicBezTo>
                  <a:pt x="12158105" y="252270"/>
                  <a:pt x="12156431" y="253946"/>
                  <a:pt x="12154984" y="255393"/>
                </a:cubicBezTo>
                <a:cubicBezTo>
                  <a:pt x="12153538" y="256840"/>
                  <a:pt x="12152776" y="257602"/>
                  <a:pt x="12152701" y="257678"/>
                </a:cubicBezTo>
                <a:cubicBezTo>
                  <a:pt x="12142426" y="258212"/>
                  <a:pt x="12136490" y="261715"/>
                  <a:pt x="12134891" y="268190"/>
                </a:cubicBezTo>
                <a:cubicBezTo>
                  <a:pt x="12133293" y="274664"/>
                  <a:pt x="12131923" y="280910"/>
                  <a:pt x="12130781" y="286928"/>
                </a:cubicBezTo>
                <a:cubicBezTo>
                  <a:pt x="12129715" y="290965"/>
                  <a:pt x="12132760" y="295687"/>
                  <a:pt x="12139914" y="301096"/>
                </a:cubicBezTo>
                <a:cubicBezTo>
                  <a:pt x="12147069" y="306504"/>
                  <a:pt x="12153766" y="310312"/>
                  <a:pt x="12160007" y="312521"/>
                </a:cubicBezTo>
                <a:cubicBezTo>
                  <a:pt x="12161986" y="312445"/>
                  <a:pt x="12164421" y="312597"/>
                  <a:pt x="12167314" y="312978"/>
                </a:cubicBezTo>
                <a:cubicBezTo>
                  <a:pt x="12170206" y="313359"/>
                  <a:pt x="12172641" y="314426"/>
                  <a:pt x="12174620" y="316177"/>
                </a:cubicBezTo>
                <a:cubicBezTo>
                  <a:pt x="12180025" y="319834"/>
                  <a:pt x="12184743" y="321662"/>
                  <a:pt x="12188776" y="321662"/>
                </a:cubicBezTo>
                <a:cubicBezTo>
                  <a:pt x="12192810" y="321662"/>
                  <a:pt x="12196616" y="319834"/>
                  <a:pt x="12200193" y="316177"/>
                </a:cubicBezTo>
                <a:cubicBezTo>
                  <a:pt x="12202020" y="321510"/>
                  <a:pt x="12203846" y="326384"/>
                  <a:pt x="12205673" y="330802"/>
                </a:cubicBezTo>
                <a:cubicBezTo>
                  <a:pt x="12207500" y="335220"/>
                  <a:pt x="12209326" y="340095"/>
                  <a:pt x="12211152" y="345427"/>
                </a:cubicBezTo>
                <a:cubicBezTo>
                  <a:pt x="12220286" y="344589"/>
                  <a:pt x="12223026" y="340781"/>
                  <a:pt x="12219373" y="334002"/>
                </a:cubicBezTo>
                <a:cubicBezTo>
                  <a:pt x="12215719" y="327222"/>
                  <a:pt x="12216633" y="322500"/>
                  <a:pt x="12222113" y="319834"/>
                </a:cubicBezTo>
                <a:cubicBezTo>
                  <a:pt x="12225614" y="325394"/>
                  <a:pt x="12228658" y="330726"/>
                  <a:pt x="12231245" y="335830"/>
                </a:cubicBezTo>
                <a:cubicBezTo>
                  <a:pt x="12233833" y="340933"/>
                  <a:pt x="12236878" y="345351"/>
                  <a:pt x="12240379" y="349083"/>
                </a:cubicBezTo>
                <a:cubicBezTo>
                  <a:pt x="12240607" y="350835"/>
                  <a:pt x="12241977" y="351902"/>
                  <a:pt x="12244488" y="352283"/>
                </a:cubicBezTo>
                <a:cubicBezTo>
                  <a:pt x="12247000" y="352663"/>
                  <a:pt x="12249283" y="352816"/>
                  <a:pt x="12251338" y="352740"/>
                </a:cubicBezTo>
                <a:cubicBezTo>
                  <a:pt x="12255143" y="352740"/>
                  <a:pt x="12259406" y="352740"/>
                  <a:pt x="12264125" y="352740"/>
                </a:cubicBezTo>
                <a:cubicBezTo>
                  <a:pt x="12268844" y="352740"/>
                  <a:pt x="12273105" y="352740"/>
                  <a:pt x="12276911" y="352740"/>
                </a:cubicBezTo>
                <a:cubicBezTo>
                  <a:pt x="12276911" y="354491"/>
                  <a:pt x="12276911" y="355558"/>
                  <a:pt x="12276911" y="355939"/>
                </a:cubicBezTo>
                <a:cubicBezTo>
                  <a:pt x="12276911" y="356320"/>
                  <a:pt x="12276911" y="356472"/>
                  <a:pt x="12276911" y="356396"/>
                </a:cubicBezTo>
                <a:cubicBezTo>
                  <a:pt x="12273105" y="358224"/>
                  <a:pt x="12268844" y="360052"/>
                  <a:pt x="12264125" y="361880"/>
                </a:cubicBezTo>
                <a:cubicBezTo>
                  <a:pt x="12259406" y="363708"/>
                  <a:pt x="12255143" y="365536"/>
                  <a:pt x="12251338" y="367364"/>
                </a:cubicBezTo>
                <a:cubicBezTo>
                  <a:pt x="12254915" y="369193"/>
                  <a:pt x="12258721" y="371021"/>
                  <a:pt x="12262756" y="372849"/>
                </a:cubicBezTo>
                <a:cubicBezTo>
                  <a:pt x="12266789" y="374677"/>
                  <a:pt x="12271507" y="376505"/>
                  <a:pt x="12276911" y="378333"/>
                </a:cubicBezTo>
                <a:cubicBezTo>
                  <a:pt x="12276987" y="378181"/>
                  <a:pt x="12276835" y="377571"/>
                  <a:pt x="12276455" y="376505"/>
                </a:cubicBezTo>
                <a:cubicBezTo>
                  <a:pt x="12276073" y="375439"/>
                  <a:pt x="12275008" y="374829"/>
                  <a:pt x="12273257" y="374677"/>
                </a:cubicBezTo>
                <a:cubicBezTo>
                  <a:pt x="12278814" y="372696"/>
                  <a:pt x="12284142" y="371173"/>
                  <a:pt x="12289241" y="370106"/>
                </a:cubicBezTo>
                <a:cubicBezTo>
                  <a:pt x="12294340" y="369040"/>
                  <a:pt x="12298755" y="369345"/>
                  <a:pt x="12302485" y="371021"/>
                </a:cubicBezTo>
                <a:cubicBezTo>
                  <a:pt x="12306213" y="371173"/>
                  <a:pt x="12309714" y="372696"/>
                  <a:pt x="12312986" y="375591"/>
                </a:cubicBezTo>
                <a:cubicBezTo>
                  <a:pt x="12316259" y="378485"/>
                  <a:pt x="12318848" y="381837"/>
                  <a:pt x="12320751" y="385645"/>
                </a:cubicBezTo>
                <a:cubicBezTo>
                  <a:pt x="12322653" y="385798"/>
                  <a:pt x="12324327" y="386407"/>
                  <a:pt x="12325774" y="387473"/>
                </a:cubicBezTo>
                <a:cubicBezTo>
                  <a:pt x="12327220" y="388540"/>
                  <a:pt x="12327981" y="389149"/>
                  <a:pt x="12328056" y="389302"/>
                </a:cubicBezTo>
                <a:cubicBezTo>
                  <a:pt x="12326916" y="400956"/>
                  <a:pt x="12329198" y="405983"/>
                  <a:pt x="12334906" y="404383"/>
                </a:cubicBezTo>
                <a:cubicBezTo>
                  <a:pt x="12340615" y="402784"/>
                  <a:pt x="12345639" y="401413"/>
                  <a:pt x="12349977" y="400270"/>
                </a:cubicBezTo>
                <a:cubicBezTo>
                  <a:pt x="12349977" y="396766"/>
                  <a:pt x="12349977" y="393720"/>
                  <a:pt x="12349977" y="391130"/>
                </a:cubicBezTo>
                <a:cubicBezTo>
                  <a:pt x="12349977" y="388540"/>
                  <a:pt x="12349977" y="385493"/>
                  <a:pt x="12349977" y="381989"/>
                </a:cubicBezTo>
                <a:cubicBezTo>
                  <a:pt x="12354184" y="381989"/>
                  <a:pt x="12356589" y="381989"/>
                  <a:pt x="12357191" y="381989"/>
                </a:cubicBezTo>
                <a:cubicBezTo>
                  <a:pt x="12360947" y="385645"/>
                  <a:pt x="12365154" y="389302"/>
                  <a:pt x="12369813" y="392958"/>
                </a:cubicBezTo>
                <a:cubicBezTo>
                  <a:pt x="12374471" y="396614"/>
                  <a:pt x="12378680" y="400270"/>
                  <a:pt x="12382437" y="403926"/>
                </a:cubicBezTo>
                <a:cubicBezTo>
                  <a:pt x="12384238" y="405678"/>
                  <a:pt x="12386043" y="406745"/>
                  <a:pt x="12387853" y="407126"/>
                </a:cubicBezTo>
                <a:cubicBezTo>
                  <a:pt x="12389661" y="407507"/>
                  <a:pt x="12391478" y="407659"/>
                  <a:pt x="12393305" y="407583"/>
                </a:cubicBezTo>
                <a:cubicBezTo>
                  <a:pt x="12395285" y="407430"/>
                  <a:pt x="12397722" y="406821"/>
                  <a:pt x="12400616" y="405755"/>
                </a:cubicBezTo>
                <a:cubicBezTo>
                  <a:pt x="12403509" y="404688"/>
                  <a:pt x="12405946" y="404079"/>
                  <a:pt x="12407926" y="403926"/>
                </a:cubicBezTo>
                <a:cubicBezTo>
                  <a:pt x="12408078" y="404079"/>
                  <a:pt x="12408687" y="404688"/>
                  <a:pt x="12409754" y="405755"/>
                </a:cubicBezTo>
                <a:cubicBezTo>
                  <a:pt x="12410820" y="406821"/>
                  <a:pt x="12411429" y="407430"/>
                  <a:pt x="12411581" y="407583"/>
                </a:cubicBezTo>
                <a:cubicBezTo>
                  <a:pt x="12409830" y="409258"/>
                  <a:pt x="12407850" y="410477"/>
                  <a:pt x="12405641" y="411239"/>
                </a:cubicBezTo>
                <a:cubicBezTo>
                  <a:pt x="12403433" y="412001"/>
                  <a:pt x="12400539" y="413219"/>
                  <a:pt x="12396960" y="414895"/>
                </a:cubicBezTo>
                <a:cubicBezTo>
                  <a:pt x="12400691" y="415047"/>
                  <a:pt x="12404195" y="415657"/>
                  <a:pt x="12407469" y="416723"/>
                </a:cubicBezTo>
                <a:cubicBezTo>
                  <a:pt x="12410743" y="417790"/>
                  <a:pt x="12413333" y="418399"/>
                  <a:pt x="12415237" y="418551"/>
                </a:cubicBezTo>
                <a:cubicBezTo>
                  <a:pt x="12416836" y="423807"/>
                  <a:pt x="12416379" y="427006"/>
                  <a:pt x="12413866" y="428149"/>
                </a:cubicBezTo>
                <a:cubicBezTo>
                  <a:pt x="12411352" y="429291"/>
                  <a:pt x="12408155" y="429748"/>
                  <a:pt x="12404270" y="429520"/>
                </a:cubicBezTo>
                <a:cubicBezTo>
                  <a:pt x="12402290" y="429520"/>
                  <a:pt x="12399854" y="429520"/>
                  <a:pt x="12396960" y="429520"/>
                </a:cubicBezTo>
                <a:cubicBezTo>
                  <a:pt x="12394066" y="429520"/>
                  <a:pt x="12391629" y="429520"/>
                  <a:pt x="12389650" y="429520"/>
                </a:cubicBezTo>
                <a:cubicBezTo>
                  <a:pt x="12391400" y="431348"/>
                  <a:pt x="12392466" y="433176"/>
                  <a:pt x="12392848" y="435004"/>
                </a:cubicBezTo>
                <a:cubicBezTo>
                  <a:pt x="12393228" y="436832"/>
                  <a:pt x="12393380" y="438660"/>
                  <a:pt x="12393305" y="440489"/>
                </a:cubicBezTo>
                <a:cubicBezTo>
                  <a:pt x="12398712" y="440336"/>
                  <a:pt x="12403433" y="439727"/>
                  <a:pt x="12407469" y="438660"/>
                </a:cubicBezTo>
                <a:cubicBezTo>
                  <a:pt x="12411505" y="437594"/>
                  <a:pt x="12415313" y="436985"/>
                  <a:pt x="12418893" y="436832"/>
                </a:cubicBezTo>
                <a:cubicBezTo>
                  <a:pt x="12420872" y="435157"/>
                  <a:pt x="12423309" y="433938"/>
                  <a:pt x="12426203" y="433176"/>
                </a:cubicBezTo>
                <a:cubicBezTo>
                  <a:pt x="12429097" y="432414"/>
                  <a:pt x="12431533" y="431195"/>
                  <a:pt x="12433513" y="429520"/>
                </a:cubicBezTo>
                <a:cubicBezTo>
                  <a:pt x="12437550" y="427920"/>
                  <a:pt x="12442270" y="428377"/>
                  <a:pt x="12447678" y="430891"/>
                </a:cubicBezTo>
                <a:cubicBezTo>
                  <a:pt x="12453085" y="433405"/>
                  <a:pt x="12456893" y="436604"/>
                  <a:pt x="12459101" y="440489"/>
                </a:cubicBezTo>
                <a:cubicBezTo>
                  <a:pt x="12461004" y="442393"/>
                  <a:pt x="12462680" y="444069"/>
                  <a:pt x="12464126" y="445516"/>
                </a:cubicBezTo>
                <a:cubicBezTo>
                  <a:pt x="12465574" y="446963"/>
                  <a:pt x="12466335" y="447725"/>
                  <a:pt x="12466411" y="447801"/>
                </a:cubicBezTo>
                <a:cubicBezTo>
                  <a:pt x="12477377" y="446578"/>
                  <a:pt x="12488343" y="446264"/>
                  <a:pt x="12499309" y="446859"/>
                </a:cubicBezTo>
                <a:cubicBezTo>
                  <a:pt x="12510274" y="447455"/>
                  <a:pt x="12521240" y="445331"/>
                  <a:pt x="12532207" y="440489"/>
                </a:cubicBezTo>
                <a:cubicBezTo>
                  <a:pt x="12539593" y="436985"/>
                  <a:pt x="12547666" y="434852"/>
                  <a:pt x="12556424" y="434090"/>
                </a:cubicBezTo>
                <a:cubicBezTo>
                  <a:pt x="12565180" y="433328"/>
                  <a:pt x="12574167" y="433024"/>
                  <a:pt x="12583380" y="433176"/>
                </a:cubicBezTo>
                <a:cubicBezTo>
                  <a:pt x="12586275" y="425787"/>
                  <a:pt x="12589625" y="422284"/>
                  <a:pt x="12593433" y="422665"/>
                </a:cubicBezTo>
                <a:cubicBezTo>
                  <a:pt x="12597241" y="423045"/>
                  <a:pt x="12606074" y="427768"/>
                  <a:pt x="12619934" y="436832"/>
                </a:cubicBezTo>
                <a:cubicBezTo>
                  <a:pt x="12620612" y="426930"/>
                  <a:pt x="12624682" y="422055"/>
                  <a:pt x="12632145" y="422207"/>
                </a:cubicBezTo>
                <a:cubicBezTo>
                  <a:pt x="12639605" y="422360"/>
                  <a:pt x="12646388" y="421141"/>
                  <a:pt x="12652494" y="418551"/>
                </a:cubicBezTo>
                <a:cubicBezTo>
                  <a:pt x="12652720" y="418627"/>
                  <a:pt x="12654076" y="419389"/>
                  <a:pt x="12656563" y="420836"/>
                </a:cubicBezTo>
                <a:cubicBezTo>
                  <a:pt x="12659050" y="422284"/>
                  <a:pt x="12661312" y="423959"/>
                  <a:pt x="12663346" y="425864"/>
                </a:cubicBezTo>
                <a:cubicBezTo>
                  <a:pt x="12665156" y="427768"/>
                  <a:pt x="12666964" y="430358"/>
                  <a:pt x="12668773" y="433633"/>
                </a:cubicBezTo>
                <a:cubicBezTo>
                  <a:pt x="12670582" y="436908"/>
                  <a:pt x="12672391" y="440412"/>
                  <a:pt x="12674199" y="444145"/>
                </a:cubicBezTo>
                <a:cubicBezTo>
                  <a:pt x="12674124" y="444222"/>
                  <a:pt x="12673370" y="444981"/>
                  <a:pt x="12671938" y="446421"/>
                </a:cubicBezTo>
                <a:cubicBezTo>
                  <a:pt x="12670506" y="447860"/>
                  <a:pt x="12668848" y="449515"/>
                  <a:pt x="12666964" y="451384"/>
                </a:cubicBezTo>
                <a:cubicBezTo>
                  <a:pt x="12673602" y="459147"/>
                  <a:pt x="12682093" y="465118"/>
                  <a:pt x="12692440" y="469298"/>
                </a:cubicBezTo>
                <a:cubicBezTo>
                  <a:pt x="12694492" y="470866"/>
                  <a:pt x="12697684" y="471314"/>
                  <a:pt x="12702016" y="470642"/>
                </a:cubicBezTo>
                <a:cubicBezTo>
                  <a:pt x="12706348" y="469970"/>
                  <a:pt x="12710453" y="469522"/>
                  <a:pt x="12714328" y="469298"/>
                </a:cubicBezTo>
                <a:cubicBezTo>
                  <a:pt x="12717977" y="469883"/>
                  <a:pt x="12721624" y="472296"/>
                  <a:pt x="12725273" y="476538"/>
                </a:cubicBezTo>
                <a:cubicBezTo>
                  <a:pt x="12723524" y="476690"/>
                  <a:pt x="12722461" y="477299"/>
                  <a:pt x="12722080" y="478366"/>
                </a:cubicBezTo>
                <a:cubicBezTo>
                  <a:pt x="12721700" y="479432"/>
                  <a:pt x="12721549" y="480041"/>
                  <a:pt x="12721624" y="480193"/>
                </a:cubicBezTo>
                <a:cubicBezTo>
                  <a:pt x="12712581" y="480117"/>
                  <a:pt x="12704221" y="479356"/>
                  <a:pt x="12696544" y="477909"/>
                </a:cubicBezTo>
                <a:cubicBezTo>
                  <a:pt x="12688868" y="476462"/>
                  <a:pt x="12681420" y="474786"/>
                  <a:pt x="12674199" y="472881"/>
                </a:cubicBezTo>
                <a:cubicBezTo>
                  <a:pt x="12666511" y="473110"/>
                  <a:pt x="12659277" y="476309"/>
                  <a:pt x="12652494" y="482478"/>
                </a:cubicBezTo>
                <a:cubicBezTo>
                  <a:pt x="12645710" y="488647"/>
                  <a:pt x="12642093" y="496415"/>
                  <a:pt x="12641641" y="505782"/>
                </a:cubicBezTo>
                <a:cubicBezTo>
                  <a:pt x="12639680" y="517739"/>
                  <a:pt x="12639078" y="525811"/>
                  <a:pt x="12639831" y="530000"/>
                </a:cubicBezTo>
                <a:cubicBezTo>
                  <a:pt x="12640585" y="534189"/>
                  <a:pt x="12643600" y="539520"/>
                  <a:pt x="12648876" y="545993"/>
                </a:cubicBezTo>
                <a:cubicBezTo>
                  <a:pt x="12648725" y="547745"/>
                  <a:pt x="12648123" y="549725"/>
                  <a:pt x="12647067" y="551933"/>
                </a:cubicBezTo>
                <a:cubicBezTo>
                  <a:pt x="12646011" y="554142"/>
                  <a:pt x="12645409" y="557036"/>
                  <a:pt x="12645258" y="560615"/>
                </a:cubicBezTo>
                <a:cubicBezTo>
                  <a:pt x="12647746" y="563890"/>
                  <a:pt x="12650911" y="566479"/>
                  <a:pt x="12654754" y="568383"/>
                </a:cubicBezTo>
                <a:cubicBezTo>
                  <a:pt x="12658598" y="570287"/>
                  <a:pt x="12659050" y="573790"/>
                  <a:pt x="12656112" y="578893"/>
                </a:cubicBezTo>
                <a:cubicBezTo>
                  <a:pt x="12657844" y="582625"/>
                  <a:pt x="12659804" y="586128"/>
                  <a:pt x="12661989" y="589402"/>
                </a:cubicBezTo>
                <a:cubicBezTo>
                  <a:pt x="12664175" y="592677"/>
                  <a:pt x="12667039" y="595267"/>
                  <a:pt x="12670582" y="597171"/>
                </a:cubicBezTo>
                <a:cubicBezTo>
                  <a:pt x="12674215" y="599074"/>
                  <a:pt x="12677855" y="600750"/>
                  <a:pt x="12681499" y="602197"/>
                </a:cubicBezTo>
                <a:cubicBezTo>
                  <a:pt x="12685145" y="603644"/>
                  <a:pt x="12688791" y="604406"/>
                  <a:pt x="12692440" y="604482"/>
                </a:cubicBezTo>
                <a:cubicBezTo>
                  <a:pt x="12694264" y="604101"/>
                  <a:pt x="12696089" y="602121"/>
                  <a:pt x="12697912" y="598541"/>
                </a:cubicBezTo>
                <a:cubicBezTo>
                  <a:pt x="12699736" y="594962"/>
                  <a:pt x="12701560" y="592068"/>
                  <a:pt x="12703385" y="589859"/>
                </a:cubicBezTo>
                <a:cubicBezTo>
                  <a:pt x="12705055" y="595267"/>
                  <a:pt x="12706273" y="600902"/>
                  <a:pt x="12707032" y="606766"/>
                </a:cubicBezTo>
                <a:cubicBezTo>
                  <a:pt x="12707792" y="612630"/>
                  <a:pt x="12709009" y="619180"/>
                  <a:pt x="12710681" y="626415"/>
                </a:cubicBezTo>
                <a:cubicBezTo>
                  <a:pt x="12705283" y="624511"/>
                  <a:pt x="12700572" y="622836"/>
                  <a:pt x="12696544" y="621389"/>
                </a:cubicBezTo>
                <a:cubicBezTo>
                  <a:pt x="12692515" y="619942"/>
                  <a:pt x="12688716" y="619180"/>
                  <a:pt x="12685144" y="619104"/>
                </a:cubicBezTo>
                <a:cubicBezTo>
                  <a:pt x="12681420" y="619180"/>
                  <a:pt x="12677027" y="619942"/>
                  <a:pt x="12671961" y="621389"/>
                </a:cubicBezTo>
                <a:cubicBezTo>
                  <a:pt x="12666896" y="622836"/>
                  <a:pt x="12661613" y="624511"/>
                  <a:pt x="12656112" y="626415"/>
                </a:cubicBezTo>
                <a:cubicBezTo>
                  <a:pt x="12663043" y="630146"/>
                  <a:pt x="12669083" y="633650"/>
                  <a:pt x="12674229" y="636924"/>
                </a:cubicBezTo>
                <a:cubicBezTo>
                  <a:pt x="12679377" y="640199"/>
                  <a:pt x="12685446" y="642789"/>
                  <a:pt x="12692440" y="644693"/>
                </a:cubicBezTo>
                <a:cubicBezTo>
                  <a:pt x="12688791" y="648348"/>
                  <a:pt x="12685144" y="652004"/>
                  <a:pt x="12681495" y="655659"/>
                </a:cubicBezTo>
                <a:cubicBezTo>
                  <a:pt x="12687348" y="658782"/>
                  <a:pt x="12693884" y="661676"/>
                  <a:pt x="12701104" y="664341"/>
                </a:cubicBezTo>
                <a:cubicBezTo>
                  <a:pt x="12708325" y="667006"/>
                  <a:pt x="12713948" y="672642"/>
                  <a:pt x="12717977" y="681248"/>
                </a:cubicBezTo>
                <a:cubicBezTo>
                  <a:pt x="12720029" y="683152"/>
                  <a:pt x="12723221" y="684827"/>
                  <a:pt x="12727553" y="686274"/>
                </a:cubicBezTo>
                <a:cubicBezTo>
                  <a:pt x="12731885" y="687721"/>
                  <a:pt x="12735988" y="688483"/>
                  <a:pt x="12739865" y="688559"/>
                </a:cubicBezTo>
                <a:cubicBezTo>
                  <a:pt x="12743662" y="681253"/>
                  <a:pt x="12747924" y="673931"/>
                  <a:pt x="12752647" y="666591"/>
                </a:cubicBezTo>
                <a:cubicBezTo>
                  <a:pt x="12757371" y="659251"/>
                  <a:pt x="12761659" y="651859"/>
                  <a:pt x="12765512" y="644416"/>
                </a:cubicBezTo>
                <a:cubicBezTo>
                  <a:pt x="12769096" y="647995"/>
                  <a:pt x="12771992" y="650889"/>
                  <a:pt x="12774204" y="653098"/>
                </a:cubicBezTo>
                <a:cubicBezTo>
                  <a:pt x="12776414" y="655306"/>
                  <a:pt x="12778396" y="657287"/>
                  <a:pt x="12780150" y="659039"/>
                </a:cubicBezTo>
                <a:cubicBezTo>
                  <a:pt x="12778244" y="660866"/>
                  <a:pt x="12775652" y="662694"/>
                  <a:pt x="12772373" y="664522"/>
                </a:cubicBezTo>
                <a:cubicBezTo>
                  <a:pt x="12769096" y="666350"/>
                  <a:pt x="12765589" y="668178"/>
                  <a:pt x="12761853" y="670006"/>
                </a:cubicBezTo>
                <a:cubicBezTo>
                  <a:pt x="12765437" y="671910"/>
                  <a:pt x="12768333" y="673585"/>
                  <a:pt x="12770544" y="675032"/>
                </a:cubicBezTo>
                <a:cubicBezTo>
                  <a:pt x="12772755" y="676479"/>
                  <a:pt x="12774737" y="677241"/>
                  <a:pt x="12776489" y="677317"/>
                </a:cubicBezTo>
                <a:cubicBezTo>
                  <a:pt x="12778473" y="678916"/>
                  <a:pt x="12780912" y="679373"/>
                  <a:pt x="12783809" y="678688"/>
                </a:cubicBezTo>
                <a:cubicBezTo>
                  <a:pt x="12786705" y="678002"/>
                  <a:pt x="12789146" y="677545"/>
                  <a:pt x="12791127" y="677317"/>
                </a:cubicBezTo>
                <a:cubicBezTo>
                  <a:pt x="12789374" y="680897"/>
                  <a:pt x="12788306" y="683791"/>
                  <a:pt x="12787925" y="685999"/>
                </a:cubicBezTo>
                <a:cubicBezTo>
                  <a:pt x="12787543" y="688208"/>
                  <a:pt x="12787391" y="690188"/>
                  <a:pt x="12787468" y="691940"/>
                </a:cubicBezTo>
                <a:cubicBezTo>
                  <a:pt x="12789297" y="693691"/>
                  <a:pt x="12791127" y="694758"/>
                  <a:pt x="12792957" y="695138"/>
                </a:cubicBezTo>
                <a:cubicBezTo>
                  <a:pt x="12794786" y="695519"/>
                  <a:pt x="12796616" y="695671"/>
                  <a:pt x="12798445" y="695595"/>
                </a:cubicBezTo>
                <a:cubicBezTo>
                  <a:pt x="12795930" y="701307"/>
                  <a:pt x="12794557" y="706334"/>
                  <a:pt x="12794329" y="710675"/>
                </a:cubicBezTo>
                <a:cubicBezTo>
                  <a:pt x="12794101" y="715016"/>
                  <a:pt x="12799132" y="717301"/>
                  <a:pt x="12809423" y="717530"/>
                </a:cubicBezTo>
                <a:cubicBezTo>
                  <a:pt x="12809499" y="717682"/>
                  <a:pt x="12810262" y="719205"/>
                  <a:pt x="12811711" y="722099"/>
                </a:cubicBezTo>
                <a:cubicBezTo>
                  <a:pt x="12813158" y="724993"/>
                  <a:pt x="12814836" y="728344"/>
                  <a:pt x="12816742" y="732152"/>
                </a:cubicBezTo>
                <a:cubicBezTo>
                  <a:pt x="12813235" y="732152"/>
                  <a:pt x="12810185" y="732152"/>
                  <a:pt x="12807593" y="732152"/>
                </a:cubicBezTo>
                <a:cubicBezTo>
                  <a:pt x="12805002" y="732152"/>
                  <a:pt x="12801953" y="732152"/>
                  <a:pt x="12798445" y="732152"/>
                </a:cubicBezTo>
                <a:cubicBezTo>
                  <a:pt x="12798293" y="734133"/>
                  <a:pt x="12797682" y="736570"/>
                  <a:pt x="12796616" y="739464"/>
                </a:cubicBezTo>
                <a:cubicBezTo>
                  <a:pt x="12795549" y="742358"/>
                  <a:pt x="12794938" y="744795"/>
                  <a:pt x="12794786" y="746775"/>
                </a:cubicBezTo>
                <a:cubicBezTo>
                  <a:pt x="12792804" y="750355"/>
                  <a:pt x="12792194" y="753249"/>
                  <a:pt x="12792957" y="755457"/>
                </a:cubicBezTo>
                <a:cubicBezTo>
                  <a:pt x="12793720" y="757666"/>
                  <a:pt x="12796768" y="759646"/>
                  <a:pt x="12802105" y="761398"/>
                </a:cubicBezTo>
                <a:cubicBezTo>
                  <a:pt x="12807593" y="761550"/>
                  <a:pt x="12812167" y="763987"/>
                  <a:pt x="12815827" y="768709"/>
                </a:cubicBezTo>
                <a:cubicBezTo>
                  <a:pt x="12819486" y="773431"/>
                  <a:pt x="12822231" y="779524"/>
                  <a:pt x="12824060" y="786988"/>
                </a:cubicBezTo>
                <a:cubicBezTo>
                  <a:pt x="12827719" y="785313"/>
                  <a:pt x="12831378" y="784094"/>
                  <a:pt x="12835037" y="783332"/>
                </a:cubicBezTo>
                <a:cubicBezTo>
                  <a:pt x="12838697" y="782571"/>
                  <a:pt x="12842355" y="781352"/>
                  <a:pt x="12846015" y="779677"/>
                </a:cubicBezTo>
                <a:cubicBezTo>
                  <a:pt x="12847692" y="781428"/>
                  <a:pt x="12848912" y="783408"/>
                  <a:pt x="12849675" y="785617"/>
                </a:cubicBezTo>
                <a:cubicBezTo>
                  <a:pt x="12850436" y="787826"/>
                  <a:pt x="12851657" y="790720"/>
                  <a:pt x="12853334" y="794299"/>
                </a:cubicBezTo>
                <a:cubicBezTo>
                  <a:pt x="12851276" y="794451"/>
                  <a:pt x="12848988" y="795061"/>
                  <a:pt x="12846472" y="796127"/>
                </a:cubicBezTo>
                <a:cubicBezTo>
                  <a:pt x="12843957" y="797193"/>
                  <a:pt x="12842584" y="797803"/>
                  <a:pt x="12842355" y="797955"/>
                </a:cubicBezTo>
                <a:cubicBezTo>
                  <a:pt x="12840526" y="803592"/>
                  <a:pt x="12838697" y="809683"/>
                  <a:pt x="12836867" y="816226"/>
                </a:cubicBezTo>
                <a:cubicBezTo>
                  <a:pt x="12835037" y="822770"/>
                  <a:pt x="12833208" y="828845"/>
                  <a:pt x="12831378" y="834452"/>
                </a:cubicBezTo>
                <a:cubicBezTo>
                  <a:pt x="12832979" y="836113"/>
                  <a:pt x="12834351" y="837322"/>
                  <a:pt x="12835495" y="838077"/>
                </a:cubicBezTo>
                <a:cubicBezTo>
                  <a:pt x="12836638" y="838832"/>
                  <a:pt x="12838926" y="840041"/>
                  <a:pt x="12842355" y="841702"/>
                </a:cubicBezTo>
                <a:cubicBezTo>
                  <a:pt x="12839002" y="843439"/>
                  <a:pt x="12836563" y="845403"/>
                  <a:pt x="12835037" y="847593"/>
                </a:cubicBezTo>
                <a:cubicBezTo>
                  <a:pt x="12833513" y="849783"/>
                  <a:pt x="12831073" y="852653"/>
                  <a:pt x="12827719" y="856203"/>
                </a:cubicBezTo>
                <a:cubicBezTo>
                  <a:pt x="12834961" y="859979"/>
                  <a:pt x="12841518" y="864209"/>
                  <a:pt x="12847387" y="868891"/>
                </a:cubicBezTo>
                <a:cubicBezTo>
                  <a:pt x="12853257" y="873574"/>
                  <a:pt x="12858898" y="877804"/>
                  <a:pt x="12864311" y="881580"/>
                </a:cubicBezTo>
                <a:cubicBezTo>
                  <a:pt x="12855163" y="886712"/>
                  <a:pt x="12849675" y="891855"/>
                  <a:pt x="12847844" y="897010"/>
                </a:cubicBezTo>
                <a:cubicBezTo>
                  <a:pt x="12846015" y="902164"/>
                  <a:pt x="12847844" y="909166"/>
                  <a:pt x="12853334" y="918013"/>
                </a:cubicBezTo>
                <a:cubicBezTo>
                  <a:pt x="12853334" y="918166"/>
                  <a:pt x="12853334" y="918776"/>
                  <a:pt x="12853334" y="919844"/>
                </a:cubicBezTo>
                <a:cubicBezTo>
                  <a:pt x="12853334" y="920912"/>
                  <a:pt x="12853334" y="921523"/>
                  <a:pt x="12853334" y="921675"/>
                </a:cubicBezTo>
                <a:cubicBezTo>
                  <a:pt x="12851351" y="928769"/>
                  <a:pt x="12851657" y="933804"/>
                  <a:pt x="12854249" y="936779"/>
                </a:cubicBezTo>
                <a:cubicBezTo>
                  <a:pt x="12856840" y="939754"/>
                  <a:pt x="12862634" y="942042"/>
                  <a:pt x="12871629" y="943644"/>
                </a:cubicBezTo>
                <a:cubicBezTo>
                  <a:pt x="12868047" y="945398"/>
                  <a:pt x="12865150" y="947382"/>
                  <a:pt x="12862939" y="949594"/>
                </a:cubicBezTo>
                <a:cubicBezTo>
                  <a:pt x="12860727" y="951806"/>
                  <a:pt x="12858746" y="954705"/>
                  <a:pt x="12856993" y="958290"/>
                </a:cubicBezTo>
                <a:cubicBezTo>
                  <a:pt x="12856993" y="963630"/>
                  <a:pt x="12857908" y="969427"/>
                  <a:pt x="12859738" y="975682"/>
                </a:cubicBezTo>
                <a:cubicBezTo>
                  <a:pt x="12861567" y="981937"/>
                  <a:pt x="12864311" y="989565"/>
                  <a:pt x="12867971" y="998566"/>
                </a:cubicBezTo>
                <a:cubicBezTo>
                  <a:pt x="12866064" y="1000550"/>
                  <a:pt x="12865303" y="1003906"/>
                  <a:pt x="12865683" y="1008636"/>
                </a:cubicBezTo>
                <a:cubicBezTo>
                  <a:pt x="12866064" y="1013365"/>
                  <a:pt x="12868047" y="1018552"/>
                  <a:pt x="12871629" y="1024197"/>
                </a:cubicBezTo>
                <a:cubicBezTo>
                  <a:pt x="12874287" y="1027984"/>
                  <a:pt x="12877162" y="1033134"/>
                  <a:pt x="12880256" y="1039648"/>
                </a:cubicBezTo>
                <a:cubicBezTo>
                  <a:pt x="12883350" y="1046161"/>
                  <a:pt x="12881695" y="1053129"/>
                  <a:pt x="12875289" y="1060552"/>
                </a:cubicBezTo>
                <a:cubicBezTo>
                  <a:pt x="12872010" y="1064566"/>
                  <a:pt x="12870334" y="1070170"/>
                  <a:pt x="12870258" y="1077365"/>
                </a:cubicBezTo>
                <a:cubicBezTo>
                  <a:pt x="12870181" y="1084560"/>
                  <a:pt x="12869419" y="1091074"/>
                  <a:pt x="12867971" y="1096905"/>
                </a:cubicBezTo>
                <a:cubicBezTo>
                  <a:pt x="12868199" y="1098647"/>
                  <a:pt x="12869571" y="1099708"/>
                  <a:pt x="12872087" y="1100086"/>
                </a:cubicBezTo>
                <a:cubicBezTo>
                  <a:pt x="12874602" y="1100465"/>
                  <a:pt x="12876889" y="1100616"/>
                  <a:pt x="12878948" y="1100541"/>
                </a:cubicBezTo>
                <a:cubicBezTo>
                  <a:pt x="12879548" y="1103570"/>
                  <a:pt x="12881949" y="1104782"/>
                  <a:pt x="12886153" y="1104176"/>
                </a:cubicBezTo>
                <a:cubicBezTo>
                  <a:pt x="12886003" y="1105842"/>
                  <a:pt x="12885403" y="1107054"/>
                  <a:pt x="12884351" y="1107811"/>
                </a:cubicBezTo>
                <a:cubicBezTo>
                  <a:pt x="12883300" y="1108569"/>
                  <a:pt x="12882700" y="1109781"/>
                  <a:pt x="12882550" y="1111447"/>
                </a:cubicBezTo>
                <a:cubicBezTo>
                  <a:pt x="12877089" y="1115234"/>
                  <a:pt x="12873446" y="1120384"/>
                  <a:pt x="12871622" y="1126897"/>
                </a:cubicBezTo>
                <a:cubicBezTo>
                  <a:pt x="12869799" y="1133410"/>
                  <a:pt x="12869801" y="1140378"/>
                  <a:pt x="12871629" y="1147801"/>
                </a:cubicBezTo>
                <a:cubicBezTo>
                  <a:pt x="12873536" y="1145983"/>
                  <a:pt x="12875212" y="1144165"/>
                  <a:pt x="12876660" y="1142347"/>
                </a:cubicBezTo>
                <a:cubicBezTo>
                  <a:pt x="12878109" y="1140530"/>
                  <a:pt x="12878872" y="1138712"/>
                  <a:pt x="12878948" y="1136895"/>
                </a:cubicBezTo>
                <a:cubicBezTo>
                  <a:pt x="12883150" y="1140530"/>
                  <a:pt x="12885551" y="1144165"/>
                  <a:pt x="12886153" y="1147801"/>
                </a:cubicBezTo>
                <a:cubicBezTo>
                  <a:pt x="12884501" y="1147952"/>
                  <a:pt x="12883300" y="1148558"/>
                  <a:pt x="12882550" y="1149618"/>
                </a:cubicBezTo>
                <a:cubicBezTo>
                  <a:pt x="12881799" y="1150679"/>
                  <a:pt x="12880599" y="1151285"/>
                  <a:pt x="12878948" y="1151436"/>
                </a:cubicBezTo>
                <a:cubicBezTo>
                  <a:pt x="12867971" y="1158123"/>
                  <a:pt x="12867971" y="1162993"/>
                  <a:pt x="12878948" y="1166044"/>
                </a:cubicBezTo>
                <a:cubicBezTo>
                  <a:pt x="12883976" y="1167949"/>
                  <a:pt x="12886528" y="1170540"/>
                  <a:pt x="12886602" y="1173816"/>
                </a:cubicBezTo>
                <a:cubicBezTo>
                  <a:pt x="12886678" y="1177092"/>
                  <a:pt x="12886528" y="1180597"/>
                  <a:pt x="12886153" y="1184331"/>
                </a:cubicBezTo>
                <a:cubicBezTo>
                  <a:pt x="12883150" y="1191646"/>
                  <a:pt x="12881950" y="1198960"/>
                  <a:pt x="12882550" y="1206275"/>
                </a:cubicBezTo>
                <a:cubicBezTo>
                  <a:pt x="12882550" y="1207951"/>
                  <a:pt x="12882550" y="1209170"/>
                  <a:pt x="12882550" y="1209933"/>
                </a:cubicBezTo>
                <a:cubicBezTo>
                  <a:pt x="12882550" y="1210694"/>
                  <a:pt x="12882550" y="1211914"/>
                  <a:pt x="12882550" y="1213590"/>
                </a:cubicBezTo>
                <a:cubicBezTo>
                  <a:pt x="12882550" y="1215495"/>
                  <a:pt x="12882550" y="1218085"/>
                  <a:pt x="12882550" y="1221362"/>
                </a:cubicBezTo>
                <a:cubicBezTo>
                  <a:pt x="12882550" y="1224638"/>
                  <a:pt x="12882550" y="1228143"/>
                  <a:pt x="12882550" y="1231877"/>
                </a:cubicBezTo>
                <a:cubicBezTo>
                  <a:pt x="12886003" y="1228296"/>
                  <a:pt x="12889005" y="1225400"/>
                  <a:pt x="12891557" y="1223190"/>
                </a:cubicBezTo>
                <a:cubicBezTo>
                  <a:pt x="12894108" y="1220981"/>
                  <a:pt x="12897110" y="1219000"/>
                  <a:pt x="12900563" y="1217247"/>
                </a:cubicBezTo>
                <a:cubicBezTo>
                  <a:pt x="12900712" y="1219000"/>
                  <a:pt x="12901313" y="1220067"/>
                  <a:pt x="12902363" y="1220447"/>
                </a:cubicBezTo>
                <a:cubicBezTo>
                  <a:pt x="12903414" y="1220828"/>
                  <a:pt x="12904015" y="1220981"/>
                  <a:pt x="12904165" y="1220905"/>
                </a:cubicBezTo>
                <a:cubicBezTo>
                  <a:pt x="12907616" y="1233705"/>
                  <a:pt x="12910622" y="1246506"/>
                  <a:pt x="12913182" y="1259307"/>
                </a:cubicBezTo>
                <a:cubicBezTo>
                  <a:pt x="12915744" y="1272108"/>
                  <a:pt x="12918773" y="1284908"/>
                  <a:pt x="12922269" y="1297709"/>
                </a:cubicBezTo>
                <a:cubicBezTo>
                  <a:pt x="12922117" y="1303509"/>
                  <a:pt x="12920597" y="1308368"/>
                  <a:pt x="12917709" y="1312288"/>
                </a:cubicBezTo>
                <a:cubicBezTo>
                  <a:pt x="12914821" y="1316207"/>
                  <a:pt x="12911477" y="1317307"/>
                  <a:pt x="12907677" y="1315587"/>
                </a:cubicBezTo>
                <a:cubicBezTo>
                  <a:pt x="12907524" y="1315435"/>
                  <a:pt x="12906916" y="1314827"/>
                  <a:pt x="12905852" y="1313763"/>
                </a:cubicBezTo>
                <a:cubicBezTo>
                  <a:pt x="12904787" y="1312699"/>
                  <a:pt x="12904180" y="1312091"/>
                  <a:pt x="12904028" y="1311939"/>
                </a:cubicBezTo>
                <a:cubicBezTo>
                  <a:pt x="12903953" y="1311786"/>
                  <a:pt x="12904104" y="1311179"/>
                  <a:pt x="12904484" y="1310114"/>
                </a:cubicBezTo>
                <a:cubicBezTo>
                  <a:pt x="12904864" y="1309051"/>
                  <a:pt x="12905928" y="1308443"/>
                  <a:pt x="12907677" y="1308290"/>
                </a:cubicBezTo>
                <a:cubicBezTo>
                  <a:pt x="12907980" y="1304567"/>
                  <a:pt x="12909196" y="1301070"/>
                  <a:pt x="12911324" y="1297802"/>
                </a:cubicBezTo>
                <a:cubicBezTo>
                  <a:pt x="12913452" y="1294534"/>
                  <a:pt x="12914668" y="1291950"/>
                  <a:pt x="12914973" y="1290050"/>
                </a:cubicBezTo>
                <a:cubicBezTo>
                  <a:pt x="12912921" y="1286250"/>
                  <a:pt x="12909728" y="1282906"/>
                  <a:pt x="12905397" y="1280018"/>
                </a:cubicBezTo>
                <a:cubicBezTo>
                  <a:pt x="12901064" y="1277130"/>
                  <a:pt x="12896960" y="1275610"/>
                  <a:pt x="12893083" y="1275458"/>
                </a:cubicBezTo>
                <a:cubicBezTo>
                  <a:pt x="12891032" y="1275838"/>
                  <a:pt x="12888752" y="1277814"/>
                  <a:pt x="12886244" y="1281386"/>
                </a:cubicBezTo>
                <a:cubicBezTo>
                  <a:pt x="12883736" y="1284958"/>
                  <a:pt x="12882368" y="1287846"/>
                  <a:pt x="12882140" y="1290050"/>
                </a:cubicBezTo>
                <a:cubicBezTo>
                  <a:pt x="12882292" y="1295522"/>
                  <a:pt x="12882899" y="1300994"/>
                  <a:pt x="12883964" y="1306466"/>
                </a:cubicBezTo>
                <a:cubicBezTo>
                  <a:pt x="12885028" y="1311939"/>
                  <a:pt x="12885635" y="1317411"/>
                  <a:pt x="12885787" y="1322883"/>
                </a:cubicBezTo>
                <a:cubicBezTo>
                  <a:pt x="12886320" y="1328355"/>
                  <a:pt x="12887080" y="1333827"/>
                  <a:pt x="12888068" y="1339299"/>
                </a:cubicBezTo>
                <a:cubicBezTo>
                  <a:pt x="12889056" y="1344771"/>
                  <a:pt x="12887080" y="1350243"/>
                  <a:pt x="12882140" y="1355715"/>
                </a:cubicBezTo>
                <a:cubicBezTo>
                  <a:pt x="12874996" y="1363164"/>
                  <a:pt x="12869220" y="1371980"/>
                  <a:pt x="12864812" y="1382164"/>
                </a:cubicBezTo>
                <a:cubicBezTo>
                  <a:pt x="12860404" y="1392348"/>
                  <a:pt x="12856451" y="1402988"/>
                  <a:pt x="12852956" y="1414085"/>
                </a:cubicBezTo>
                <a:cubicBezTo>
                  <a:pt x="12849079" y="1426929"/>
                  <a:pt x="12843150" y="1439545"/>
                  <a:pt x="12835171" y="1451933"/>
                </a:cubicBezTo>
                <a:cubicBezTo>
                  <a:pt x="12827191" y="1464322"/>
                  <a:pt x="12818526" y="1476026"/>
                  <a:pt x="12809178" y="1487046"/>
                </a:cubicBezTo>
                <a:cubicBezTo>
                  <a:pt x="12803783" y="1494418"/>
                  <a:pt x="12799083" y="1502475"/>
                  <a:pt x="12795080" y="1511215"/>
                </a:cubicBezTo>
                <a:cubicBezTo>
                  <a:pt x="12791076" y="1519955"/>
                  <a:pt x="12787304" y="1528923"/>
                  <a:pt x="12783763" y="1538119"/>
                </a:cubicBezTo>
                <a:cubicBezTo>
                  <a:pt x="12775926" y="1552104"/>
                  <a:pt x="12769896" y="1567912"/>
                  <a:pt x="12765675" y="1585544"/>
                </a:cubicBezTo>
                <a:cubicBezTo>
                  <a:pt x="12762133" y="1592612"/>
                  <a:pt x="12758364" y="1598540"/>
                  <a:pt x="12754364" y="1603329"/>
                </a:cubicBezTo>
                <a:cubicBezTo>
                  <a:pt x="12750367" y="1608117"/>
                  <a:pt x="12745682" y="1613133"/>
                  <a:pt x="12740314" y="1618377"/>
                </a:cubicBezTo>
                <a:cubicBezTo>
                  <a:pt x="12735068" y="1622253"/>
                  <a:pt x="12730960" y="1627269"/>
                  <a:pt x="12727995" y="1633425"/>
                </a:cubicBezTo>
                <a:cubicBezTo>
                  <a:pt x="12725029" y="1639581"/>
                  <a:pt x="12721835" y="1645509"/>
                  <a:pt x="12718413" y="1651210"/>
                </a:cubicBezTo>
                <a:cubicBezTo>
                  <a:pt x="12711266" y="1660254"/>
                  <a:pt x="12704573" y="1668614"/>
                  <a:pt x="12698337" y="1676290"/>
                </a:cubicBezTo>
                <a:cubicBezTo>
                  <a:pt x="12692103" y="1683966"/>
                  <a:pt x="12685410" y="1691414"/>
                  <a:pt x="12678263" y="1698635"/>
                </a:cubicBezTo>
                <a:cubicBezTo>
                  <a:pt x="12674384" y="1702207"/>
                  <a:pt x="12669365" y="1705095"/>
                  <a:pt x="12663206" y="1707299"/>
                </a:cubicBezTo>
                <a:cubicBezTo>
                  <a:pt x="12657047" y="1709503"/>
                  <a:pt x="12651115" y="1711479"/>
                  <a:pt x="12645411" y="1713227"/>
                </a:cubicBezTo>
                <a:cubicBezTo>
                  <a:pt x="12639784" y="1714823"/>
                  <a:pt x="12634613" y="1716191"/>
                  <a:pt x="12629898" y="1717331"/>
                </a:cubicBezTo>
                <a:cubicBezTo>
                  <a:pt x="12625184" y="1718471"/>
                  <a:pt x="12621837" y="1720751"/>
                  <a:pt x="12619862" y="1724171"/>
                </a:cubicBezTo>
                <a:cubicBezTo>
                  <a:pt x="12614613" y="1727971"/>
                  <a:pt x="12610508" y="1730403"/>
                  <a:pt x="12607542" y="1731467"/>
                </a:cubicBezTo>
                <a:cubicBezTo>
                  <a:pt x="12604577" y="1732531"/>
                  <a:pt x="12601383" y="1731315"/>
                  <a:pt x="12597961" y="1727819"/>
                </a:cubicBezTo>
                <a:cubicBezTo>
                  <a:pt x="12590585" y="1731163"/>
                  <a:pt x="12583436" y="1733595"/>
                  <a:pt x="12576517" y="1735115"/>
                </a:cubicBezTo>
                <a:cubicBezTo>
                  <a:pt x="12569596" y="1736635"/>
                  <a:pt x="12563361" y="1739067"/>
                  <a:pt x="12557810" y="1742411"/>
                </a:cubicBezTo>
                <a:cubicBezTo>
                  <a:pt x="12546784" y="1749252"/>
                  <a:pt x="12535073" y="1752900"/>
                  <a:pt x="12522678" y="1753356"/>
                </a:cubicBezTo>
                <a:cubicBezTo>
                  <a:pt x="12510282" y="1753812"/>
                  <a:pt x="12497660" y="1753812"/>
                  <a:pt x="12484807" y="1753356"/>
                </a:cubicBezTo>
                <a:cubicBezTo>
                  <a:pt x="12477660" y="1754952"/>
                  <a:pt x="12470969" y="1755408"/>
                  <a:pt x="12464733" y="1754724"/>
                </a:cubicBezTo>
                <a:cubicBezTo>
                  <a:pt x="12458497" y="1754040"/>
                  <a:pt x="12451805" y="1753584"/>
                  <a:pt x="12444657" y="1753356"/>
                </a:cubicBezTo>
                <a:cubicBezTo>
                  <a:pt x="12437432" y="1755104"/>
                  <a:pt x="12430893" y="1756168"/>
                  <a:pt x="12425038" y="1756548"/>
                </a:cubicBezTo>
                <a:cubicBezTo>
                  <a:pt x="12419182" y="1756928"/>
                  <a:pt x="12413556" y="1757080"/>
                  <a:pt x="12408156" y="1757004"/>
                </a:cubicBezTo>
                <a:cubicBezTo>
                  <a:pt x="12391959" y="1761792"/>
                  <a:pt x="12376903" y="1762248"/>
                  <a:pt x="12362987" y="1758372"/>
                </a:cubicBezTo>
                <a:cubicBezTo>
                  <a:pt x="12349071" y="1754496"/>
                  <a:pt x="12334927" y="1750392"/>
                  <a:pt x="12320554" y="1746059"/>
                </a:cubicBezTo>
                <a:cubicBezTo>
                  <a:pt x="12316980" y="1745984"/>
                  <a:pt x="12314091" y="1746136"/>
                  <a:pt x="12311886" y="1746515"/>
                </a:cubicBezTo>
                <a:cubicBezTo>
                  <a:pt x="12309681" y="1746896"/>
                  <a:pt x="12307703" y="1747960"/>
                  <a:pt x="12305954" y="1749708"/>
                </a:cubicBezTo>
                <a:cubicBezTo>
                  <a:pt x="12298578" y="1756624"/>
                  <a:pt x="12290518" y="1761032"/>
                  <a:pt x="12281772" y="1762932"/>
                </a:cubicBezTo>
                <a:cubicBezTo>
                  <a:pt x="12273027" y="1764832"/>
                  <a:pt x="12264054" y="1766504"/>
                  <a:pt x="12254854" y="1767948"/>
                </a:cubicBezTo>
                <a:cubicBezTo>
                  <a:pt x="12245956" y="1769620"/>
                  <a:pt x="12238199" y="1769924"/>
                  <a:pt x="12231583" y="1768860"/>
                </a:cubicBezTo>
                <a:cubicBezTo>
                  <a:pt x="12224968" y="1767796"/>
                  <a:pt x="12218125" y="1766276"/>
                  <a:pt x="12211053" y="1764300"/>
                </a:cubicBezTo>
                <a:cubicBezTo>
                  <a:pt x="12196376" y="1760728"/>
                  <a:pt x="12181928" y="1757840"/>
                  <a:pt x="12167708" y="1755636"/>
                </a:cubicBezTo>
                <a:cubicBezTo>
                  <a:pt x="12153488" y="1753432"/>
                  <a:pt x="12139952" y="1751456"/>
                  <a:pt x="12127100" y="1749708"/>
                </a:cubicBezTo>
                <a:cubicBezTo>
                  <a:pt x="12119800" y="1748112"/>
                  <a:pt x="12112500" y="1747656"/>
                  <a:pt x="12105199" y="1748339"/>
                </a:cubicBezTo>
                <a:cubicBezTo>
                  <a:pt x="12097899" y="1749023"/>
                  <a:pt x="12090599" y="1749480"/>
                  <a:pt x="12083299" y="1749708"/>
                </a:cubicBezTo>
                <a:cubicBezTo>
                  <a:pt x="12079649" y="1749556"/>
                  <a:pt x="12075998" y="1748948"/>
                  <a:pt x="12072349" y="1747883"/>
                </a:cubicBezTo>
                <a:cubicBezTo>
                  <a:pt x="12068699" y="1746820"/>
                  <a:pt x="12065049" y="1746211"/>
                  <a:pt x="12061398" y="1746059"/>
                </a:cubicBezTo>
                <a:cubicBezTo>
                  <a:pt x="12054099" y="1742563"/>
                  <a:pt x="12046798" y="1739523"/>
                  <a:pt x="12039498" y="1736939"/>
                </a:cubicBezTo>
                <a:cubicBezTo>
                  <a:pt x="12032198" y="1734355"/>
                  <a:pt x="12024898" y="1731315"/>
                  <a:pt x="12017597" y="1727819"/>
                </a:cubicBezTo>
                <a:cubicBezTo>
                  <a:pt x="12012276" y="1727591"/>
                  <a:pt x="12007407" y="1726223"/>
                  <a:pt x="12002997" y="1723715"/>
                </a:cubicBezTo>
                <a:cubicBezTo>
                  <a:pt x="11998587" y="1721207"/>
                  <a:pt x="11993721" y="1718927"/>
                  <a:pt x="11988397" y="1716875"/>
                </a:cubicBezTo>
                <a:cubicBezTo>
                  <a:pt x="11973797" y="1709579"/>
                  <a:pt x="11959196" y="1702283"/>
                  <a:pt x="11944596" y="1694986"/>
                </a:cubicBezTo>
                <a:cubicBezTo>
                  <a:pt x="11942695" y="1695063"/>
                  <a:pt x="11940110" y="1694910"/>
                  <a:pt x="11936841" y="1694531"/>
                </a:cubicBezTo>
                <a:cubicBezTo>
                  <a:pt x="11933570" y="1694150"/>
                  <a:pt x="11930072" y="1693086"/>
                  <a:pt x="11926346" y="1691338"/>
                </a:cubicBezTo>
                <a:cubicBezTo>
                  <a:pt x="11922104" y="1691338"/>
                  <a:pt x="11919686" y="1691338"/>
                  <a:pt x="11919093" y="1691338"/>
                </a:cubicBezTo>
                <a:cubicBezTo>
                  <a:pt x="11911819" y="1682522"/>
                  <a:pt x="11903853" y="1676442"/>
                  <a:pt x="11895198" y="1673098"/>
                </a:cubicBezTo>
                <a:cubicBezTo>
                  <a:pt x="11886544" y="1669754"/>
                  <a:pt x="11877621" y="1667322"/>
                  <a:pt x="11868431" y="1665802"/>
                </a:cubicBezTo>
                <a:cubicBezTo>
                  <a:pt x="11865087" y="1665422"/>
                  <a:pt x="11862656" y="1663446"/>
                  <a:pt x="11861135" y="1659874"/>
                </a:cubicBezTo>
                <a:cubicBezTo>
                  <a:pt x="11859614" y="1656302"/>
                  <a:pt x="11857183" y="1653414"/>
                  <a:pt x="11853839" y="1651210"/>
                </a:cubicBezTo>
                <a:cubicBezTo>
                  <a:pt x="11850799" y="1647562"/>
                  <a:pt x="11845935" y="1643913"/>
                  <a:pt x="11839247" y="1640265"/>
                </a:cubicBezTo>
                <a:cubicBezTo>
                  <a:pt x="11817967" y="1639657"/>
                  <a:pt x="11798510" y="1629929"/>
                  <a:pt x="11780877" y="1611081"/>
                </a:cubicBezTo>
                <a:cubicBezTo>
                  <a:pt x="11773429" y="1603633"/>
                  <a:pt x="11765526" y="1595728"/>
                  <a:pt x="11757164" y="1587368"/>
                </a:cubicBezTo>
                <a:cubicBezTo>
                  <a:pt x="11748804" y="1579008"/>
                  <a:pt x="11740900" y="1571104"/>
                  <a:pt x="11733452" y="1563656"/>
                </a:cubicBezTo>
                <a:cubicBezTo>
                  <a:pt x="11731704" y="1563504"/>
                  <a:pt x="11730640" y="1562896"/>
                  <a:pt x="11730260" y="1561832"/>
                </a:cubicBezTo>
                <a:cubicBezTo>
                  <a:pt x="11729880" y="1560768"/>
                  <a:pt x="11729729" y="1560160"/>
                  <a:pt x="11729804" y="1560008"/>
                </a:cubicBezTo>
                <a:cubicBezTo>
                  <a:pt x="11714072" y="1560692"/>
                  <a:pt x="11701760" y="1555676"/>
                  <a:pt x="11692867" y="1544959"/>
                </a:cubicBezTo>
                <a:cubicBezTo>
                  <a:pt x="11683975" y="1534243"/>
                  <a:pt x="11674399" y="1524667"/>
                  <a:pt x="11664139" y="1516231"/>
                </a:cubicBezTo>
                <a:cubicBezTo>
                  <a:pt x="11657451" y="1511975"/>
                  <a:pt x="11652586" y="1505895"/>
                  <a:pt x="11649547" y="1497991"/>
                </a:cubicBezTo>
                <a:cubicBezTo>
                  <a:pt x="11640123" y="1485298"/>
                  <a:pt x="11630698" y="1472378"/>
                  <a:pt x="11621274" y="1459230"/>
                </a:cubicBezTo>
                <a:cubicBezTo>
                  <a:pt x="11611850" y="1446081"/>
                  <a:pt x="11604249" y="1432249"/>
                  <a:pt x="11598473" y="1417733"/>
                </a:cubicBezTo>
                <a:cubicBezTo>
                  <a:pt x="11594294" y="1408765"/>
                  <a:pt x="11588972" y="1400252"/>
                  <a:pt x="11582513" y="1392196"/>
                </a:cubicBezTo>
                <a:cubicBezTo>
                  <a:pt x="11576053" y="1384140"/>
                  <a:pt x="11571644" y="1375628"/>
                  <a:pt x="11569289" y="1366660"/>
                </a:cubicBezTo>
                <a:cubicBezTo>
                  <a:pt x="11563741" y="1352219"/>
                  <a:pt x="11558421" y="1338235"/>
                  <a:pt x="11553328" y="1324707"/>
                </a:cubicBezTo>
                <a:cubicBezTo>
                  <a:pt x="11548236" y="1311179"/>
                  <a:pt x="11543827" y="1297194"/>
                  <a:pt x="11540104" y="1282754"/>
                </a:cubicBezTo>
                <a:cubicBezTo>
                  <a:pt x="11538432" y="1270138"/>
                  <a:pt x="11538128" y="1257978"/>
                  <a:pt x="11539192" y="1246273"/>
                </a:cubicBezTo>
                <a:cubicBezTo>
                  <a:pt x="11540257" y="1234569"/>
                  <a:pt x="11541776" y="1222409"/>
                  <a:pt x="11543752" y="1209792"/>
                </a:cubicBezTo>
                <a:cubicBezTo>
                  <a:pt x="11543752" y="1204168"/>
                  <a:pt x="11544665" y="1198088"/>
                  <a:pt x="11546489" y="1191552"/>
                </a:cubicBezTo>
                <a:cubicBezTo>
                  <a:pt x="11548312" y="1185016"/>
                  <a:pt x="11551048" y="1178936"/>
                  <a:pt x="11554697" y="1173312"/>
                </a:cubicBezTo>
                <a:cubicBezTo>
                  <a:pt x="11559940" y="1162216"/>
                  <a:pt x="11564956" y="1150663"/>
                  <a:pt x="11569744" y="1138655"/>
                </a:cubicBezTo>
                <a:cubicBezTo>
                  <a:pt x="11574533" y="1126647"/>
                  <a:pt x="11580461" y="1115094"/>
                  <a:pt x="11587529" y="1103998"/>
                </a:cubicBezTo>
                <a:cubicBezTo>
                  <a:pt x="11599082" y="1082718"/>
                  <a:pt x="11612457" y="1059614"/>
                  <a:pt x="11627658" y="1034685"/>
                </a:cubicBezTo>
                <a:cubicBezTo>
                  <a:pt x="11629329" y="1038257"/>
                  <a:pt x="11630547" y="1041145"/>
                  <a:pt x="11631306" y="1043349"/>
                </a:cubicBezTo>
                <a:cubicBezTo>
                  <a:pt x="11632066" y="1045553"/>
                  <a:pt x="11633282" y="1047529"/>
                  <a:pt x="11634954" y="1049277"/>
                </a:cubicBezTo>
                <a:cubicBezTo>
                  <a:pt x="11639210" y="1045629"/>
                  <a:pt x="11641642" y="1041981"/>
                  <a:pt x="11642251" y="1038333"/>
                </a:cubicBezTo>
                <a:cubicBezTo>
                  <a:pt x="11642175" y="1034837"/>
                  <a:pt x="11641415" y="1031797"/>
                  <a:pt x="11639970" y="1029213"/>
                </a:cubicBezTo>
                <a:cubicBezTo>
                  <a:pt x="11638526" y="1026629"/>
                  <a:pt x="11636854" y="1023589"/>
                  <a:pt x="11634954" y="1020093"/>
                </a:cubicBezTo>
                <a:cubicBezTo>
                  <a:pt x="11645290" y="1023741"/>
                  <a:pt x="11653803" y="1027389"/>
                  <a:pt x="11660491" y="1031037"/>
                </a:cubicBezTo>
                <a:cubicBezTo>
                  <a:pt x="11670827" y="1023741"/>
                  <a:pt x="11682988" y="1016445"/>
                  <a:pt x="11696972" y="1009148"/>
                </a:cubicBezTo>
                <a:cubicBezTo>
                  <a:pt x="11697275" y="1007419"/>
                  <a:pt x="11698491" y="1006366"/>
                  <a:pt x="11700619" y="1005989"/>
                </a:cubicBezTo>
                <a:cubicBezTo>
                  <a:pt x="11702747" y="1005614"/>
                  <a:pt x="11703964" y="1005463"/>
                  <a:pt x="11704268" y="1005538"/>
                </a:cubicBezTo>
                <a:cubicBezTo>
                  <a:pt x="11704648" y="998694"/>
                  <a:pt x="11707535" y="994332"/>
                  <a:pt x="11712932" y="992452"/>
                </a:cubicBezTo>
                <a:cubicBezTo>
                  <a:pt x="11718328" y="990571"/>
                  <a:pt x="11723951" y="988917"/>
                  <a:pt x="11729804" y="987488"/>
                </a:cubicBezTo>
                <a:cubicBezTo>
                  <a:pt x="11735276" y="987187"/>
                  <a:pt x="11740748" y="985984"/>
                  <a:pt x="11746221" y="983878"/>
                </a:cubicBezTo>
                <a:cubicBezTo>
                  <a:pt x="11751693" y="981772"/>
                  <a:pt x="11757164" y="980569"/>
                  <a:pt x="11762637" y="980268"/>
                </a:cubicBezTo>
                <a:cubicBezTo>
                  <a:pt x="11764613" y="978689"/>
                  <a:pt x="11767044" y="978237"/>
                  <a:pt x="11769933" y="978914"/>
                </a:cubicBezTo>
                <a:cubicBezTo>
                  <a:pt x="11772822" y="979591"/>
                  <a:pt x="11775253" y="980042"/>
                  <a:pt x="11777229" y="980268"/>
                </a:cubicBezTo>
                <a:cubicBezTo>
                  <a:pt x="11779205" y="988691"/>
                  <a:pt x="11781637" y="992602"/>
                  <a:pt x="11784526" y="992001"/>
                </a:cubicBezTo>
                <a:cubicBezTo>
                  <a:pt x="11787414" y="991399"/>
                  <a:pt x="11789845" y="989895"/>
                  <a:pt x="11791822" y="987488"/>
                </a:cubicBezTo>
                <a:cubicBezTo>
                  <a:pt x="11802765" y="994106"/>
                  <a:pt x="11813710" y="998920"/>
                  <a:pt x="11824655" y="1001928"/>
                </a:cubicBezTo>
                <a:cubicBezTo>
                  <a:pt x="11826630" y="1002003"/>
                  <a:pt x="11829062" y="1002756"/>
                  <a:pt x="11831951" y="1004185"/>
                </a:cubicBezTo>
                <a:cubicBezTo>
                  <a:pt x="11834839" y="1005614"/>
                  <a:pt x="11837270" y="1007268"/>
                  <a:pt x="11839247" y="1009148"/>
                </a:cubicBezTo>
                <a:cubicBezTo>
                  <a:pt x="11842742" y="1011276"/>
                  <a:pt x="11845782" y="1012493"/>
                  <a:pt x="11848367" y="1012801"/>
                </a:cubicBezTo>
                <a:cubicBezTo>
                  <a:pt x="11850951" y="1013109"/>
                  <a:pt x="11853991" y="1010688"/>
                  <a:pt x="11857486" y="1005538"/>
                </a:cubicBezTo>
                <a:cubicBezTo>
                  <a:pt x="11859691" y="1000199"/>
                  <a:pt x="11863491" y="995535"/>
                  <a:pt x="11868887" y="991549"/>
                </a:cubicBezTo>
                <a:cubicBezTo>
                  <a:pt x="11874283" y="987563"/>
                  <a:pt x="11878995" y="983803"/>
                  <a:pt x="11883023" y="980268"/>
                </a:cubicBezTo>
                <a:cubicBezTo>
                  <a:pt x="11883175" y="978538"/>
                  <a:pt x="11883783" y="977485"/>
                  <a:pt x="11884847" y="977109"/>
                </a:cubicBezTo>
                <a:cubicBezTo>
                  <a:pt x="11885911" y="976733"/>
                  <a:pt x="11886519" y="976583"/>
                  <a:pt x="11886672" y="976658"/>
                </a:cubicBezTo>
                <a:cubicBezTo>
                  <a:pt x="11895900" y="964704"/>
                  <a:pt x="11906286" y="958657"/>
                  <a:pt x="11917826" y="958517"/>
                </a:cubicBezTo>
                <a:cubicBezTo>
                  <a:pt x="11929366" y="958377"/>
                  <a:pt x="11940724" y="959598"/>
                  <a:pt x="11951897" y="962179"/>
                </a:cubicBezTo>
                <a:cubicBezTo>
                  <a:pt x="11955622" y="963927"/>
                  <a:pt x="11959121" y="964991"/>
                  <a:pt x="11962390" y="965372"/>
                </a:cubicBezTo>
                <a:cubicBezTo>
                  <a:pt x="11965661" y="965752"/>
                  <a:pt x="11968246" y="965904"/>
                  <a:pt x="11970147" y="965827"/>
                </a:cubicBezTo>
                <a:cubicBezTo>
                  <a:pt x="11979045" y="965597"/>
                  <a:pt x="11986799" y="966960"/>
                  <a:pt x="11993409" y="969917"/>
                </a:cubicBezTo>
                <a:cubicBezTo>
                  <a:pt x="12000021" y="972874"/>
                  <a:pt x="12006849" y="978807"/>
                  <a:pt x="12013898" y="987716"/>
                </a:cubicBezTo>
                <a:cubicBezTo>
                  <a:pt x="12017471" y="995620"/>
                  <a:pt x="12023094" y="1003524"/>
                  <a:pt x="12030770" y="1011428"/>
                </a:cubicBezTo>
                <a:cubicBezTo>
                  <a:pt x="12038447" y="1019333"/>
                  <a:pt x="12048630" y="1023589"/>
                  <a:pt x="12061323" y="1024197"/>
                </a:cubicBezTo>
                <a:cubicBezTo>
                  <a:pt x="12063450" y="1024727"/>
                  <a:pt x="12065579" y="1027302"/>
                  <a:pt x="12067707" y="1031922"/>
                </a:cubicBezTo>
                <a:cubicBezTo>
                  <a:pt x="12069835" y="1036543"/>
                  <a:pt x="12070140" y="1040027"/>
                  <a:pt x="12068619" y="1042374"/>
                </a:cubicBezTo>
                <a:cubicBezTo>
                  <a:pt x="12064059" y="1054947"/>
                  <a:pt x="12064971" y="1066156"/>
                  <a:pt x="12071355" y="1076002"/>
                </a:cubicBezTo>
                <a:cubicBezTo>
                  <a:pt x="12077739" y="1085848"/>
                  <a:pt x="12084124" y="1095239"/>
                  <a:pt x="12090508" y="1104176"/>
                </a:cubicBezTo>
                <a:cubicBezTo>
                  <a:pt x="12102060" y="1121747"/>
                  <a:pt x="12115436" y="1137500"/>
                  <a:pt x="12130636" y="1151436"/>
                </a:cubicBezTo>
                <a:cubicBezTo>
                  <a:pt x="12116652" y="1154466"/>
                  <a:pt x="12104492" y="1155677"/>
                  <a:pt x="12094156" y="1155071"/>
                </a:cubicBezTo>
                <a:cubicBezTo>
                  <a:pt x="12081235" y="1154996"/>
                  <a:pt x="12067859" y="1154238"/>
                  <a:pt x="12054027" y="1152799"/>
                </a:cubicBezTo>
                <a:cubicBezTo>
                  <a:pt x="12040194" y="1151360"/>
                  <a:pt x="12026819" y="1149694"/>
                  <a:pt x="12013898" y="1147801"/>
                </a:cubicBezTo>
                <a:cubicBezTo>
                  <a:pt x="12003030" y="1147649"/>
                  <a:pt x="11991934" y="1147043"/>
                  <a:pt x="11980609" y="1145983"/>
                </a:cubicBezTo>
                <a:cubicBezTo>
                  <a:pt x="11969285" y="1144923"/>
                  <a:pt x="11957277" y="1144317"/>
                  <a:pt x="11944584" y="1144165"/>
                </a:cubicBezTo>
                <a:cubicBezTo>
                  <a:pt x="11940783" y="1144316"/>
                  <a:pt x="11936529" y="1145831"/>
                  <a:pt x="11931821" y="1148711"/>
                </a:cubicBezTo>
                <a:cubicBezTo>
                  <a:pt x="11927115" y="1151590"/>
                  <a:pt x="11922872" y="1154927"/>
                  <a:pt x="11919093" y="1158719"/>
                </a:cubicBezTo>
                <a:cubicBezTo>
                  <a:pt x="11917592" y="1160999"/>
                  <a:pt x="11917894" y="1164648"/>
                  <a:pt x="11920000" y="1169664"/>
                </a:cubicBezTo>
                <a:cubicBezTo>
                  <a:pt x="11922106" y="1174680"/>
                  <a:pt x="11924221" y="1178328"/>
                  <a:pt x="11926344" y="1180608"/>
                </a:cubicBezTo>
                <a:cubicBezTo>
                  <a:pt x="11933785" y="1189642"/>
                  <a:pt x="11941704" y="1198022"/>
                  <a:pt x="11950102" y="1205745"/>
                </a:cubicBezTo>
                <a:cubicBezTo>
                  <a:pt x="11958499" y="1213469"/>
                  <a:pt x="11966507" y="1221050"/>
                  <a:pt x="11974127" y="1228489"/>
                </a:cubicBezTo>
                <a:cubicBezTo>
                  <a:pt x="11975859" y="1230465"/>
                  <a:pt x="11976914" y="1232897"/>
                  <a:pt x="11977291" y="1235785"/>
                </a:cubicBezTo>
                <a:cubicBezTo>
                  <a:pt x="11977667" y="1238673"/>
                  <a:pt x="11977818" y="1241105"/>
                  <a:pt x="11977743" y="1243081"/>
                </a:cubicBezTo>
                <a:cubicBezTo>
                  <a:pt x="11981358" y="1242473"/>
                  <a:pt x="11984974" y="1243689"/>
                  <a:pt x="11988590" y="1246729"/>
                </a:cubicBezTo>
                <a:cubicBezTo>
                  <a:pt x="11981434" y="1250149"/>
                  <a:pt x="11977667" y="1253342"/>
                  <a:pt x="11977291" y="1256306"/>
                </a:cubicBezTo>
                <a:cubicBezTo>
                  <a:pt x="11976914" y="1259270"/>
                  <a:pt x="11979475" y="1263374"/>
                  <a:pt x="11984974" y="1268618"/>
                </a:cubicBezTo>
                <a:cubicBezTo>
                  <a:pt x="11983241" y="1268770"/>
                  <a:pt x="11982187" y="1269378"/>
                  <a:pt x="11981810" y="1270442"/>
                </a:cubicBezTo>
                <a:cubicBezTo>
                  <a:pt x="11981434" y="1271506"/>
                  <a:pt x="11981282" y="1272114"/>
                  <a:pt x="11981358" y="1272266"/>
                </a:cubicBezTo>
                <a:cubicBezTo>
                  <a:pt x="11979701" y="1273938"/>
                  <a:pt x="11978496" y="1275154"/>
                  <a:pt x="11977743" y="1275914"/>
                </a:cubicBezTo>
                <a:cubicBezTo>
                  <a:pt x="11976989" y="1276674"/>
                  <a:pt x="11975785" y="1277890"/>
                  <a:pt x="11974127" y="1279562"/>
                </a:cubicBezTo>
                <a:cubicBezTo>
                  <a:pt x="11985576" y="1283818"/>
                  <a:pt x="11995217" y="1286250"/>
                  <a:pt x="12003052" y="1286858"/>
                </a:cubicBezTo>
                <a:cubicBezTo>
                  <a:pt x="11999436" y="1291114"/>
                  <a:pt x="11995821" y="1293546"/>
                  <a:pt x="11992205" y="1294154"/>
                </a:cubicBezTo>
                <a:cubicBezTo>
                  <a:pt x="11993034" y="1299018"/>
                  <a:pt x="11995895" y="1302970"/>
                  <a:pt x="12000791" y="1306010"/>
                </a:cubicBezTo>
                <a:cubicBezTo>
                  <a:pt x="12005688" y="1309051"/>
                  <a:pt x="12007647" y="1314827"/>
                  <a:pt x="12006667" y="1323339"/>
                </a:cubicBezTo>
                <a:cubicBezTo>
                  <a:pt x="12001470" y="1317715"/>
                  <a:pt x="11997402" y="1314371"/>
                  <a:pt x="11994464" y="1313307"/>
                </a:cubicBezTo>
                <a:cubicBezTo>
                  <a:pt x="11991527" y="1312243"/>
                  <a:pt x="11988363" y="1314371"/>
                  <a:pt x="11984974" y="1319691"/>
                </a:cubicBezTo>
                <a:cubicBezTo>
                  <a:pt x="11984823" y="1321439"/>
                  <a:pt x="11983317" y="1322503"/>
                  <a:pt x="11980454" y="1322883"/>
                </a:cubicBezTo>
                <a:cubicBezTo>
                  <a:pt x="11977592" y="1323263"/>
                  <a:pt x="11974278" y="1323415"/>
                  <a:pt x="11970512" y="1323339"/>
                </a:cubicBezTo>
                <a:cubicBezTo>
                  <a:pt x="11972169" y="1321667"/>
                  <a:pt x="11973373" y="1320451"/>
                  <a:pt x="11974127" y="1319691"/>
                </a:cubicBezTo>
                <a:cubicBezTo>
                  <a:pt x="11974880" y="1318931"/>
                  <a:pt x="11976086" y="1317715"/>
                  <a:pt x="11977743" y="1316043"/>
                </a:cubicBezTo>
                <a:cubicBezTo>
                  <a:pt x="11975785" y="1314371"/>
                  <a:pt x="11973375" y="1313155"/>
                  <a:pt x="11970512" y="1312395"/>
                </a:cubicBezTo>
                <a:cubicBezTo>
                  <a:pt x="11967649" y="1311634"/>
                  <a:pt x="11965239" y="1310419"/>
                  <a:pt x="11963281" y="1308747"/>
                </a:cubicBezTo>
                <a:cubicBezTo>
                  <a:pt x="11965013" y="1308595"/>
                  <a:pt x="11966068" y="1307986"/>
                  <a:pt x="11966445" y="1306923"/>
                </a:cubicBezTo>
                <a:cubicBezTo>
                  <a:pt x="11966821" y="1305858"/>
                  <a:pt x="11966971" y="1305251"/>
                  <a:pt x="11966896" y="1305099"/>
                </a:cubicBezTo>
                <a:cubicBezTo>
                  <a:pt x="11968704" y="1305251"/>
                  <a:pt x="11970512" y="1305858"/>
                  <a:pt x="11972319" y="1306923"/>
                </a:cubicBezTo>
                <a:cubicBezTo>
                  <a:pt x="11974127" y="1307986"/>
                  <a:pt x="11975935" y="1308595"/>
                  <a:pt x="11977743" y="1308747"/>
                </a:cubicBezTo>
                <a:cubicBezTo>
                  <a:pt x="11977894" y="1308443"/>
                  <a:pt x="11978496" y="1307227"/>
                  <a:pt x="11979551" y="1305099"/>
                </a:cubicBezTo>
                <a:cubicBezTo>
                  <a:pt x="11980604" y="1302970"/>
                  <a:pt x="11981208" y="1301755"/>
                  <a:pt x="11981358" y="1301450"/>
                </a:cubicBezTo>
                <a:cubicBezTo>
                  <a:pt x="11977894" y="1299398"/>
                  <a:pt x="11974880" y="1297118"/>
                  <a:pt x="11972319" y="1294610"/>
                </a:cubicBezTo>
                <a:cubicBezTo>
                  <a:pt x="11969758" y="1292102"/>
                  <a:pt x="11966746" y="1290734"/>
                  <a:pt x="11963281" y="1290506"/>
                </a:cubicBezTo>
                <a:cubicBezTo>
                  <a:pt x="11948689" y="1287466"/>
                  <a:pt x="11941393" y="1293546"/>
                  <a:pt x="11941393" y="1308747"/>
                </a:cubicBezTo>
                <a:cubicBezTo>
                  <a:pt x="11941240" y="1308822"/>
                  <a:pt x="11940632" y="1309583"/>
                  <a:pt x="11939568" y="1311027"/>
                </a:cubicBezTo>
                <a:cubicBezTo>
                  <a:pt x="11938505" y="1312471"/>
                  <a:pt x="11937896" y="1314143"/>
                  <a:pt x="11937744" y="1316043"/>
                </a:cubicBezTo>
                <a:cubicBezTo>
                  <a:pt x="11934172" y="1312547"/>
                  <a:pt x="11931284" y="1309507"/>
                  <a:pt x="11929081" y="1306923"/>
                </a:cubicBezTo>
                <a:cubicBezTo>
                  <a:pt x="11926876" y="1304338"/>
                  <a:pt x="11924901" y="1301298"/>
                  <a:pt x="11923152" y="1297802"/>
                </a:cubicBezTo>
                <a:cubicBezTo>
                  <a:pt x="11916692" y="1310114"/>
                  <a:pt x="11916844" y="1318315"/>
                  <a:pt x="11923608" y="1322405"/>
                </a:cubicBezTo>
                <a:cubicBezTo>
                  <a:pt x="11930372" y="1326495"/>
                  <a:pt x="11938732" y="1329215"/>
                  <a:pt x="11948689" y="1330565"/>
                </a:cubicBezTo>
                <a:cubicBezTo>
                  <a:pt x="11948764" y="1330264"/>
                  <a:pt x="11949525" y="1329059"/>
                  <a:pt x="11950969" y="1326952"/>
                </a:cubicBezTo>
                <a:cubicBezTo>
                  <a:pt x="11952412" y="1324844"/>
                  <a:pt x="11954085" y="1323640"/>
                  <a:pt x="11955985" y="1323339"/>
                </a:cubicBezTo>
                <a:cubicBezTo>
                  <a:pt x="11957809" y="1321743"/>
                  <a:pt x="11959632" y="1321287"/>
                  <a:pt x="11961452" y="1321971"/>
                </a:cubicBezTo>
                <a:cubicBezTo>
                  <a:pt x="11963273" y="1322655"/>
                  <a:pt x="11965088" y="1323111"/>
                  <a:pt x="11966896" y="1323339"/>
                </a:cubicBezTo>
                <a:cubicBezTo>
                  <a:pt x="11966063" y="1332137"/>
                  <a:pt x="11968633" y="1339832"/>
                  <a:pt x="11974603" y="1346424"/>
                </a:cubicBezTo>
                <a:cubicBezTo>
                  <a:pt x="11980574" y="1353017"/>
                  <a:pt x="11984096" y="1359914"/>
                  <a:pt x="11985169" y="1367116"/>
                </a:cubicBezTo>
                <a:cubicBezTo>
                  <a:pt x="11987069" y="1365444"/>
                  <a:pt x="11989654" y="1364228"/>
                  <a:pt x="11992921" y="1363468"/>
                </a:cubicBezTo>
                <a:cubicBezTo>
                  <a:pt x="11996189" y="1362708"/>
                  <a:pt x="11999686" y="1361492"/>
                  <a:pt x="12003410" y="1359820"/>
                </a:cubicBezTo>
                <a:cubicBezTo>
                  <a:pt x="12005234" y="1363545"/>
                  <a:pt x="12007057" y="1367950"/>
                  <a:pt x="12008882" y="1373034"/>
                </a:cubicBezTo>
                <a:cubicBezTo>
                  <a:pt x="12010706" y="1378118"/>
                  <a:pt x="12012530" y="1383417"/>
                  <a:pt x="12014353" y="1388928"/>
                </a:cubicBezTo>
                <a:cubicBezTo>
                  <a:pt x="12014202" y="1383645"/>
                  <a:pt x="12015418" y="1379715"/>
                  <a:pt x="12018002" y="1377139"/>
                </a:cubicBezTo>
                <a:cubicBezTo>
                  <a:pt x="12020586" y="1374562"/>
                  <a:pt x="12025450" y="1372437"/>
                  <a:pt x="12032594" y="1370764"/>
                </a:cubicBezTo>
                <a:cubicBezTo>
                  <a:pt x="12027047" y="1367268"/>
                  <a:pt x="12021726" y="1364228"/>
                  <a:pt x="12016633" y="1361644"/>
                </a:cubicBezTo>
                <a:cubicBezTo>
                  <a:pt x="12011542" y="1359059"/>
                  <a:pt x="12007134" y="1356020"/>
                  <a:pt x="12003410" y="1352524"/>
                </a:cubicBezTo>
                <a:cubicBezTo>
                  <a:pt x="12001738" y="1350623"/>
                  <a:pt x="12000522" y="1348039"/>
                  <a:pt x="11999761" y="1344771"/>
                </a:cubicBezTo>
                <a:cubicBezTo>
                  <a:pt x="11999002" y="1341503"/>
                  <a:pt x="11997786" y="1338007"/>
                  <a:pt x="11996114" y="1334283"/>
                </a:cubicBezTo>
                <a:cubicBezTo>
                  <a:pt x="11996722" y="1330635"/>
                  <a:pt x="11999153" y="1326987"/>
                  <a:pt x="12003410" y="1323339"/>
                </a:cubicBezTo>
                <a:cubicBezTo>
                  <a:pt x="12008122" y="1335651"/>
                  <a:pt x="12012378" y="1342947"/>
                  <a:pt x="12016178" y="1345227"/>
                </a:cubicBezTo>
                <a:cubicBezTo>
                  <a:pt x="12019979" y="1347507"/>
                  <a:pt x="12027882" y="1347507"/>
                  <a:pt x="12039890" y="1345227"/>
                </a:cubicBezTo>
                <a:cubicBezTo>
                  <a:pt x="12043539" y="1345835"/>
                  <a:pt x="12047186" y="1348267"/>
                  <a:pt x="12050835" y="1352524"/>
                </a:cubicBezTo>
                <a:cubicBezTo>
                  <a:pt x="12057523" y="1352524"/>
                  <a:pt x="12066035" y="1352524"/>
                  <a:pt x="12076372" y="1352524"/>
                </a:cubicBezTo>
                <a:cubicBezTo>
                  <a:pt x="12072875" y="1354423"/>
                  <a:pt x="12069835" y="1356095"/>
                  <a:pt x="12067251" y="1357540"/>
                </a:cubicBezTo>
                <a:cubicBezTo>
                  <a:pt x="12064668" y="1358984"/>
                  <a:pt x="12061626" y="1359743"/>
                  <a:pt x="12058131" y="1359820"/>
                </a:cubicBezTo>
                <a:cubicBezTo>
                  <a:pt x="12060108" y="1365141"/>
                  <a:pt x="12062539" y="1370002"/>
                  <a:pt x="12065427" y="1374402"/>
                </a:cubicBezTo>
                <a:cubicBezTo>
                  <a:pt x="12068315" y="1378802"/>
                  <a:pt x="12070746" y="1383645"/>
                  <a:pt x="12072723" y="1388928"/>
                </a:cubicBezTo>
                <a:cubicBezTo>
                  <a:pt x="12074320" y="1395998"/>
                  <a:pt x="12072951" y="1400812"/>
                  <a:pt x="12068619" y="1403369"/>
                </a:cubicBezTo>
                <a:cubicBezTo>
                  <a:pt x="12064288" y="1405926"/>
                  <a:pt x="12058359" y="1407129"/>
                  <a:pt x="12050835" y="1406979"/>
                </a:cubicBezTo>
                <a:cubicBezTo>
                  <a:pt x="12050835" y="1406377"/>
                  <a:pt x="12050835" y="1407580"/>
                  <a:pt x="12050835" y="1410589"/>
                </a:cubicBezTo>
                <a:cubicBezTo>
                  <a:pt x="12058131" y="1410589"/>
                  <a:pt x="12065427" y="1410589"/>
                  <a:pt x="12072723" y="1410589"/>
                </a:cubicBezTo>
                <a:cubicBezTo>
                  <a:pt x="12076219" y="1405324"/>
                  <a:pt x="12079260" y="1400511"/>
                  <a:pt x="12081843" y="1396148"/>
                </a:cubicBezTo>
                <a:cubicBezTo>
                  <a:pt x="12084427" y="1391786"/>
                  <a:pt x="12087468" y="1386973"/>
                  <a:pt x="12090964" y="1381708"/>
                </a:cubicBezTo>
                <a:cubicBezTo>
                  <a:pt x="12091116" y="1387048"/>
                  <a:pt x="12091723" y="1391711"/>
                  <a:pt x="12092788" y="1395697"/>
                </a:cubicBezTo>
                <a:cubicBezTo>
                  <a:pt x="12093852" y="1399683"/>
                  <a:pt x="12094459" y="1403444"/>
                  <a:pt x="12094611" y="1406979"/>
                </a:cubicBezTo>
                <a:cubicBezTo>
                  <a:pt x="12100160" y="1403519"/>
                  <a:pt x="12105480" y="1402316"/>
                  <a:pt x="12110572" y="1403369"/>
                </a:cubicBezTo>
                <a:cubicBezTo>
                  <a:pt x="12115663" y="1404422"/>
                  <a:pt x="12120073" y="1406828"/>
                  <a:pt x="12123797" y="1410589"/>
                </a:cubicBezTo>
                <a:cubicBezTo>
                  <a:pt x="12123949" y="1412168"/>
                  <a:pt x="12125468" y="1412619"/>
                  <a:pt x="12128356" y="1411943"/>
                </a:cubicBezTo>
                <a:cubicBezTo>
                  <a:pt x="12131245" y="1411266"/>
                  <a:pt x="12134588" y="1410814"/>
                  <a:pt x="12138389" y="1410589"/>
                </a:cubicBezTo>
                <a:cubicBezTo>
                  <a:pt x="12138692" y="1410438"/>
                  <a:pt x="12139909" y="1409837"/>
                  <a:pt x="12142036" y="1408784"/>
                </a:cubicBezTo>
                <a:cubicBezTo>
                  <a:pt x="12144164" y="1407731"/>
                  <a:pt x="12145381" y="1407129"/>
                  <a:pt x="12145685" y="1406979"/>
                </a:cubicBezTo>
                <a:cubicBezTo>
                  <a:pt x="12152772" y="1412093"/>
                  <a:pt x="12159199" y="1414500"/>
                  <a:pt x="12164967" y="1414199"/>
                </a:cubicBezTo>
                <a:cubicBezTo>
                  <a:pt x="12170735" y="1413898"/>
                  <a:pt x="12176316" y="1412695"/>
                  <a:pt x="12181709" y="1410589"/>
                </a:cubicBezTo>
                <a:cubicBezTo>
                  <a:pt x="12185357" y="1409160"/>
                  <a:pt x="12189006" y="1409310"/>
                  <a:pt x="12192654" y="1411040"/>
                </a:cubicBezTo>
                <a:cubicBezTo>
                  <a:pt x="12196302" y="1412770"/>
                  <a:pt x="12199950" y="1413823"/>
                  <a:pt x="12203598" y="1414199"/>
                </a:cubicBezTo>
                <a:cubicBezTo>
                  <a:pt x="12213934" y="1413597"/>
                  <a:pt x="12222447" y="1411190"/>
                  <a:pt x="12229134" y="1406979"/>
                </a:cubicBezTo>
                <a:cubicBezTo>
                  <a:pt x="12232630" y="1403444"/>
                  <a:pt x="12235671" y="1399683"/>
                  <a:pt x="12238255" y="1395697"/>
                </a:cubicBezTo>
                <a:cubicBezTo>
                  <a:pt x="12240838" y="1391711"/>
                  <a:pt x="12243879" y="1387048"/>
                  <a:pt x="12247375" y="1381708"/>
                </a:cubicBezTo>
                <a:cubicBezTo>
                  <a:pt x="12249113" y="1392374"/>
                  <a:pt x="12251109" y="1402630"/>
                  <a:pt x="12253360" y="1412475"/>
                </a:cubicBezTo>
                <a:cubicBezTo>
                  <a:pt x="12255612" y="1422319"/>
                  <a:pt x="12258633" y="1432736"/>
                  <a:pt x="12262423" y="1443725"/>
                </a:cubicBezTo>
                <a:cubicBezTo>
                  <a:pt x="12260599" y="1445929"/>
                  <a:pt x="12257863" y="1447906"/>
                  <a:pt x="12254214" y="1449653"/>
                </a:cubicBezTo>
                <a:cubicBezTo>
                  <a:pt x="12250567" y="1451402"/>
                  <a:pt x="12246007" y="1450641"/>
                  <a:pt x="12240535" y="1447373"/>
                </a:cubicBezTo>
                <a:cubicBezTo>
                  <a:pt x="12234834" y="1444257"/>
                  <a:pt x="12229818" y="1445017"/>
                  <a:pt x="12225486" y="1449653"/>
                </a:cubicBezTo>
                <a:cubicBezTo>
                  <a:pt x="12221155" y="1454289"/>
                  <a:pt x="12218875" y="1459610"/>
                  <a:pt x="12218647" y="1465614"/>
                </a:cubicBezTo>
                <a:cubicBezTo>
                  <a:pt x="12219255" y="1469262"/>
                  <a:pt x="12218037" y="1472910"/>
                  <a:pt x="12214998" y="1476558"/>
                </a:cubicBezTo>
                <a:cubicBezTo>
                  <a:pt x="12209374" y="1483177"/>
                  <a:pt x="12206943" y="1487087"/>
                  <a:pt x="12207702" y="1488291"/>
                </a:cubicBezTo>
                <a:cubicBezTo>
                  <a:pt x="12208461" y="1489494"/>
                  <a:pt x="12213326" y="1491600"/>
                  <a:pt x="12222294" y="1494608"/>
                </a:cubicBezTo>
                <a:cubicBezTo>
                  <a:pt x="12223358" y="1492127"/>
                  <a:pt x="12223966" y="1488968"/>
                  <a:pt x="12224118" y="1485132"/>
                </a:cubicBezTo>
                <a:cubicBezTo>
                  <a:pt x="12224271" y="1481296"/>
                  <a:pt x="12228526" y="1480845"/>
                  <a:pt x="12236886" y="1483778"/>
                </a:cubicBezTo>
                <a:cubicBezTo>
                  <a:pt x="12238635" y="1483477"/>
                  <a:pt x="12240611" y="1482274"/>
                  <a:pt x="12242815" y="1480168"/>
                </a:cubicBezTo>
                <a:cubicBezTo>
                  <a:pt x="12245020" y="1478062"/>
                  <a:pt x="12247907" y="1476859"/>
                  <a:pt x="12251478" y="1476558"/>
                </a:cubicBezTo>
                <a:cubicBezTo>
                  <a:pt x="12253455" y="1474810"/>
                  <a:pt x="12255886" y="1473746"/>
                  <a:pt x="12258775" y="1473366"/>
                </a:cubicBezTo>
                <a:cubicBezTo>
                  <a:pt x="12261664" y="1472986"/>
                  <a:pt x="12264095" y="1472834"/>
                  <a:pt x="12266071" y="1472910"/>
                </a:cubicBezTo>
                <a:cubicBezTo>
                  <a:pt x="12269531" y="1473138"/>
                  <a:pt x="12272539" y="1473594"/>
                  <a:pt x="12275096" y="1474278"/>
                </a:cubicBezTo>
                <a:cubicBezTo>
                  <a:pt x="12277654" y="1474962"/>
                  <a:pt x="12280662" y="1474506"/>
                  <a:pt x="12284121" y="1472910"/>
                </a:cubicBezTo>
                <a:cubicBezTo>
                  <a:pt x="12280662" y="1471086"/>
                  <a:pt x="12277654" y="1469262"/>
                  <a:pt x="12275096" y="1467438"/>
                </a:cubicBezTo>
                <a:cubicBezTo>
                  <a:pt x="12272539" y="1465614"/>
                  <a:pt x="12269531" y="1463790"/>
                  <a:pt x="12266071" y="1461966"/>
                </a:cubicBezTo>
                <a:cubicBezTo>
                  <a:pt x="12275317" y="1458479"/>
                  <a:pt x="12283900" y="1458156"/>
                  <a:pt x="12291821" y="1460997"/>
                </a:cubicBezTo>
                <a:cubicBezTo>
                  <a:pt x="12299742" y="1463837"/>
                  <a:pt x="12305674" y="1468872"/>
                  <a:pt x="12309620" y="1476102"/>
                </a:cubicBezTo>
                <a:cubicBezTo>
                  <a:pt x="12312106" y="1472758"/>
                  <a:pt x="12315270" y="1469414"/>
                  <a:pt x="12319110" y="1466070"/>
                </a:cubicBezTo>
                <a:cubicBezTo>
                  <a:pt x="12322952" y="1462726"/>
                  <a:pt x="12323404" y="1457558"/>
                  <a:pt x="12320466" y="1450566"/>
                </a:cubicBezTo>
                <a:cubicBezTo>
                  <a:pt x="12318960" y="1450413"/>
                  <a:pt x="12319262" y="1448906"/>
                  <a:pt x="12321371" y="1446043"/>
                </a:cubicBezTo>
                <a:cubicBezTo>
                  <a:pt x="12323480" y="1443181"/>
                  <a:pt x="12325588" y="1439875"/>
                  <a:pt x="12327697" y="1436125"/>
                </a:cubicBezTo>
                <a:cubicBezTo>
                  <a:pt x="12331840" y="1453631"/>
                  <a:pt x="12334402" y="1469388"/>
                  <a:pt x="12335385" y="1483398"/>
                </a:cubicBezTo>
                <a:cubicBezTo>
                  <a:pt x="12339032" y="1481726"/>
                  <a:pt x="12342681" y="1480510"/>
                  <a:pt x="12346328" y="1479750"/>
                </a:cubicBezTo>
                <a:cubicBezTo>
                  <a:pt x="12349977" y="1478990"/>
                  <a:pt x="12353625" y="1477774"/>
                  <a:pt x="12357273" y="1476102"/>
                </a:cubicBezTo>
                <a:cubicBezTo>
                  <a:pt x="12357273" y="1475950"/>
                  <a:pt x="12357273" y="1475342"/>
                  <a:pt x="12357273" y="1474278"/>
                </a:cubicBezTo>
                <a:cubicBezTo>
                  <a:pt x="12357273" y="1473214"/>
                  <a:pt x="12357273" y="1472606"/>
                  <a:pt x="12357273" y="1472454"/>
                </a:cubicBezTo>
                <a:cubicBezTo>
                  <a:pt x="12355297" y="1472454"/>
                  <a:pt x="12352865" y="1472454"/>
                  <a:pt x="12349977" y="1472454"/>
                </a:cubicBezTo>
                <a:cubicBezTo>
                  <a:pt x="12347089" y="1472454"/>
                  <a:pt x="12344656" y="1472454"/>
                  <a:pt x="12342681" y="1472454"/>
                </a:cubicBezTo>
                <a:cubicBezTo>
                  <a:pt x="12342529" y="1466830"/>
                  <a:pt x="12341921" y="1460750"/>
                  <a:pt x="12340857" y="1454214"/>
                </a:cubicBezTo>
                <a:cubicBezTo>
                  <a:pt x="12339793" y="1447677"/>
                  <a:pt x="12339185" y="1441597"/>
                  <a:pt x="12339032" y="1435973"/>
                </a:cubicBezTo>
                <a:cubicBezTo>
                  <a:pt x="12339336" y="1432477"/>
                  <a:pt x="12341465" y="1429437"/>
                  <a:pt x="12345417" y="1426853"/>
                </a:cubicBezTo>
                <a:cubicBezTo>
                  <a:pt x="12349369" y="1424269"/>
                  <a:pt x="12353321" y="1421229"/>
                  <a:pt x="12357273" y="1417733"/>
                </a:cubicBezTo>
                <a:cubicBezTo>
                  <a:pt x="12355449" y="1424877"/>
                  <a:pt x="12353625" y="1431565"/>
                  <a:pt x="12351801" y="1437797"/>
                </a:cubicBezTo>
                <a:cubicBezTo>
                  <a:pt x="12349977" y="1444029"/>
                  <a:pt x="12348153" y="1450718"/>
                  <a:pt x="12346328" y="1457862"/>
                </a:cubicBezTo>
                <a:cubicBezTo>
                  <a:pt x="12346481" y="1457862"/>
                  <a:pt x="12347089" y="1457862"/>
                  <a:pt x="12348153" y="1457862"/>
                </a:cubicBezTo>
                <a:cubicBezTo>
                  <a:pt x="12349217" y="1457862"/>
                  <a:pt x="12349825" y="1457862"/>
                  <a:pt x="12349977" y="1457862"/>
                </a:cubicBezTo>
                <a:cubicBezTo>
                  <a:pt x="12353472" y="1453986"/>
                  <a:pt x="12356513" y="1449882"/>
                  <a:pt x="12359097" y="1445549"/>
                </a:cubicBezTo>
                <a:cubicBezTo>
                  <a:pt x="12361681" y="1441217"/>
                  <a:pt x="12364722" y="1438025"/>
                  <a:pt x="12368217" y="1435973"/>
                </a:cubicBezTo>
                <a:cubicBezTo>
                  <a:pt x="12373690" y="1434453"/>
                  <a:pt x="12379161" y="1433845"/>
                  <a:pt x="12384633" y="1434149"/>
                </a:cubicBezTo>
                <a:cubicBezTo>
                  <a:pt x="12390106" y="1434453"/>
                  <a:pt x="12395578" y="1433845"/>
                  <a:pt x="12401050" y="1432325"/>
                </a:cubicBezTo>
                <a:cubicBezTo>
                  <a:pt x="12399379" y="1424733"/>
                  <a:pt x="12399986" y="1418973"/>
                  <a:pt x="12402874" y="1415046"/>
                </a:cubicBezTo>
                <a:cubicBezTo>
                  <a:pt x="12405762" y="1411118"/>
                  <a:pt x="12410018" y="1410798"/>
                  <a:pt x="12415642" y="1414085"/>
                </a:cubicBezTo>
                <a:cubicBezTo>
                  <a:pt x="12419290" y="1418341"/>
                  <a:pt x="12422939" y="1424421"/>
                  <a:pt x="12426586" y="1432325"/>
                </a:cubicBezTo>
                <a:cubicBezTo>
                  <a:pt x="12430235" y="1428829"/>
                  <a:pt x="12433882" y="1425789"/>
                  <a:pt x="12437531" y="1423205"/>
                </a:cubicBezTo>
                <a:cubicBezTo>
                  <a:pt x="12441179" y="1420621"/>
                  <a:pt x="12444827" y="1417581"/>
                  <a:pt x="12448475" y="1414085"/>
                </a:cubicBezTo>
                <a:cubicBezTo>
                  <a:pt x="12444827" y="1414085"/>
                  <a:pt x="12441179" y="1414085"/>
                  <a:pt x="12437531" y="1414085"/>
                </a:cubicBezTo>
                <a:cubicBezTo>
                  <a:pt x="12438139" y="1403933"/>
                  <a:pt x="12440570" y="1395573"/>
                  <a:pt x="12444827" y="1389004"/>
                </a:cubicBezTo>
                <a:cubicBezTo>
                  <a:pt x="12448475" y="1389004"/>
                  <a:pt x="12452123" y="1389004"/>
                  <a:pt x="12455771" y="1389004"/>
                </a:cubicBezTo>
                <a:cubicBezTo>
                  <a:pt x="12455771" y="1395573"/>
                  <a:pt x="12455771" y="1400350"/>
                  <a:pt x="12455771" y="1403336"/>
                </a:cubicBezTo>
                <a:cubicBezTo>
                  <a:pt x="12460027" y="1403336"/>
                  <a:pt x="12462459" y="1403336"/>
                  <a:pt x="12463067" y="1403336"/>
                </a:cubicBezTo>
                <a:cubicBezTo>
                  <a:pt x="12463676" y="1396192"/>
                  <a:pt x="12462459" y="1388982"/>
                  <a:pt x="12459419" y="1381708"/>
                </a:cubicBezTo>
                <a:cubicBezTo>
                  <a:pt x="12457368" y="1376160"/>
                  <a:pt x="12456910" y="1371752"/>
                  <a:pt x="12458046" y="1368484"/>
                </a:cubicBezTo>
                <a:cubicBezTo>
                  <a:pt x="12459183" y="1365216"/>
                  <a:pt x="12463277" y="1363544"/>
                  <a:pt x="12470329" y="1363468"/>
                </a:cubicBezTo>
                <a:cubicBezTo>
                  <a:pt x="12468742" y="1352599"/>
                  <a:pt x="12467379" y="1342415"/>
                  <a:pt x="12466242" y="1332915"/>
                </a:cubicBezTo>
                <a:cubicBezTo>
                  <a:pt x="12465106" y="1323415"/>
                  <a:pt x="12462831" y="1314143"/>
                  <a:pt x="12459419" y="1305099"/>
                </a:cubicBezTo>
                <a:cubicBezTo>
                  <a:pt x="12455618" y="1295978"/>
                  <a:pt x="12453187" y="1286858"/>
                  <a:pt x="12452123" y="1277738"/>
                </a:cubicBezTo>
                <a:cubicBezTo>
                  <a:pt x="12451058" y="1268618"/>
                  <a:pt x="12452276" y="1259498"/>
                  <a:pt x="12455771" y="1250377"/>
                </a:cubicBezTo>
                <a:cubicBezTo>
                  <a:pt x="12448702" y="1248401"/>
                  <a:pt x="12444599" y="1245057"/>
                  <a:pt x="12443459" y="1240345"/>
                </a:cubicBezTo>
                <a:cubicBezTo>
                  <a:pt x="12442319" y="1235633"/>
                  <a:pt x="12442775" y="1230465"/>
                  <a:pt x="12444827" y="1224841"/>
                </a:cubicBezTo>
                <a:cubicBezTo>
                  <a:pt x="12446422" y="1217545"/>
                  <a:pt x="12446879" y="1210248"/>
                  <a:pt x="12446194" y="1202952"/>
                </a:cubicBezTo>
                <a:cubicBezTo>
                  <a:pt x="12445511" y="1195656"/>
                  <a:pt x="12445055" y="1188360"/>
                  <a:pt x="12444827" y="1181064"/>
                </a:cubicBezTo>
                <a:cubicBezTo>
                  <a:pt x="12447491" y="1164954"/>
                  <a:pt x="12445810" y="1149748"/>
                  <a:pt x="12439784" y="1135446"/>
                </a:cubicBezTo>
                <a:cubicBezTo>
                  <a:pt x="12433758" y="1121144"/>
                  <a:pt x="12429287" y="1105905"/>
                  <a:pt x="12426374" y="1089730"/>
                </a:cubicBezTo>
                <a:cubicBezTo>
                  <a:pt x="12426298" y="1082202"/>
                  <a:pt x="12424640" y="1074447"/>
                  <a:pt x="12421399" y="1066463"/>
                </a:cubicBezTo>
                <a:cubicBezTo>
                  <a:pt x="12418158" y="1058479"/>
                  <a:pt x="12413787" y="1051636"/>
                  <a:pt x="12408285" y="1045934"/>
                </a:cubicBezTo>
                <a:cubicBezTo>
                  <a:pt x="12401627" y="1034680"/>
                  <a:pt x="12397694" y="1022515"/>
                  <a:pt x="12396485" y="1009437"/>
                </a:cubicBezTo>
                <a:cubicBezTo>
                  <a:pt x="12395275" y="996358"/>
                  <a:pt x="12393149" y="984193"/>
                  <a:pt x="12390106" y="972940"/>
                </a:cubicBezTo>
                <a:cubicBezTo>
                  <a:pt x="12388282" y="967389"/>
                  <a:pt x="12386456" y="962067"/>
                  <a:pt x="12384632" y="956972"/>
                </a:cubicBezTo>
                <a:cubicBezTo>
                  <a:pt x="12382806" y="951878"/>
                  <a:pt x="12380982" y="947468"/>
                  <a:pt x="12379157" y="943742"/>
                </a:cubicBezTo>
                <a:cubicBezTo>
                  <a:pt x="12374215" y="932641"/>
                  <a:pt x="12369500" y="921996"/>
                  <a:pt x="12365015" y="911807"/>
                </a:cubicBezTo>
                <a:cubicBezTo>
                  <a:pt x="12360529" y="901618"/>
                  <a:pt x="12353077" y="892798"/>
                  <a:pt x="12342660" y="885347"/>
                </a:cubicBezTo>
                <a:cubicBezTo>
                  <a:pt x="12340836" y="883294"/>
                  <a:pt x="12339010" y="880101"/>
                  <a:pt x="12337186" y="875767"/>
                </a:cubicBezTo>
                <a:cubicBezTo>
                  <a:pt x="12335362" y="871433"/>
                  <a:pt x="12333536" y="867327"/>
                  <a:pt x="12331712" y="863449"/>
                </a:cubicBezTo>
                <a:cubicBezTo>
                  <a:pt x="12329886" y="859723"/>
                  <a:pt x="12328062" y="856226"/>
                  <a:pt x="12326237" y="852956"/>
                </a:cubicBezTo>
                <a:cubicBezTo>
                  <a:pt x="12324412" y="849686"/>
                  <a:pt x="12322587" y="847101"/>
                  <a:pt x="12320761" y="845200"/>
                </a:cubicBezTo>
                <a:cubicBezTo>
                  <a:pt x="12313463" y="834328"/>
                  <a:pt x="12306163" y="824139"/>
                  <a:pt x="12298864" y="814634"/>
                </a:cubicBezTo>
                <a:cubicBezTo>
                  <a:pt x="12291564" y="805130"/>
                  <a:pt x="12284265" y="795854"/>
                  <a:pt x="12276966" y="786805"/>
                </a:cubicBezTo>
                <a:cubicBezTo>
                  <a:pt x="12273164" y="783156"/>
                  <a:pt x="12268906" y="779506"/>
                  <a:pt x="12264192" y="775856"/>
                </a:cubicBezTo>
                <a:cubicBezTo>
                  <a:pt x="12259478" y="772207"/>
                  <a:pt x="12255220" y="768557"/>
                  <a:pt x="12251418" y="764907"/>
                </a:cubicBezTo>
                <a:cubicBezTo>
                  <a:pt x="12247236" y="759509"/>
                  <a:pt x="12243738" y="753882"/>
                  <a:pt x="12240926" y="748028"/>
                </a:cubicBezTo>
                <a:cubicBezTo>
                  <a:pt x="12238112" y="742173"/>
                  <a:pt x="12239177" y="735634"/>
                  <a:pt x="12244118" y="728410"/>
                </a:cubicBezTo>
                <a:cubicBezTo>
                  <a:pt x="12247236" y="724305"/>
                  <a:pt x="12246476" y="718830"/>
                  <a:pt x="12241837" y="711987"/>
                </a:cubicBezTo>
                <a:cubicBezTo>
                  <a:pt x="12237199" y="705144"/>
                  <a:pt x="12231877" y="699669"/>
                  <a:pt x="12225871" y="695563"/>
                </a:cubicBezTo>
                <a:cubicBezTo>
                  <a:pt x="12218342" y="692142"/>
                  <a:pt x="12210588" y="688948"/>
                  <a:pt x="12202604" y="685983"/>
                </a:cubicBezTo>
                <a:cubicBezTo>
                  <a:pt x="12194620" y="683017"/>
                  <a:pt x="12187777" y="678911"/>
                  <a:pt x="12182073" y="673665"/>
                </a:cubicBezTo>
                <a:cubicBezTo>
                  <a:pt x="12178500" y="671764"/>
                  <a:pt x="12174699" y="670091"/>
                  <a:pt x="12170669" y="668647"/>
                </a:cubicBezTo>
                <a:cubicBezTo>
                  <a:pt x="12166638" y="667202"/>
                  <a:pt x="12161925" y="666442"/>
                  <a:pt x="12156526" y="666366"/>
                </a:cubicBezTo>
                <a:cubicBezTo>
                  <a:pt x="12154625" y="666290"/>
                  <a:pt x="12152952" y="665529"/>
                  <a:pt x="12151508" y="664085"/>
                </a:cubicBezTo>
                <a:cubicBezTo>
                  <a:pt x="12150063" y="662640"/>
                  <a:pt x="12149302" y="660967"/>
                  <a:pt x="12149227" y="659066"/>
                </a:cubicBezTo>
                <a:cubicBezTo>
                  <a:pt x="12145729" y="653440"/>
                  <a:pt x="12141776" y="649182"/>
                  <a:pt x="12137366" y="646293"/>
                </a:cubicBezTo>
                <a:cubicBezTo>
                  <a:pt x="12132955" y="643403"/>
                  <a:pt x="12127177" y="642795"/>
                  <a:pt x="12120030" y="644468"/>
                </a:cubicBezTo>
                <a:cubicBezTo>
                  <a:pt x="12111514" y="645608"/>
                  <a:pt x="12100260" y="642415"/>
                  <a:pt x="12086270" y="634887"/>
                </a:cubicBezTo>
                <a:cubicBezTo>
                  <a:pt x="12072280" y="627360"/>
                  <a:pt x="12062852" y="619604"/>
                  <a:pt x="12057984" y="611621"/>
                </a:cubicBezTo>
                <a:cubicBezTo>
                  <a:pt x="12056236" y="609719"/>
                  <a:pt x="12055172" y="608047"/>
                  <a:pt x="12054790" y="606602"/>
                </a:cubicBezTo>
                <a:cubicBezTo>
                  <a:pt x="12054410" y="605157"/>
                  <a:pt x="12054259" y="604397"/>
                  <a:pt x="12054335" y="604321"/>
                </a:cubicBezTo>
                <a:cubicBezTo>
                  <a:pt x="12038519" y="599835"/>
                  <a:pt x="12024530" y="593296"/>
                  <a:pt x="12012363" y="584704"/>
                </a:cubicBezTo>
                <a:cubicBezTo>
                  <a:pt x="12000198" y="576112"/>
                  <a:pt x="11986207" y="570485"/>
                  <a:pt x="11970392" y="567824"/>
                </a:cubicBezTo>
                <a:cubicBezTo>
                  <a:pt x="11963093" y="565923"/>
                  <a:pt x="11955793" y="564250"/>
                  <a:pt x="11948493" y="562806"/>
                </a:cubicBezTo>
                <a:cubicBezTo>
                  <a:pt x="11941195" y="561361"/>
                  <a:pt x="11933896" y="560601"/>
                  <a:pt x="11926596" y="560525"/>
                </a:cubicBezTo>
                <a:cubicBezTo>
                  <a:pt x="11922794" y="560677"/>
                  <a:pt x="11918536" y="560373"/>
                  <a:pt x="11913821" y="559612"/>
                </a:cubicBezTo>
                <a:cubicBezTo>
                  <a:pt x="11909107" y="558852"/>
                  <a:pt x="11904850" y="556723"/>
                  <a:pt x="11901049" y="553226"/>
                </a:cubicBezTo>
                <a:cubicBezTo>
                  <a:pt x="11891545" y="546458"/>
                  <a:pt x="11880442" y="541744"/>
                  <a:pt x="11867744" y="539083"/>
                </a:cubicBezTo>
                <a:cubicBezTo>
                  <a:pt x="11855047" y="536422"/>
                  <a:pt x="11843034" y="532620"/>
                  <a:pt x="11831704" y="527678"/>
                </a:cubicBezTo>
                <a:cubicBezTo>
                  <a:pt x="11815204" y="518781"/>
                  <a:pt x="11798020" y="511026"/>
                  <a:pt x="11780153" y="504411"/>
                </a:cubicBezTo>
                <a:cubicBezTo>
                  <a:pt x="11762284" y="497796"/>
                  <a:pt x="11744187" y="490953"/>
                  <a:pt x="11725863" y="483881"/>
                </a:cubicBezTo>
                <a:cubicBezTo>
                  <a:pt x="11720236" y="480460"/>
                  <a:pt x="11714154" y="478179"/>
                  <a:pt x="11707615" y="477038"/>
                </a:cubicBezTo>
                <a:cubicBezTo>
                  <a:pt x="11701076" y="475898"/>
                  <a:pt x="11694993" y="474529"/>
                  <a:pt x="11689366" y="472932"/>
                </a:cubicBezTo>
                <a:cubicBezTo>
                  <a:pt x="11674615" y="467305"/>
                  <a:pt x="11659409" y="461223"/>
                  <a:pt x="11643745" y="454684"/>
                </a:cubicBezTo>
                <a:cubicBezTo>
                  <a:pt x="11628082" y="448145"/>
                  <a:pt x="11612874" y="442062"/>
                  <a:pt x="11598123" y="436435"/>
                </a:cubicBezTo>
                <a:cubicBezTo>
                  <a:pt x="11589151" y="432710"/>
                  <a:pt x="11580636" y="429212"/>
                  <a:pt x="11572576" y="425943"/>
                </a:cubicBezTo>
                <a:cubicBezTo>
                  <a:pt x="11564516" y="422673"/>
                  <a:pt x="11556000" y="420088"/>
                  <a:pt x="11547028" y="418187"/>
                </a:cubicBezTo>
                <a:cubicBezTo>
                  <a:pt x="11541402" y="416286"/>
                  <a:pt x="11535319" y="414613"/>
                  <a:pt x="11528780" y="413169"/>
                </a:cubicBezTo>
                <a:cubicBezTo>
                  <a:pt x="11522240" y="411724"/>
                  <a:pt x="11516157" y="410964"/>
                  <a:pt x="11510532" y="410887"/>
                </a:cubicBezTo>
                <a:cubicBezTo>
                  <a:pt x="11492435" y="407314"/>
                  <a:pt x="11474796" y="404424"/>
                  <a:pt x="11457611" y="402220"/>
                </a:cubicBezTo>
                <a:cubicBezTo>
                  <a:pt x="11440427" y="400015"/>
                  <a:pt x="11422787" y="398038"/>
                  <a:pt x="11404689" y="396289"/>
                </a:cubicBezTo>
                <a:cubicBezTo>
                  <a:pt x="11388117" y="392559"/>
                  <a:pt x="11371126" y="388157"/>
                  <a:pt x="11353719" y="383080"/>
                </a:cubicBezTo>
                <a:cubicBezTo>
                  <a:pt x="11336312" y="378002"/>
                  <a:pt x="11319390" y="372729"/>
                  <a:pt x="11302950" y="367258"/>
                </a:cubicBezTo>
                <a:cubicBezTo>
                  <a:pt x="11302800" y="365538"/>
                  <a:pt x="11302197" y="364490"/>
                  <a:pt x="11301141" y="364116"/>
                </a:cubicBezTo>
                <a:cubicBezTo>
                  <a:pt x="11300085" y="363742"/>
                  <a:pt x="11299482" y="363592"/>
                  <a:pt x="11299331" y="363667"/>
                </a:cubicBezTo>
                <a:cubicBezTo>
                  <a:pt x="11286487" y="368081"/>
                  <a:pt x="11272958" y="370026"/>
                  <a:pt x="11258746" y="369503"/>
                </a:cubicBezTo>
                <a:cubicBezTo>
                  <a:pt x="11244534" y="368979"/>
                  <a:pt x="11230093" y="371822"/>
                  <a:pt x="11215425" y="378032"/>
                </a:cubicBezTo>
                <a:cubicBezTo>
                  <a:pt x="11209573" y="381224"/>
                  <a:pt x="11202125" y="382135"/>
                  <a:pt x="11193081" y="380767"/>
                </a:cubicBezTo>
                <a:cubicBezTo>
                  <a:pt x="11184037" y="379400"/>
                  <a:pt x="11175677" y="378487"/>
                  <a:pt x="11168000" y="378032"/>
                </a:cubicBezTo>
                <a:cubicBezTo>
                  <a:pt x="11153561" y="377882"/>
                  <a:pt x="11139575" y="377283"/>
                  <a:pt x="11126047" y="376236"/>
                </a:cubicBezTo>
                <a:cubicBezTo>
                  <a:pt x="11112520" y="375188"/>
                  <a:pt x="11098535" y="374590"/>
                  <a:pt x="11084095" y="374441"/>
                </a:cubicBezTo>
                <a:cubicBezTo>
                  <a:pt x="11040317" y="373842"/>
                  <a:pt x="10996541" y="375039"/>
                  <a:pt x="10952765" y="378032"/>
                </a:cubicBezTo>
                <a:cubicBezTo>
                  <a:pt x="10939920" y="377728"/>
                  <a:pt x="10927303" y="378335"/>
                  <a:pt x="10914916" y="379856"/>
                </a:cubicBezTo>
                <a:cubicBezTo>
                  <a:pt x="10902527" y="381376"/>
                  <a:pt x="10890823" y="385632"/>
                  <a:pt x="10879803" y="392624"/>
                </a:cubicBezTo>
                <a:cubicBezTo>
                  <a:pt x="10877826" y="394372"/>
                  <a:pt x="10875395" y="395436"/>
                  <a:pt x="10872507" y="395816"/>
                </a:cubicBezTo>
                <a:cubicBezTo>
                  <a:pt x="10869619" y="396196"/>
                  <a:pt x="10867186" y="396348"/>
                  <a:pt x="10865211" y="396272"/>
                </a:cubicBezTo>
                <a:cubicBezTo>
                  <a:pt x="10854342" y="394676"/>
                  <a:pt x="10844159" y="395132"/>
                  <a:pt x="10834658" y="397640"/>
                </a:cubicBezTo>
                <a:cubicBezTo>
                  <a:pt x="10825157" y="400148"/>
                  <a:pt x="10815886" y="403340"/>
                  <a:pt x="10806841" y="407216"/>
                </a:cubicBezTo>
                <a:cubicBezTo>
                  <a:pt x="10805092" y="409192"/>
                  <a:pt x="10803117" y="411624"/>
                  <a:pt x="10800914" y="414512"/>
                </a:cubicBezTo>
                <a:cubicBezTo>
                  <a:pt x="10798709" y="417400"/>
                  <a:pt x="10795821" y="419832"/>
                  <a:pt x="10792249" y="421808"/>
                </a:cubicBezTo>
                <a:cubicBezTo>
                  <a:pt x="10790349" y="424012"/>
                  <a:pt x="10787764" y="426900"/>
                  <a:pt x="10784497" y="430473"/>
                </a:cubicBezTo>
                <a:cubicBezTo>
                  <a:pt x="10781229" y="434045"/>
                  <a:pt x="10777732" y="436021"/>
                  <a:pt x="10774008" y="436401"/>
                </a:cubicBezTo>
                <a:cubicBezTo>
                  <a:pt x="10752728" y="436401"/>
                  <a:pt x="10729624" y="436401"/>
                  <a:pt x="10704695" y="436401"/>
                </a:cubicBezTo>
                <a:cubicBezTo>
                  <a:pt x="10701048" y="435793"/>
                  <a:pt x="10693750" y="433360"/>
                  <a:pt x="10682807" y="429105"/>
                </a:cubicBezTo>
                <a:cubicBezTo>
                  <a:pt x="10684783" y="434653"/>
                  <a:pt x="10685390" y="439061"/>
                  <a:pt x="10684631" y="442329"/>
                </a:cubicBezTo>
                <a:cubicBezTo>
                  <a:pt x="10683871" y="445597"/>
                  <a:pt x="10680830" y="447269"/>
                  <a:pt x="10675511" y="447345"/>
                </a:cubicBezTo>
                <a:cubicBezTo>
                  <a:pt x="10632342" y="451601"/>
                  <a:pt x="10590996" y="461329"/>
                  <a:pt x="10551476" y="476529"/>
                </a:cubicBezTo>
                <a:cubicBezTo>
                  <a:pt x="10540456" y="479722"/>
                  <a:pt x="10529663" y="483370"/>
                  <a:pt x="10519099" y="487474"/>
                </a:cubicBezTo>
                <a:cubicBezTo>
                  <a:pt x="10508535" y="491578"/>
                  <a:pt x="10498654" y="498874"/>
                  <a:pt x="10489458" y="509362"/>
                </a:cubicBezTo>
                <a:cubicBezTo>
                  <a:pt x="10489230" y="509286"/>
                  <a:pt x="10487863" y="509438"/>
                  <a:pt x="10485355" y="509818"/>
                </a:cubicBezTo>
                <a:cubicBezTo>
                  <a:pt x="10482847" y="510198"/>
                  <a:pt x="10480567" y="511262"/>
                  <a:pt x="10478515" y="513010"/>
                </a:cubicBezTo>
                <a:cubicBezTo>
                  <a:pt x="10467504" y="512623"/>
                  <a:pt x="10457604" y="514310"/>
                  <a:pt x="10448816" y="518071"/>
                </a:cubicBezTo>
                <a:cubicBezTo>
                  <a:pt x="10440029" y="521832"/>
                  <a:pt x="10432752" y="529991"/>
                  <a:pt x="10426985" y="542549"/>
                </a:cubicBezTo>
                <a:cubicBezTo>
                  <a:pt x="10425009" y="549818"/>
                  <a:pt x="10420753" y="555966"/>
                  <a:pt x="10414217" y="560993"/>
                </a:cubicBezTo>
                <a:cubicBezTo>
                  <a:pt x="10407681" y="566021"/>
                  <a:pt x="10399778" y="569486"/>
                  <a:pt x="10390505" y="571387"/>
                </a:cubicBezTo>
                <a:cubicBezTo>
                  <a:pt x="10388453" y="571463"/>
                  <a:pt x="10386173" y="572225"/>
                  <a:pt x="10383665" y="573671"/>
                </a:cubicBezTo>
                <a:cubicBezTo>
                  <a:pt x="10381157" y="575118"/>
                  <a:pt x="10379788" y="576793"/>
                  <a:pt x="10379560" y="578696"/>
                </a:cubicBezTo>
                <a:cubicBezTo>
                  <a:pt x="10375837" y="585929"/>
                  <a:pt x="10371428" y="591563"/>
                  <a:pt x="10366337" y="595598"/>
                </a:cubicBezTo>
                <a:cubicBezTo>
                  <a:pt x="10361244" y="599633"/>
                  <a:pt x="10355923" y="602527"/>
                  <a:pt x="10350376" y="604278"/>
                </a:cubicBezTo>
                <a:cubicBezTo>
                  <a:pt x="10346727" y="607932"/>
                  <a:pt x="10343080" y="611586"/>
                  <a:pt x="10339431" y="615241"/>
                </a:cubicBezTo>
                <a:cubicBezTo>
                  <a:pt x="10335886" y="620799"/>
                  <a:pt x="10332113" y="626128"/>
                  <a:pt x="10328114" y="631229"/>
                </a:cubicBezTo>
                <a:cubicBezTo>
                  <a:pt x="10324117" y="636330"/>
                  <a:pt x="10319439" y="640746"/>
                  <a:pt x="10314083" y="644477"/>
                </a:cubicBezTo>
                <a:cubicBezTo>
                  <a:pt x="10306841" y="651710"/>
                  <a:pt x="10299596" y="658257"/>
                  <a:pt x="10292348" y="664120"/>
                </a:cubicBezTo>
                <a:cubicBezTo>
                  <a:pt x="10285101" y="669982"/>
                  <a:pt x="10277843" y="675616"/>
                  <a:pt x="10270574" y="681021"/>
                </a:cubicBezTo>
                <a:cubicBezTo>
                  <a:pt x="10256134" y="695487"/>
                  <a:pt x="10242149" y="709496"/>
                  <a:pt x="10228622" y="723048"/>
                </a:cubicBezTo>
                <a:cubicBezTo>
                  <a:pt x="10215093" y="736600"/>
                  <a:pt x="10201108" y="750609"/>
                  <a:pt x="10186668" y="765075"/>
                </a:cubicBezTo>
                <a:cubicBezTo>
                  <a:pt x="10182868" y="770404"/>
                  <a:pt x="10178612" y="775277"/>
                  <a:pt x="10173901" y="779693"/>
                </a:cubicBezTo>
                <a:cubicBezTo>
                  <a:pt x="10169188" y="784108"/>
                  <a:pt x="10164933" y="788981"/>
                  <a:pt x="10161132" y="794311"/>
                </a:cubicBezTo>
                <a:cubicBezTo>
                  <a:pt x="10157409" y="799945"/>
                  <a:pt x="10153911" y="806035"/>
                  <a:pt x="10150644" y="812579"/>
                </a:cubicBezTo>
                <a:cubicBezTo>
                  <a:pt x="10147375" y="819124"/>
                  <a:pt x="10144791" y="825206"/>
                  <a:pt x="10142892" y="830826"/>
                </a:cubicBezTo>
                <a:cubicBezTo>
                  <a:pt x="10135595" y="845327"/>
                  <a:pt x="10128299" y="859828"/>
                  <a:pt x="10121003" y="874329"/>
                </a:cubicBezTo>
                <a:cubicBezTo>
                  <a:pt x="10118495" y="877501"/>
                  <a:pt x="10115303" y="880220"/>
                  <a:pt x="10111427" y="882486"/>
                </a:cubicBezTo>
                <a:cubicBezTo>
                  <a:pt x="10107551" y="884752"/>
                  <a:pt x="10107094" y="889283"/>
                  <a:pt x="10110059" y="896081"/>
                </a:cubicBezTo>
                <a:cubicBezTo>
                  <a:pt x="10106411" y="895477"/>
                  <a:pt x="10102763" y="896685"/>
                  <a:pt x="10099114" y="899706"/>
                </a:cubicBezTo>
                <a:cubicBezTo>
                  <a:pt x="10099874" y="894193"/>
                  <a:pt x="10101091" y="888906"/>
                  <a:pt x="10102763" y="883846"/>
                </a:cubicBezTo>
                <a:cubicBezTo>
                  <a:pt x="10104434" y="878785"/>
                  <a:pt x="10102003" y="874405"/>
                  <a:pt x="10095467" y="870704"/>
                </a:cubicBezTo>
                <a:cubicBezTo>
                  <a:pt x="10091591" y="874103"/>
                  <a:pt x="10087486" y="877275"/>
                  <a:pt x="10083154" y="880220"/>
                </a:cubicBezTo>
                <a:cubicBezTo>
                  <a:pt x="10078823" y="883166"/>
                  <a:pt x="10075630" y="887244"/>
                  <a:pt x="10073578" y="892456"/>
                </a:cubicBezTo>
                <a:cubicBezTo>
                  <a:pt x="10071982" y="896006"/>
                  <a:pt x="10071525" y="899792"/>
                  <a:pt x="10072210" y="903816"/>
                </a:cubicBezTo>
                <a:cubicBezTo>
                  <a:pt x="10072894" y="907839"/>
                  <a:pt x="10073350" y="912550"/>
                  <a:pt x="10073578" y="917947"/>
                </a:cubicBezTo>
                <a:cubicBezTo>
                  <a:pt x="10073653" y="919923"/>
                  <a:pt x="10074415" y="922355"/>
                  <a:pt x="10075858" y="925243"/>
                </a:cubicBezTo>
                <a:cubicBezTo>
                  <a:pt x="10077302" y="928131"/>
                  <a:pt x="10078975" y="930563"/>
                  <a:pt x="10080874" y="932539"/>
                </a:cubicBezTo>
                <a:cubicBezTo>
                  <a:pt x="10082774" y="937707"/>
                  <a:pt x="10083534" y="941963"/>
                  <a:pt x="10083154" y="945307"/>
                </a:cubicBezTo>
                <a:cubicBezTo>
                  <a:pt x="10082774" y="948651"/>
                  <a:pt x="10080798" y="952907"/>
                  <a:pt x="10077226" y="958075"/>
                </a:cubicBezTo>
                <a:cubicBezTo>
                  <a:pt x="10071982" y="965447"/>
                  <a:pt x="10067878" y="973504"/>
                  <a:pt x="10064914" y="982244"/>
                </a:cubicBezTo>
                <a:cubicBezTo>
                  <a:pt x="10061949" y="990984"/>
                  <a:pt x="10058758" y="999952"/>
                  <a:pt x="10055338" y="1009148"/>
                </a:cubicBezTo>
                <a:cubicBezTo>
                  <a:pt x="10050170" y="1022145"/>
                  <a:pt x="10045002" y="1035369"/>
                  <a:pt x="10039833" y="1048821"/>
                </a:cubicBezTo>
                <a:cubicBezTo>
                  <a:pt x="10034665" y="1062274"/>
                  <a:pt x="10027673" y="1074586"/>
                  <a:pt x="10018857" y="1085758"/>
                </a:cubicBezTo>
                <a:cubicBezTo>
                  <a:pt x="10011105" y="1094498"/>
                  <a:pt x="10001984" y="1102554"/>
                  <a:pt x="9991497" y="1109926"/>
                </a:cubicBezTo>
                <a:cubicBezTo>
                  <a:pt x="9981008" y="1117299"/>
                  <a:pt x="9971889" y="1126267"/>
                  <a:pt x="9964136" y="1136831"/>
                </a:cubicBezTo>
                <a:cubicBezTo>
                  <a:pt x="9958284" y="1141999"/>
                  <a:pt x="9951748" y="1147167"/>
                  <a:pt x="9944527" y="1152335"/>
                </a:cubicBezTo>
                <a:cubicBezTo>
                  <a:pt x="9937307" y="1157503"/>
                  <a:pt x="9931684" y="1164495"/>
                  <a:pt x="9927655" y="1173312"/>
                </a:cubicBezTo>
                <a:cubicBezTo>
                  <a:pt x="9925603" y="1178708"/>
                  <a:pt x="9922411" y="1183420"/>
                  <a:pt x="9918079" y="1187448"/>
                </a:cubicBezTo>
                <a:cubicBezTo>
                  <a:pt x="9913747" y="1191476"/>
                  <a:pt x="9909642" y="1195276"/>
                  <a:pt x="9905767" y="1198848"/>
                </a:cubicBezTo>
                <a:cubicBezTo>
                  <a:pt x="9894975" y="1209640"/>
                  <a:pt x="9884638" y="1219977"/>
                  <a:pt x="9874758" y="1229857"/>
                </a:cubicBezTo>
                <a:cubicBezTo>
                  <a:pt x="9864878" y="1239737"/>
                  <a:pt x="9854541" y="1250073"/>
                  <a:pt x="9843750" y="1260865"/>
                </a:cubicBezTo>
                <a:cubicBezTo>
                  <a:pt x="9833489" y="1274014"/>
                  <a:pt x="9823913" y="1287846"/>
                  <a:pt x="9815020" y="1302362"/>
                </a:cubicBezTo>
                <a:cubicBezTo>
                  <a:pt x="9806129" y="1316879"/>
                  <a:pt x="9793817" y="1329799"/>
                  <a:pt x="9778084" y="1341123"/>
                </a:cubicBezTo>
                <a:cubicBezTo>
                  <a:pt x="9752547" y="1359972"/>
                  <a:pt x="9727010" y="1380644"/>
                  <a:pt x="9701475" y="1403141"/>
                </a:cubicBezTo>
                <a:cubicBezTo>
                  <a:pt x="9694103" y="1408385"/>
                  <a:pt x="9686047" y="1411577"/>
                  <a:pt x="9677307" y="1412717"/>
                </a:cubicBezTo>
                <a:cubicBezTo>
                  <a:pt x="9668566" y="1413857"/>
                  <a:pt x="9659597" y="1414313"/>
                  <a:pt x="9650401" y="1414085"/>
                </a:cubicBezTo>
                <a:cubicBezTo>
                  <a:pt x="9649793" y="1407397"/>
                  <a:pt x="9651010" y="1402532"/>
                  <a:pt x="9654050" y="1399492"/>
                </a:cubicBezTo>
                <a:cubicBezTo>
                  <a:pt x="9643030" y="1399188"/>
                  <a:pt x="9632237" y="1398884"/>
                  <a:pt x="9621673" y="1398580"/>
                </a:cubicBezTo>
                <a:cubicBezTo>
                  <a:pt x="9611109" y="1398276"/>
                  <a:pt x="9601229" y="1399797"/>
                  <a:pt x="9592033" y="1403141"/>
                </a:cubicBezTo>
                <a:cubicBezTo>
                  <a:pt x="9581391" y="1407093"/>
                  <a:pt x="9571665" y="1406484"/>
                  <a:pt x="9562848" y="1401316"/>
                </a:cubicBezTo>
                <a:cubicBezTo>
                  <a:pt x="9554031" y="1396148"/>
                  <a:pt x="9544304" y="1395540"/>
                  <a:pt x="9533664" y="1399492"/>
                </a:cubicBezTo>
                <a:cubicBezTo>
                  <a:pt x="9533739" y="1399340"/>
                  <a:pt x="9533588" y="1398732"/>
                  <a:pt x="9533208" y="1397668"/>
                </a:cubicBezTo>
                <a:cubicBezTo>
                  <a:pt x="9532827" y="1396604"/>
                  <a:pt x="9531764" y="1395996"/>
                  <a:pt x="9530016" y="1395844"/>
                </a:cubicBezTo>
                <a:cubicBezTo>
                  <a:pt x="9531687" y="1392348"/>
                  <a:pt x="9532904" y="1389308"/>
                  <a:pt x="9533664" y="1386724"/>
                </a:cubicBezTo>
                <a:cubicBezTo>
                  <a:pt x="9534423" y="1384140"/>
                  <a:pt x="9535640" y="1381100"/>
                  <a:pt x="9537312" y="1377604"/>
                </a:cubicBezTo>
                <a:cubicBezTo>
                  <a:pt x="9546584" y="1366736"/>
                  <a:pt x="9555399" y="1355640"/>
                  <a:pt x="9563760" y="1344315"/>
                </a:cubicBezTo>
                <a:cubicBezTo>
                  <a:pt x="9572120" y="1332991"/>
                  <a:pt x="9579111" y="1320983"/>
                  <a:pt x="9584737" y="1308290"/>
                </a:cubicBezTo>
                <a:cubicBezTo>
                  <a:pt x="9593552" y="1291570"/>
                  <a:pt x="9601456" y="1273938"/>
                  <a:pt x="9608449" y="1255393"/>
                </a:cubicBezTo>
                <a:cubicBezTo>
                  <a:pt x="9615442" y="1236849"/>
                  <a:pt x="9623345" y="1219217"/>
                  <a:pt x="9632162" y="1202496"/>
                </a:cubicBezTo>
                <a:cubicBezTo>
                  <a:pt x="9634137" y="1195124"/>
                  <a:pt x="9636569" y="1187980"/>
                  <a:pt x="9639458" y="1181064"/>
                </a:cubicBezTo>
                <a:cubicBezTo>
                  <a:pt x="9642346" y="1174148"/>
                  <a:pt x="9644777" y="1167916"/>
                  <a:pt x="9646754" y="1162367"/>
                </a:cubicBezTo>
                <a:cubicBezTo>
                  <a:pt x="9652073" y="1151575"/>
                  <a:pt x="9656938" y="1141239"/>
                  <a:pt x="9661346" y="1131359"/>
                </a:cubicBezTo>
                <a:cubicBezTo>
                  <a:pt x="9665754" y="1121479"/>
                  <a:pt x="9670619" y="1111142"/>
                  <a:pt x="9675938" y="1100350"/>
                </a:cubicBezTo>
                <a:cubicBezTo>
                  <a:pt x="9683082" y="1084086"/>
                  <a:pt x="9689771" y="1068278"/>
                  <a:pt x="9696003" y="1052925"/>
                </a:cubicBezTo>
                <a:cubicBezTo>
                  <a:pt x="9702234" y="1037573"/>
                  <a:pt x="9708923" y="1021765"/>
                  <a:pt x="9716067" y="1005500"/>
                </a:cubicBezTo>
                <a:cubicBezTo>
                  <a:pt x="9723287" y="989312"/>
                  <a:pt x="9730735" y="974264"/>
                  <a:pt x="9738411" y="960355"/>
                </a:cubicBezTo>
                <a:cubicBezTo>
                  <a:pt x="9746087" y="946447"/>
                  <a:pt x="9754447" y="932311"/>
                  <a:pt x="9763492" y="917947"/>
                </a:cubicBezTo>
                <a:cubicBezTo>
                  <a:pt x="9777476" y="895496"/>
                  <a:pt x="9789637" y="871289"/>
                  <a:pt x="9799972" y="845327"/>
                </a:cubicBezTo>
                <a:cubicBezTo>
                  <a:pt x="9822470" y="813168"/>
                  <a:pt x="9843141" y="779108"/>
                  <a:pt x="9861989" y="743148"/>
                </a:cubicBezTo>
                <a:cubicBezTo>
                  <a:pt x="9869133" y="732032"/>
                  <a:pt x="9875822" y="720459"/>
                  <a:pt x="9882054" y="708430"/>
                </a:cubicBezTo>
                <a:cubicBezTo>
                  <a:pt x="9888285" y="696401"/>
                  <a:pt x="9894975" y="684828"/>
                  <a:pt x="9902118" y="673713"/>
                </a:cubicBezTo>
                <a:cubicBezTo>
                  <a:pt x="9907742" y="664653"/>
                  <a:pt x="9913822" y="656278"/>
                  <a:pt x="9920359" y="648588"/>
                </a:cubicBezTo>
                <a:cubicBezTo>
                  <a:pt x="9926896" y="640898"/>
                  <a:pt x="9932975" y="633437"/>
                  <a:pt x="9938600" y="626204"/>
                </a:cubicBezTo>
                <a:cubicBezTo>
                  <a:pt x="9945744" y="615317"/>
                  <a:pt x="9952432" y="605115"/>
                  <a:pt x="9958664" y="595598"/>
                </a:cubicBezTo>
                <a:cubicBezTo>
                  <a:pt x="9964896" y="586081"/>
                  <a:pt x="9971584" y="576792"/>
                  <a:pt x="9978728" y="567731"/>
                </a:cubicBezTo>
                <a:cubicBezTo>
                  <a:pt x="9986861" y="555740"/>
                  <a:pt x="9993397" y="548245"/>
                  <a:pt x="9998337" y="545248"/>
                </a:cubicBezTo>
                <a:cubicBezTo>
                  <a:pt x="10003277" y="542250"/>
                  <a:pt x="10012549" y="540151"/>
                  <a:pt x="10026153" y="538952"/>
                </a:cubicBezTo>
                <a:cubicBezTo>
                  <a:pt x="10024482" y="527787"/>
                  <a:pt x="10026000" y="517297"/>
                  <a:pt x="10030713" y="507481"/>
                </a:cubicBezTo>
                <a:cubicBezTo>
                  <a:pt x="10035425" y="497666"/>
                  <a:pt x="10042417" y="489902"/>
                  <a:pt x="10051689" y="484190"/>
                </a:cubicBezTo>
                <a:cubicBezTo>
                  <a:pt x="10055338" y="480612"/>
                  <a:pt x="10058986" y="476805"/>
                  <a:pt x="10062634" y="472770"/>
                </a:cubicBezTo>
                <a:cubicBezTo>
                  <a:pt x="10066282" y="468734"/>
                  <a:pt x="10069930" y="464014"/>
                  <a:pt x="10073578" y="458608"/>
                </a:cubicBezTo>
                <a:cubicBezTo>
                  <a:pt x="10075402" y="458532"/>
                  <a:pt x="10077226" y="457771"/>
                  <a:pt x="10079051" y="456324"/>
                </a:cubicBezTo>
                <a:cubicBezTo>
                  <a:pt x="10080874" y="454877"/>
                  <a:pt x="10082698" y="453203"/>
                  <a:pt x="10084522" y="451299"/>
                </a:cubicBezTo>
                <a:cubicBezTo>
                  <a:pt x="10097138" y="438660"/>
                  <a:pt x="10109299" y="426478"/>
                  <a:pt x="10121003" y="414753"/>
                </a:cubicBezTo>
                <a:cubicBezTo>
                  <a:pt x="10132707" y="403028"/>
                  <a:pt x="10144868" y="390846"/>
                  <a:pt x="10157484" y="378207"/>
                </a:cubicBezTo>
                <a:cubicBezTo>
                  <a:pt x="10168503" y="370974"/>
                  <a:pt x="10179297" y="363513"/>
                  <a:pt x="10189860" y="355823"/>
                </a:cubicBezTo>
                <a:cubicBezTo>
                  <a:pt x="10200425" y="348133"/>
                  <a:pt x="10210305" y="339758"/>
                  <a:pt x="10219501" y="330698"/>
                </a:cubicBezTo>
                <a:cubicBezTo>
                  <a:pt x="10224821" y="328794"/>
                  <a:pt x="10229686" y="326206"/>
                  <a:pt x="10234093" y="322932"/>
                </a:cubicBezTo>
                <a:cubicBezTo>
                  <a:pt x="10238501" y="319658"/>
                  <a:pt x="10243366" y="316155"/>
                  <a:pt x="10248686" y="312425"/>
                </a:cubicBezTo>
                <a:cubicBezTo>
                  <a:pt x="10252487" y="308770"/>
                  <a:pt x="10256742" y="305116"/>
                  <a:pt x="10261453" y="301461"/>
                </a:cubicBezTo>
                <a:cubicBezTo>
                  <a:pt x="10266166" y="297807"/>
                  <a:pt x="10270421" y="294152"/>
                  <a:pt x="10274222" y="290497"/>
                </a:cubicBezTo>
                <a:cubicBezTo>
                  <a:pt x="10277706" y="292248"/>
                  <a:pt x="10280731" y="294228"/>
                  <a:pt x="10283299" y="296436"/>
                </a:cubicBezTo>
                <a:cubicBezTo>
                  <a:pt x="10285867" y="298644"/>
                  <a:pt x="10288885" y="301537"/>
                  <a:pt x="10292355" y="305116"/>
                </a:cubicBezTo>
                <a:cubicBezTo>
                  <a:pt x="10292431" y="301537"/>
                  <a:pt x="10292279" y="298644"/>
                  <a:pt x="10291903" y="296436"/>
                </a:cubicBezTo>
                <a:cubicBezTo>
                  <a:pt x="10291526" y="294228"/>
                  <a:pt x="10290469" y="292248"/>
                  <a:pt x="10288734" y="290497"/>
                </a:cubicBezTo>
                <a:cubicBezTo>
                  <a:pt x="10288734" y="288441"/>
                  <a:pt x="10288734" y="286158"/>
                  <a:pt x="10288734" y="283645"/>
                </a:cubicBezTo>
                <a:cubicBezTo>
                  <a:pt x="10288734" y="281132"/>
                  <a:pt x="10288734" y="279762"/>
                  <a:pt x="10288734" y="279534"/>
                </a:cubicBezTo>
                <a:cubicBezTo>
                  <a:pt x="10297258" y="275130"/>
                  <a:pt x="10304653" y="269589"/>
                  <a:pt x="10310914" y="262910"/>
                </a:cubicBezTo>
                <a:cubicBezTo>
                  <a:pt x="10317176" y="256230"/>
                  <a:pt x="10325474" y="253335"/>
                  <a:pt x="10335811" y="254225"/>
                </a:cubicBezTo>
                <a:cubicBezTo>
                  <a:pt x="10339436" y="253626"/>
                  <a:pt x="10343075" y="251232"/>
                  <a:pt x="10346727" y="247043"/>
                </a:cubicBezTo>
                <a:cubicBezTo>
                  <a:pt x="10350376" y="242853"/>
                  <a:pt x="10354023" y="240459"/>
                  <a:pt x="10357672" y="239860"/>
                </a:cubicBezTo>
                <a:cubicBezTo>
                  <a:pt x="10366945" y="234160"/>
                  <a:pt x="10376672" y="228232"/>
                  <a:pt x="10386856" y="222076"/>
                </a:cubicBezTo>
                <a:cubicBezTo>
                  <a:pt x="10397040" y="215920"/>
                  <a:pt x="10406769" y="210904"/>
                  <a:pt x="10416042" y="207028"/>
                </a:cubicBezTo>
                <a:cubicBezTo>
                  <a:pt x="10425009" y="203532"/>
                  <a:pt x="10433522" y="200492"/>
                  <a:pt x="10441577" y="197908"/>
                </a:cubicBezTo>
                <a:cubicBezTo>
                  <a:pt x="10449634" y="195324"/>
                  <a:pt x="10458146" y="192284"/>
                  <a:pt x="10467114" y="188787"/>
                </a:cubicBezTo>
                <a:cubicBezTo>
                  <a:pt x="10466506" y="188787"/>
                  <a:pt x="10467722" y="188787"/>
                  <a:pt x="10470763" y="188787"/>
                </a:cubicBezTo>
                <a:cubicBezTo>
                  <a:pt x="10481934" y="180351"/>
                  <a:pt x="10494246" y="174423"/>
                  <a:pt x="10507699" y="171003"/>
                </a:cubicBezTo>
                <a:cubicBezTo>
                  <a:pt x="10521152" y="167583"/>
                  <a:pt x="10534375" y="162567"/>
                  <a:pt x="10547372" y="155955"/>
                </a:cubicBezTo>
                <a:cubicBezTo>
                  <a:pt x="10562572" y="148051"/>
                  <a:pt x="10575948" y="141971"/>
                  <a:pt x="10587501" y="137714"/>
                </a:cubicBezTo>
                <a:cubicBezTo>
                  <a:pt x="10601941" y="133382"/>
                  <a:pt x="10615926" y="127454"/>
                  <a:pt x="10629453" y="119930"/>
                </a:cubicBezTo>
                <a:cubicBezTo>
                  <a:pt x="10642981" y="112406"/>
                  <a:pt x="10656966" y="107390"/>
                  <a:pt x="10671406" y="104882"/>
                </a:cubicBezTo>
                <a:cubicBezTo>
                  <a:pt x="10684242" y="102755"/>
                  <a:pt x="10696876" y="99712"/>
                  <a:pt x="10709312" y="95753"/>
                </a:cubicBezTo>
                <a:cubicBezTo>
                  <a:pt x="10721749" y="91795"/>
                  <a:pt x="10733585" y="88736"/>
                  <a:pt x="10744824" y="86576"/>
                </a:cubicBezTo>
                <a:cubicBezTo>
                  <a:pt x="10762455" y="85974"/>
                  <a:pt x="10778265" y="83563"/>
                  <a:pt x="10792249" y="79345"/>
                </a:cubicBezTo>
                <a:cubicBezTo>
                  <a:pt x="10796049" y="79345"/>
                  <a:pt x="10800304" y="79345"/>
                  <a:pt x="10805017" y="79345"/>
                </a:cubicBezTo>
                <a:cubicBezTo>
                  <a:pt x="10809729" y="79345"/>
                  <a:pt x="10813985" y="79345"/>
                  <a:pt x="10817786" y="79345"/>
                </a:cubicBezTo>
                <a:cubicBezTo>
                  <a:pt x="10832378" y="75849"/>
                  <a:pt x="10846970" y="72809"/>
                  <a:pt x="10861562" y="70225"/>
                </a:cubicBezTo>
                <a:cubicBezTo>
                  <a:pt x="10876154" y="67641"/>
                  <a:pt x="10890746" y="64601"/>
                  <a:pt x="10905340" y="61105"/>
                </a:cubicBezTo>
                <a:cubicBezTo>
                  <a:pt x="10916436" y="57457"/>
                  <a:pt x="10927987" y="53809"/>
                  <a:pt x="10939996" y="50161"/>
                </a:cubicBezTo>
                <a:cubicBezTo>
                  <a:pt x="10952004" y="46513"/>
                  <a:pt x="10963556" y="42865"/>
                  <a:pt x="10974653" y="39216"/>
                </a:cubicBezTo>
                <a:close/>
                <a:moveTo>
                  <a:pt x="11587529" y="6384"/>
                </a:moveTo>
                <a:cubicBezTo>
                  <a:pt x="11593084" y="8056"/>
                  <a:pt x="11599087" y="9272"/>
                  <a:pt x="11605541" y="10032"/>
                </a:cubicBezTo>
                <a:cubicBezTo>
                  <a:pt x="11611997" y="10792"/>
                  <a:pt x="11618000" y="12008"/>
                  <a:pt x="11623554" y="13680"/>
                </a:cubicBezTo>
                <a:cubicBezTo>
                  <a:pt x="11623554" y="14288"/>
                  <a:pt x="11623554" y="16720"/>
                  <a:pt x="11623554" y="20976"/>
                </a:cubicBezTo>
                <a:cubicBezTo>
                  <a:pt x="11616424" y="22496"/>
                  <a:pt x="11609970" y="22192"/>
                  <a:pt x="11604190" y="20064"/>
                </a:cubicBezTo>
                <a:cubicBezTo>
                  <a:pt x="11598413" y="17936"/>
                  <a:pt x="11592858" y="15808"/>
                  <a:pt x="11587529" y="13680"/>
                </a:cubicBezTo>
                <a:cubicBezTo>
                  <a:pt x="11587529" y="12008"/>
                  <a:pt x="11587529" y="10792"/>
                  <a:pt x="11587529" y="10032"/>
                </a:cubicBezTo>
                <a:cubicBezTo>
                  <a:pt x="11587529" y="9272"/>
                  <a:pt x="11587529" y="8056"/>
                  <a:pt x="11587529" y="6384"/>
                </a:cubicBezTo>
                <a:close/>
                <a:moveTo>
                  <a:pt x="11528746" y="0"/>
                </a:moveTo>
                <a:cubicBezTo>
                  <a:pt x="11532396" y="0"/>
                  <a:pt x="11536045" y="912"/>
                  <a:pt x="11539696" y="2736"/>
                </a:cubicBezTo>
                <a:cubicBezTo>
                  <a:pt x="11550342" y="2508"/>
                  <a:pt x="11557338" y="3876"/>
                  <a:pt x="11560685" y="6840"/>
                </a:cubicBezTo>
                <a:cubicBezTo>
                  <a:pt x="11564031" y="9804"/>
                  <a:pt x="11565551" y="15732"/>
                  <a:pt x="11565247" y="24624"/>
                </a:cubicBezTo>
                <a:cubicBezTo>
                  <a:pt x="11570570" y="26597"/>
                  <a:pt x="11575437" y="29007"/>
                  <a:pt x="11579847" y="31856"/>
                </a:cubicBezTo>
                <a:cubicBezTo>
                  <a:pt x="11584258" y="34705"/>
                  <a:pt x="11589125" y="37102"/>
                  <a:pt x="11594448" y="39045"/>
                </a:cubicBezTo>
                <a:cubicBezTo>
                  <a:pt x="11594448" y="39195"/>
                  <a:pt x="11594448" y="39794"/>
                  <a:pt x="11594448" y="40841"/>
                </a:cubicBezTo>
                <a:cubicBezTo>
                  <a:pt x="11594448" y="41888"/>
                  <a:pt x="11594448" y="42487"/>
                  <a:pt x="11594448" y="42636"/>
                </a:cubicBezTo>
                <a:cubicBezTo>
                  <a:pt x="11590797" y="42861"/>
                  <a:pt x="11587147" y="43310"/>
                  <a:pt x="11583497" y="43983"/>
                </a:cubicBezTo>
                <a:cubicBezTo>
                  <a:pt x="11579847" y="44657"/>
                  <a:pt x="11576196" y="44208"/>
                  <a:pt x="11572547" y="42636"/>
                </a:cubicBezTo>
                <a:cubicBezTo>
                  <a:pt x="11563651" y="40690"/>
                  <a:pt x="11557718" y="40992"/>
                  <a:pt x="11554752" y="43542"/>
                </a:cubicBezTo>
                <a:cubicBezTo>
                  <a:pt x="11551786" y="46091"/>
                  <a:pt x="11550418" y="51794"/>
                  <a:pt x="11550647" y="60650"/>
                </a:cubicBezTo>
                <a:cubicBezTo>
                  <a:pt x="11541674" y="60722"/>
                  <a:pt x="11533156" y="59665"/>
                  <a:pt x="11525096" y="57478"/>
                </a:cubicBezTo>
                <a:cubicBezTo>
                  <a:pt x="11517036" y="55292"/>
                  <a:pt x="11508518" y="51542"/>
                  <a:pt x="11499545" y="46228"/>
                </a:cubicBezTo>
                <a:cubicBezTo>
                  <a:pt x="11493765" y="44582"/>
                  <a:pt x="11487074" y="44282"/>
                  <a:pt x="11479470" y="45330"/>
                </a:cubicBezTo>
                <a:cubicBezTo>
                  <a:pt x="11471866" y="46377"/>
                  <a:pt x="11465173" y="47874"/>
                  <a:pt x="11459394" y="49819"/>
                </a:cubicBezTo>
                <a:cubicBezTo>
                  <a:pt x="11454234" y="51992"/>
                  <a:pt x="11449989" y="53944"/>
                  <a:pt x="11446660" y="55676"/>
                </a:cubicBezTo>
                <a:cubicBezTo>
                  <a:pt x="11443330" y="57407"/>
                  <a:pt x="11439095" y="56652"/>
                  <a:pt x="11433959" y="53410"/>
                </a:cubicBezTo>
                <a:cubicBezTo>
                  <a:pt x="11431842" y="51390"/>
                  <a:pt x="11428819" y="50043"/>
                  <a:pt x="11424889" y="49370"/>
                </a:cubicBezTo>
                <a:cubicBezTo>
                  <a:pt x="11420961" y="48696"/>
                  <a:pt x="11417937" y="50043"/>
                  <a:pt x="11415821" y="53410"/>
                </a:cubicBezTo>
                <a:cubicBezTo>
                  <a:pt x="11413856" y="55130"/>
                  <a:pt x="11411438" y="56178"/>
                  <a:pt x="11408566" y="56552"/>
                </a:cubicBezTo>
                <a:cubicBezTo>
                  <a:pt x="11405694" y="56926"/>
                  <a:pt x="11403277" y="57076"/>
                  <a:pt x="11401312" y="57001"/>
                </a:cubicBezTo>
                <a:cubicBezTo>
                  <a:pt x="11397684" y="56402"/>
                  <a:pt x="11394056" y="54008"/>
                  <a:pt x="11390430" y="49819"/>
                </a:cubicBezTo>
                <a:cubicBezTo>
                  <a:pt x="11383779" y="49819"/>
                  <a:pt x="11378943" y="49819"/>
                  <a:pt x="11375920" y="49819"/>
                </a:cubicBezTo>
                <a:cubicBezTo>
                  <a:pt x="11374259" y="48023"/>
                  <a:pt x="11373048" y="46228"/>
                  <a:pt x="11372289" y="44432"/>
                </a:cubicBezTo>
                <a:cubicBezTo>
                  <a:pt x="11371530" y="42636"/>
                  <a:pt x="11370312" y="40841"/>
                  <a:pt x="11368636" y="39045"/>
                </a:cubicBezTo>
                <a:cubicBezTo>
                  <a:pt x="11361246" y="39045"/>
                  <a:pt x="11353169" y="39045"/>
                  <a:pt x="11344407" y="39045"/>
                </a:cubicBezTo>
                <a:cubicBezTo>
                  <a:pt x="11335645" y="39045"/>
                  <a:pt x="11326655" y="39045"/>
                  <a:pt x="11317435" y="39045"/>
                </a:cubicBezTo>
                <a:cubicBezTo>
                  <a:pt x="11322769" y="46002"/>
                  <a:pt x="11324901" y="50942"/>
                  <a:pt x="11323835" y="53866"/>
                </a:cubicBezTo>
                <a:cubicBezTo>
                  <a:pt x="11322769" y="56790"/>
                  <a:pt x="11319417" y="59051"/>
                  <a:pt x="11313778" y="60650"/>
                </a:cubicBezTo>
                <a:cubicBezTo>
                  <a:pt x="11304711" y="65517"/>
                  <a:pt x="11296330" y="66734"/>
                  <a:pt x="11288635" y="64301"/>
                </a:cubicBezTo>
                <a:cubicBezTo>
                  <a:pt x="11280940" y="61867"/>
                  <a:pt x="11273472" y="59434"/>
                  <a:pt x="11266234" y="57001"/>
                </a:cubicBezTo>
                <a:cubicBezTo>
                  <a:pt x="11258768" y="54981"/>
                  <a:pt x="11251758" y="53634"/>
                  <a:pt x="11245205" y="52961"/>
                </a:cubicBezTo>
                <a:cubicBezTo>
                  <a:pt x="11238653" y="52287"/>
                  <a:pt x="11233472" y="53634"/>
                  <a:pt x="11229663" y="57001"/>
                </a:cubicBezTo>
                <a:cubicBezTo>
                  <a:pt x="11226082" y="55130"/>
                  <a:pt x="11223185" y="53485"/>
                  <a:pt x="11220976" y="52063"/>
                </a:cubicBezTo>
                <a:cubicBezTo>
                  <a:pt x="11218766" y="50642"/>
                  <a:pt x="11216786" y="49893"/>
                  <a:pt x="11215034" y="49819"/>
                </a:cubicBezTo>
                <a:cubicBezTo>
                  <a:pt x="11213052" y="48098"/>
                  <a:pt x="11210614" y="47050"/>
                  <a:pt x="11207719" y="46676"/>
                </a:cubicBezTo>
                <a:cubicBezTo>
                  <a:pt x="11204824" y="46302"/>
                  <a:pt x="11202386" y="46153"/>
                  <a:pt x="11200405" y="46228"/>
                </a:cubicBezTo>
                <a:cubicBezTo>
                  <a:pt x="11198347" y="46153"/>
                  <a:pt x="11196063" y="46302"/>
                  <a:pt x="11193547" y="46676"/>
                </a:cubicBezTo>
                <a:cubicBezTo>
                  <a:pt x="11191033" y="47050"/>
                  <a:pt x="11189662" y="48098"/>
                  <a:pt x="11189433" y="49819"/>
                </a:cubicBezTo>
                <a:cubicBezTo>
                  <a:pt x="11187163" y="51528"/>
                  <a:pt x="11185375" y="53496"/>
                  <a:pt x="11184067" y="55725"/>
                </a:cubicBezTo>
                <a:cubicBezTo>
                  <a:pt x="11182759" y="57954"/>
                  <a:pt x="11184699" y="60964"/>
                  <a:pt x="11189889" y="64753"/>
                </a:cubicBezTo>
                <a:cubicBezTo>
                  <a:pt x="11190041" y="64981"/>
                  <a:pt x="11190649" y="66349"/>
                  <a:pt x="11191713" y="68857"/>
                </a:cubicBezTo>
                <a:cubicBezTo>
                  <a:pt x="11192777" y="71365"/>
                  <a:pt x="11193385" y="73645"/>
                  <a:pt x="11193537" y="75697"/>
                </a:cubicBezTo>
                <a:cubicBezTo>
                  <a:pt x="11186166" y="77673"/>
                  <a:pt x="11180845" y="77369"/>
                  <a:pt x="11177577" y="74785"/>
                </a:cubicBezTo>
                <a:cubicBezTo>
                  <a:pt x="11174309" y="72201"/>
                  <a:pt x="11173549" y="66425"/>
                  <a:pt x="11175296" y="57457"/>
                </a:cubicBezTo>
                <a:cubicBezTo>
                  <a:pt x="11168153" y="57457"/>
                  <a:pt x="11161464" y="57457"/>
                  <a:pt x="11155233" y="57457"/>
                </a:cubicBezTo>
                <a:cubicBezTo>
                  <a:pt x="11149000" y="57457"/>
                  <a:pt x="11142311" y="57457"/>
                  <a:pt x="11135168" y="57457"/>
                </a:cubicBezTo>
                <a:lnTo>
                  <a:pt x="11135168" y="57001"/>
                </a:lnTo>
                <a:cubicBezTo>
                  <a:pt x="11135320" y="56851"/>
                  <a:pt x="11135928" y="56253"/>
                  <a:pt x="11136992" y="55205"/>
                </a:cubicBezTo>
                <a:cubicBezTo>
                  <a:pt x="11138056" y="54158"/>
                  <a:pt x="11138664" y="53559"/>
                  <a:pt x="11138816" y="53410"/>
                </a:cubicBezTo>
                <a:cubicBezTo>
                  <a:pt x="11136992" y="49968"/>
                  <a:pt x="11135168" y="46976"/>
                  <a:pt x="11133344" y="44432"/>
                </a:cubicBezTo>
                <a:cubicBezTo>
                  <a:pt x="11131520" y="41888"/>
                  <a:pt x="11129696" y="38896"/>
                  <a:pt x="11127871" y="35454"/>
                </a:cubicBezTo>
                <a:cubicBezTo>
                  <a:pt x="11144107" y="35380"/>
                  <a:pt x="11159665" y="34631"/>
                  <a:pt x="11174549" y="33210"/>
                </a:cubicBezTo>
                <a:cubicBezTo>
                  <a:pt x="11189432" y="31788"/>
                  <a:pt x="11204146" y="30143"/>
                  <a:pt x="11218690" y="28272"/>
                </a:cubicBezTo>
                <a:cubicBezTo>
                  <a:pt x="11238653" y="28348"/>
                  <a:pt x="11258158" y="28196"/>
                  <a:pt x="11277205" y="27816"/>
                </a:cubicBezTo>
                <a:cubicBezTo>
                  <a:pt x="11296254" y="27436"/>
                  <a:pt x="11315759" y="26372"/>
                  <a:pt x="11335722" y="24624"/>
                </a:cubicBezTo>
                <a:cubicBezTo>
                  <a:pt x="11365563" y="24016"/>
                  <a:pt x="11393473" y="21584"/>
                  <a:pt x="11419449" y="17328"/>
                </a:cubicBezTo>
                <a:cubicBezTo>
                  <a:pt x="11430331" y="17328"/>
                  <a:pt x="11441213" y="17328"/>
                  <a:pt x="11452095" y="17328"/>
                </a:cubicBezTo>
                <a:cubicBezTo>
                  <a:pt x="11449065" y="32433"/>
                  <a:pt x="11455148" y="38475"/>
                  <a:pt x="11470345" y="35454"/>
                </a:cubicBezTo>
                <a:cubicBezTo>
                  <a:pt x="11475668" y="35604"/>
                  <a:pt x="11480535" y="36202"/>
                  <a:pt x="11484945" y="37250"/>
                </a:cubicBezTo>
                <a:cubicBezTo>
                  <a:pt x="11489355" y="38297"/>
                  <a:pt x="11494222" y="38896"/>
                  <a:pt x="11499545" y="39045"/>
                </a:cubicBezTo>
                <a:cubicBezTo>
                  <a:pt x="11501370" y="40617"/>
                  <a:pt x="11503195" y="41065"/>
                  <a:pt x="11505021" y="40392"/>
                </a:cubicBezTo>
                <a:cubicBezTo>
                  <a:pt x="11506846" y="39719"/>
                  <a:pt x="11508670" y="39270"/>
                  <a:pt x="11510496" y="39045"/>
                </a:cubicBezTo>
                <a:cubicBezTo>
                  <a:pt x="11510496" y="38447"/>
                  <a:pt x="11510496" y="36053"/>
                  <a:pt x="11510496" y="31863"/>
                </a:cubicBezTo>
                <a:cubicBezTo>
                  <a:pt x="11505096" y="30143"/>
                  <a:pt x="11499470" y="28183"/>
                  <a:pt x="11493613" y="25985"/>
                </a:cubicBezTo>
                <a:cubicBezTo>
                  <a:pt x="11487759" y="23787"/>
                  <a:pt x="11481218" y="20901"/>
                  <a:pt x="11473995" y="17328"/>
                </a:cubicBezTo>
                <a:cubicBezTo>
                  <a:pt x="11481067" y="15352"/>
                  <a:pt x="11487911" y="12920"/>
                  <a:pt x="11494527" y="10032"/>
                </a:cubicBezTo>
                <a:cubicBezTo>
                  <a:pt x="11501142" y="7144"/>
                  <a:pt x="11508898" y="4712"/>
                  <a:pt x="11517795" y="2736"/>
                </a:cubicBezTo>
                <a:cubicBezTo>
                  <a:pt x="11521445" y="912"/>
                  <a:pt x="11525096" y="0"/>
                  <a:pt x="11528746" y="0"/>
                </a:cubicBezTo>
                <a:close/>
              </a:path>
            </a:pathLst>
          </a:custGeom>
          <a:solidFill>
            <a:srgbClr val="0070C0">
              <a:alpha val="25000"/>
            </a:srgb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/>
            <a:endParaRPr lang="zh-CN" altLang="en-US" sz="28700" dirty="0">
              <a:solidFill>
                <a:schemeClr val="bg1">
                  <a:alpha val="15000"/>
                </a:schemeClr>
              </a:solidFill>
              <a:latin typeface="thunder" pitchFamily="50" charset="0"/>
              <a:ea typeface="字酷堂黄楷体(个人非商业版)" panose="02010609030101010101" pitchFamily="49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118810" y="1272451"/>
            <a:ext cx="1954381" cy="377924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zh-CN" altLang="en-US" sz="11500" dirty="0">
                <a:solidFill>
                  <a:schemeClr val="bg1"/>
                </a:solidFill>
                <a:effectLst>
                  <a:outerShdw blurRad="127000" dist="114300" dir="2700000" algn="tl" rotWithShape="0">
                    <a:prstClr val="black">
                      <a:alpha val="45000"/>
                    </a:prstClr>
                  </a:outerShdw>
                </a:effectLst>
                <a:latin typeface="字酷堂黄楷体(个人非商业版)" panose="02010609030101010101" pitchFamily="49" charset="-122"/>
                <a:ea typeface="字酷堂黄楷体(个人非商业版)" panose="02010609030101010101" pitchFamily="49" charset="-122"/>
              </a:rPr>
              <a:t>意 境</a:t>
            </a:r>
            <a:endParaRPr lang="zh-CN" altLang="en-US" sz="11500" dirty="0">
              <a:solidFill>
                <a:schemeClr val="bg1"/>
              </a:solidFill>
              <a:effectLst>
                <a:outerShdw blurRad="127000" dist="114300" dir="2700000" algn="tl" rotWithShape="0">
                  <a:prstClr val="black">
                    <a:alpha val="45000"/>
                  </a:prstClr>
                </a:outerShdw>
              </a:effectLst>
              <a:latin typeface="字酷堂黄楷体(个人非商业版)" panose="02010609030101010101" pitchFamily="49" charset="-122"/>
              <a:ea typeface="字酷堂黄楷体(个人非商业版)" panose="02010609030101010101" pitchFamily="49" charset="-122"/>
            </a:endParaRPr>
          </a:p>
        </p:txBody>
      </p:sp>
      <p:sp>
        <p:nvSpPr>
          <p:cNvPr id="10" name="TextBox 23"/>
          <p:cNvSpPr txBox="1"/>
          <p:nvPr/>
        </p:nvSpPr>
        <p:spPr>
          <a:xfrm>
            <a:off x="1612900" y="2995904"/>
            <a:ext cx="913129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ctr" anchorCtr="0" compatLnSpc="1">
            <a:spAutoFit/>
          </a:bodyPr>
          <a:lstStyle>
            <a:lvl1pPr>
              <a:defRPr sz="2800" b="1">
                <a:solidFill>
                  <a:schemeClr val="accent1"/>
                </a:solidFill>
                <a:latin typeface="+mn-ea"/>
                <a:ea typeface="+mn-ea"/>
              </a:defRPr>
            </a:lvl1pPr>
            <a:lvl2pPr>
              <a:defRPr sz="2400">
                <a:solidFill>
                  <a:schemeClr val="tx2"/>
                </a:solidFill>
                <a:ea typeface="微软雅黑" panose="020B0503020204020204" pitchFamily="34" charset="-122"/>
              </a:defRPr>
            </a:lvl2pPr>
            <a:lvl3pPr>
              <a:defRPr sz="2400">
                <a:solidFill>
                  <a:schemeClr val="tx2"/>
                </a:solidFill>
                <a:ea typeface="微软雅黑" panose="020B0503020204020204" pitchFamily="34" charset="-122"/>
              </a:defRPr>
            </a:lvl3pPr>
            <a:lvl4pPr>
              <a:defRPr sz="2400">
                <a:solidFill>
                  <a:schemeClr val="tx2"/>
                </a:solidFill>
                <a:ea typeface="微软雅黑" panose="020B0503020204020204" pitchFamily="34" charset="-122"/>
              </a:defRPr>
            </a:lvl4pPr>
            <a:lvl5pPr>
              <a:defRPr sz="2400">
                <a:solidFill>
                  <a:schemeClr val="tx2"/>
                </a:solidFill>
                <a:ea typeface="微软雅黑" panose="020B0503020204020204" pitchFamily="34" charset="-122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ea typeface="微软雅黑" panose="020B0503020204020204" pitchFamily="34" charset="-122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ea typeface="微软雅黑" panose="020B0503020204020204" pitchFamily="34" charset="-122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ea typeface="微软雅黑" panose="020B0503020204020204" pitchFamily="34" charset="-122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ea typeface="微软雅黑" panose="020B0503020204020204" pitchFamily="34" charset="-122"/>
              </a:defRPr>
            </a:lvl9pPr>
          </a:lstStyle>
          <a:p>
            <a:pPr algn="dist"/>
            <a:r>
              <a:rPr lang="zh-CN" altLang="en-US" sz="2400" b="0" dirty="0">
                <a:solidFill>
                  <a:schemeClr val="bg1"/>
                </a:solidFill>
                <a:latin typeface="思源宋体 Light" panose="02020300000000000000" pitchFamily="18" charset="-122"/>
                <a:ea typeface="思源宋体 Light" panose="02020300000000000000" pitchFamily="18" charset="-122"/>
                <a:cs typeface="+mn-ea"/>
                <a:sym typeface="微软雅黑 Light" panose="020B0502040204020203" pitchFamily="34" charset="-122"/>
              </a:rPr>
              <a:t>油画</a:t>
            </a:r>
            <a:r>
              <a:rPr lang="zh-CN" altLang="en-US" sz="2400" b="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+mn-ea"/>
                <a:sym typeface="微软雅黑 Light" panose="020B0502040204020203" pitchFamily="34" charset="-122"/>
              </a:rPr>
              <a:t>艺术展活动策划</a:t>
            </a:r>
            <a:endParaRPr lang="zh-CN" altLang="en-US" sz="2400" b="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+mn-ea"/>
              <a:sym typeface="微软雅黑 Light" panose="020B0502040204020203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6756400" y="4155351"/>
            <a:ext cx="335697" cy="735138"/>
          </a:xfrm>
          <a:prstGeom prst="rect">
            <a:avLst/>
          </a:prstGeom>
          <a:solidFill>
            <a:srgbClr val="FF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6693415" y="4155351"/>
            <a:ext cx="461665" cy="73513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+mn-ea"/>
              </a:rPr>
              <a:t>YÌJING</a:t>
            </a:r>
            <a:endParaRPr lang="zh-CN" altLang="en-US" dirty="0">
              <a:solidFill>
                <a:schemeClr val="bg1"/>
              </a:solidFill>
              <a:latin typeface="+mn-e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289709" y="306340"/>
            <a:ext cx="2031326" cy="646331"/>
          </a:xfrm>
          <a:prstGeom prst="rect">
            <a:avLst/>
          </a:prstGeom>
        </p:spPr>
        <p:txBody>
          <a:bodyPr vert="horz" wrap="none">
            <a:spAutoFit/>
          </a:bodyPr>
          <a:lstStyle/>
          <a:p>
            <a:pPr algn="ctr"/>
            <a:r>
              <a:rPr lang="zh-CN" altLang="en-US" sz="3600" dirty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添加标题</a:t>
            </a:r>
            <a:endParaRPr lang="zh-CN" altLang="en-US" sz="3600" dirty="0">
              <a:solidFill>
                <a:schemeClr val="bg1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098150" y="897465"/>
            <a:ext cx="2414444" cy="338554"/>
          </a:xfrm>
          <a:prstGeom prst="rect">
            <a:avLst/>
          </a:prstGeom>
        </p:spPr>
        <p:txBody>
          <a:bodyPr vert="horz" wrap="none">
            <a:spAutoFit/>
          </a:bodyPr>
          <a:lstStyle/>
          <a:p>
            <a:pPr algn="ctr"/>
            <a:r>
              <a:rPr lang="en-US" altLang="zh-CN" sz="1600" spc="300" dirty="0">
                <a:solidFill>
                  <a:schemeClr val="bg1"/>
                </a:solidFill>
                <a:latin typeface="+mj-ea"/>
                <a:ea typeface="+mj-ea"/>
              </a:rPr>
              <a:t>ADD A TITLE HERE</a:t>
            </a:r>
            <a:endParaRPr lang="zh-CN" altLang="en-US" sz="1600" spc="3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3" name="íṡľíḍè-Oval 2"/>
          <p:cNvSpPr/>
          <p:nvPr/>
        </p:nvSpPr>
        <p:spPr>
          <a:xfrm>
            <a:off x="2463013" y="3751224"/>
            <a:ext cx="7265976" cy="1135308"/>
          </a:xfrm>
          <a:prstGeom prst="ellipse">
            <a:avLst/>
          </a:prstGeom>
          <a:noFill/>
          <a:ln>
            <a:solidFill>
              <a:schemeClr val="bg1"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sz="1775" dirty="0"/>
          </a:p>
        </p:txBody>
      </p:sp>
      <p:sp>
        <p:nvSpPr>
          <p:cNvPr id="14" name="íṡľíḍè-Oval 3"/>
          <p:cNvSpPr/>
          <p:nvPr/>
        </p:nvSpPr>
        <p:spPr>
          <a:xfrm>
            <a:off x="3837590" y="3964094"/>
            <a:ext cx="4541235" cy="709568"/>
          </a:xfrm>
          <a:prstGeom prst="ellipse">
            <a:avLst/>
          </a:prstGeom>
          <a:noFill/>
          <a:ln>
            <a:solidFill>
              <a:schemeClr val="bg1"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sz="1775"/>
          </a:p>
        </p:txBody>
      </p:sp>
      <p:sp>
        <p:nvSpPr>
          <p:cNvPr id="15" name="íṡľíḍè-Teardrop 25"/>
          <p:cNvSpPr/>
          <p:nvPr/>
        </p:nvSpPr>
        <p:spPr>
          <a:xfrm rot="8100000">
            <a:off x="3218717" y="3545368"/>
            <a:ext cx="668613" cy="668613"/>
          </a:xfrm>
          <a:prstGeom prst="teardrop">
            <a:avLst>
              <a:gd name="adj" fmla="val 133968"/>
            </a:avLst>
          </a:prstGeom>
          <a:solidFill>
            <a:srgbClr val="22385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chemeClr val="bg1"/>
              </a:solidFill>
            </a:endParaRPr>
          </a:p>
        </p:txBody>
      </p:sp>
      <p:sp>
        <p:nvSpPr>
          <p:cNvPr id="16" name="íṡľíḍè-Freeform 428"/>
          <p:cNvSpPr/>
          <p:nvPr/>
        </p:nvSpPr>
        <p:spPr bwMode="auto">
          <a:xfrm>
            <a:off x="3365653" y="3701853"/>
            <a:ext cx="374741" cy="360944"/>
          </a:xfrm>
          <a:custGeom>
            <a:avLst/>
            <a:gdLst>
              <a:gd name="connsiteX0" fmla="*/ 297615 w 597921"/>
              <a:gd name="connsiteY0" fmla="*/ 96957 h 598324"/>
              <a:gd name="connsiteX1" fmla="*/ 323434 w 597921"/>
              <a:gd name="connsiteY1" fmla="*/ 122740 h 598324"/>
              <a:gd name="connsiteX2" fmla="*/ 323434 w 597921"/>
              <a:gd name="connsiteY2" fmla="*/ 289852 h 598324"/>
              <a:gd name="connsiteX3" fmla="*/ 462572 w 597921"/>
              <a:gd name="connsiteY3" fmla="*/ 289852 h 598324"/>
              <a:gd name="connsiteX4" fmla="*/ 487913 w 597921"/>
              <a:gd name="connsiteY4" fmla="*/ 315157 h 598324"/>
              <a:gd name="connsiteX5" fmla="*/ 462572 w 597921"/>
              <a:gd name="connsiteY5" fmla="*/ 340463 h 598324"/>
              <a:gd name="connsiteX6" fmla="*/ 297615 w 597921"/>
              <a:gd name="connsiteY6" fmla="*/ 340463 h 598324"/>
              <a:gd name="connsiteX7" fmla="*/ 272274 w 597921"/>
              <a:gd name="connsiteY7" fmla="*/ 315157 h 598324"/>
              <a:gd name="connsiteX8" fmla="*/ 272274 w 597921"/>
              <a:gd name="connsiteY8" fmla="*/ 122740 h 598324"/>
              <a:gd name="connsiteX9" fmla="*/ 297615 w 597921"/>
              <a:gd name="connsiteY9" fmla="*/ 96957 h 598324"/>
              <a:gd name="connsiteX10" fmla="*/ 298127 w 597921"/>
              <a:gd name="connsiteY10" fmla="*/ 0 h 598324"/>
              <a:gd name="connsiteX11" fmla="*/ 597921 w 597921"/>
              <a:gd name="connsiteY11" fmla="*/ 299401 h 598324"/>
              <a:gd name="connsiteX12" fmla="*/ 298127 w 597921"/>
              <a:gd name="connsiteY12" fmla="*/ 598324 h 598324"/>
              <a:gd name="connsiteX13" fmla="*/ 35150 w 597921"/>
              <a:gd name="connsiteY13" fmla="*/ 442177 h 598324"/>
              <a:gd name="connsiteX14" fmla="*/ 34194 w 597921"/>
              <a:gd name="connsiteY14" fmla="*/ 432149 h 598324"/>
              <a:gd name="connsiteX15" fmla="*/ 40410 w 597921"/>
              <a:gd name="connsiteY15" fmla="*/ 424509 h 598324"/>
              <a:gd name="connsiteX16" fmla="*/ 74836 w 597921"/>
              <a:gd name="connsiteY16" fmla="*/ 407796 h 598324"/>
              <a:gd name="connsiteX17" fmla="*/ 91571 w 597921"/>
              <a:gd name="connsiteY17" fmla="*/ 413049 h 598324"/>
              <a:gd name="connsiteX18" fmla="*/ 298127 w 597921"/>
              <a:gd name="connsiteY18" fmla="*/ 534815 h 598324"/>
              <a:gd name="connsiteX19" fmla="*/ 534328 w 597921"/>
              <a:gd name="connsiteY19" fmla="*/ 299401 h 598324"/>
              <a:gd name="connsiteX20" fmla="*/ 298127 w 597921"/>
              <a:gd name="connsiteY20" fmla="*/ 63509 h 598324"/>
              <a:gd name="connsiteX21" fmla="*/ 145123 w 597921"/>
              <a:gd name="connsiteY21" fmla="*/ 120333 h 598324"/>
              <a:gd name="connsiteX22" fmla="*/ 200587 w 597921"/>
              <a:gd name="connsiteY22" fmla="*/ 142299 h 598324"/>
              <a:gd name="connsiteX23" fmla="*/ 208237 w 597921"/>
              <a:gd name="connsiteY23" fmla="*/ 152327 h 598324"/>
              <a:gd name="connsiteX24" fmla="*/ 203456 w 597921"/>
              <a:gd name="connsiteY24" fmla="*/ 164265 h 598324"/>
              <a:gd name="connsiteX25" fmla="*/ 48060 w 597921"/>
              <a:gd name="connsiteY25" fmla="*/ 285553 h 598324"/>
              <a:gd name="connsiteX26" fmla="*/ 35150 w 597921"/>
              <a:gd name="connsiteY26" fmla="*/ 287463 h 598324"/>
              <a:gd name="connsiteX27" fmla="*/ 27500 w 597921"/>
              <a:gd name="connsiteY27" fmla="*/ 277435 h 598324"/>
              <a:gd name="connsiteX28" fmla="*/ 246 w 597921"/>
              <a:gd name="connsiteY28" fmla="*/ 82132 h 598324"/>
              <a:gd name="connsiteX29" fmla="*/ 4550 w 597921"/>
              <a:gd name="connsiteY29" fmla="*/ 70194 h 598324"/>
              <a:gd name="connsiteX30" fmla="*/ 17459 w 597921"/>
              <a:gd name="connsiteY30" fmla="*/ 68762 h 598324"/>
              <a:gd name="connsiteX31" fmla="*/ 80574 w 597921"/>
              <a:gd name="connsiteY31" fmla="*/ 94070 h 598324"/>
              <a:gd name="connsiteX32" fmla="*/ 298127 w 597921"/>
              <a:gd name="connsiteY32" fmla="*/ 0 h 598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597921" h="598324">
                <a:moveTo>
                  <a:pt x="297615" y="96957"/>
                </a:moveTo>
                <a:cubicBezTo>
                  <a:pt x="311959" y="96957"/>
                  <a:pt x="323434" y="108416"/>
                  <a:pt x="323434" y="122740"/>
                </a:cubicBezTo>
                <a:lnTo>
                  <a:pt x="323434" y="289852"/>
                </a:lnTo>
                <a:lnTo>
                  <a:pt x="462572" y="289852"/>
                </a:lnTo>
                <a:cubicBezTo>
                  <a:pt x="476438" y="289852"/>
                  <a:pt x="487913" y="301311"/>
                  <a:pt x="487913" y="315157"/>
                </a:cubicBezTo>
                <a:cubicBezTo>
                  <a:pt x="487913" y="329004"/>
                  <a:pt x="476438" y="340463"/>
                  <a:pt x="462572" y="340463"/>
                </a:cubicBezTo>
                <a:lnTo>
                  <a:pt x="297615" y="340463"/>
                </a:lnTo>
                <a:cubicBezTo>
                  <a:pt x="283749" y="340463"/>
                  <a:pt x="272274" y="329004"/>
                  <a:pt x="272274" y="315157"/>
                </a:cubicBezTo>
                <a:lnTo>
                  <a:pt x="272274" y="122740"/>
                </a:lnTo>
                <a:cubicBezTo>
                  <a:pt x="272274" y="108416"/>
                  <a:pt x="283749" y="96957"/>
                  <a:pt x="297615" y="96957"/>
                </a:cubicBezTo>
                <a:close/>
                <a:moveTo>
                  <a:pt x="298127" y="0"/>
                </a:moveTo>
                <a:cubicBezTo>
                  <a:pt x="463564" y="0"/>
                  <a:pt x="597921" y="134181"/>
                  <a:pt x="597921" y="299401"/>
                </a:cubicBezTo>
                <a:cubicBezTo>
                  <a:pt x="597921" y="464143"/>
                  <a:pt x="463564" y="598324"/>
                  <a:pt x="298127" y="598324"/>
                </a:cubicBezTo>
                <a:cubicBezTo>
                  <a:pt x="188155" y="598324"/>
                  <a:pt x="87268" y="538635"/>
                  <a:pt x="35150" y="442177"/>
                </a:cubicBezTo>
                <a:cubicBezTo>
                  <a:pt x="33238" y="438835"/>
                  <a:pt x="32760" y="435492"/>
                  <a:pt x="34194" y="432149"/>
                </a:cubicBezTo>
                <a:cubicBezTo>
                  <a:pt x="35150" y="428807"/>
                  <a:pt x="37541" y="425942"/>
                  <a:pt x="40410" y="424509"/>
                </a:cubicBezTo>
                <a:lnTo>
                  <a:pt x="74836" y="407796"/>
                </a:lnTo>
                <a:cubicBezTo>
                  <a:pt x="81052" y="404931"/>
                  <a:pt x="88702" y="407319"/>
                  <a:pt x="91571" y="413049"/>
                </a:cubicBezTo>
                <a:cubicBezTo>
                  <a:pt x="133169" y="488018"/>
                  <a:pt x="212540" y="534815"/>
                  <a:pt x="298127" y="534815"/>
                </a:cubicBezTo>
                <a:cubicBezTo>
                  <a:pt x="428181" y="534815"/>
                  <a:pt x="534328" y="429284"/>
                  <a:pt x="534328" y="299401"/>
                </a:cubicBezTo>
                <a:cubicBezTo>
                  <a:pt x="534328" y="169517"/>
                  <a:pt x="428181" y="63509"/>
                  <a:pt x="298127" y="63509"/>
                </a:cubicBezTo>
                <a:cubicBezTo>
                  <a:pt x="242185" y="63509"/>
                  <a:pt x="187677" y="83565"/>
                  <a:pt x="145123" y="120333"/>
                </a:cubicBezTo>
                <a:lnTo>
                  <a:pt x="200587" y="142299"/>
                </a:lnTo>
                <a:cubicBezTo>
                  <a:pt x="204890" y="144209"/>
                  <a:pt x="207759" y="148029"/>
                  <a:pt x="208237" y="152327"/>
                </a:cubicBezTo>
                <a:cubicBezTo>
                  <a:pt x="208715" y="157102"/>
                  <a:pt x="207281" y="161399"/>
                  <a:pt x="203456" y="164265"/>
                </a:cubicBezTo>
                <a:lnTo>
                  <a:pt x="48060" y="285553"/>
                </a:lnTo>
                <a:cubicBezTo>
                  <a:pt x="44235" y="288418"/>
                  <a:pt x="39454" y="289373"/>
                  <a:pt x="35150" y="287463"/>
                </a:cubicBezTo>
                <a:cubicBezTo>
                  <a:pt x="31325" y="285553"/>
                  <a:pt x="27978" y="281733"/>
                  <a:pt x="27500" y="277435"/>
                </a:cubicBezTo>
                <a:lnTo>
                  <a:pt x="246" y="82132"/>
                </a:lnTo>
                <a:cubicBezTo>
                  <a:pt x="-710" y="77835"/>
                  <a:pt x="1203" y="73060"/>
                  <a:pt x="4550" y="70194"/>
                </a:cubicBezTo>
                <a:cubicBezTo>
                  <a:pt x="8375" y="67807"/>
                  <a:pt x="13156" y="66852"/>
                  <a:pt x="17459" y="68762"/>
                </a:cubicBezTo>
                <a:lnTo>
                  <a:pt x="80574" y="94070"/>
                </a:lnTo>
                <a:cubicBezTo>
                  <a:pt x="137472" y="33426"/>
                  <a:pt x="214931" y="0"/>
                  <a:pt x="29812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/>
          <a:lstStyle/>
          <a:p>
            <a:pPr algn="ctr"/>
            <a:endParaRPr sz="1775"/>
          </a:p>
        </p:txBody>
      </p:sp>
      <p:sp>
        <p:nvSpPr>
          <p:cNvPr id="17" name="íṡľíḍè-Teardrop 23"/>
          <p:cNvSpPr/>
          <p:nvPr/>
        </p:nvSpPr>
        <p:spPr>
          <a:xfrm rot="8100000">
            <a:off x="8634241" y="3453305"/>
            <a:ext cx="668613" cy="668613"/>
          </a:xfrm>
          <a:prstGeom prst="teardrop">
            <a:avLst>
              <a:gd name="adj" fmla="val 133968"/>
            </a:avLst>
          </a:prstGeom>
          <a:solidFill>
            <a:srgbClr val="22385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chemeClr val="bg1"/>
              </a:solidFill>
            </a:endParaRPr>
          </a:p>
        </p:txBody>
      </p:sp>
      <p:sp>
        <p:nvSpPr>
          <p:cNvPr id="18" name="íṡľíḍè-Freeform 70"/>
          <p:cNvSpPr/>
          <p:nvPr/>
        </p:nvSpPr>
        <p:spPr bwMode="auto">
          <a:xfrm>
            <a:off x="8781177" y="3592122"/>
            <a:ext cx="374741" cy="360944"/>
          </a:xfrm>
          <a:custGeom>
            <a:avLst/>
            <a:gdLst>
              <a:gd name="T0" fmla="*/ 4096 w 6827"/>
              <a:gd name="T1" fmla="*/ 4551 h 6827"/>
              <a:gd name="T2" fmla="*/ 6258 w 6827"/>
              <a:gd name="T3" fmla="*/ 4096 h 6827"/>
              <a:gd name="T4" fmla="*/ 2348 w 6827"/>
              <a:gd name="T5" fmla="*/ 4911 h 6827"/>
              <a:gd name="T6" fmla="*/ 569 w 6827"/>
              <a:gd name="T7" fmla="*/ 4551 h 6827"/>
              <a:gd name="T8" fmla="*/ 569 w 6827"/>
              <a:gd name="T9" fmla="*/ 3982 h 6827"/>
              <a:gd name="T10" fmla="*/ 1707 w 6827"/>
              <a:gd name="T11" fmla="*/ 2503 h 6827"/>
              <a:gd name="T12" fmla="*/ 3868 w 6827"/>
              <a:gd name="T13" fmla="*/ 2731 h 6827"/>
              <a:gd name="T14" fmla="*/ 5827 w 6827"/>
              <a:gd name="T15" fmla="*/ 2004 h 6827"/>
              <a:gd name="T16" fmla="*/ 6258 w 6827"/>
              <a:gd name="T17" fmla="*/ 1820 h 6827"/>
              <a:gd name="T18" fmla="*/ 4779 w 6827"/>
              <a:gd name="T19" fmla="*/ 0 h 6827"/>
              <a:gd name="T20" fmla="*/ 2854 w 6827"/>
              <a:gd name="T21" fmla="*/ 2381 h 6827"/>
              <a:gd name="T22" fmla="*/ 1239 w 6827"/>
              <a:gd name="T23" fmla="*/ 2257 h 6827"/>
              <a:gd name="T24" fmla="*/ 569 w 6827"/>
              <a:gd name="T25" fmla="*/ 2844 h 6827"/>
              <a:gd name="T26" fmla="*/ 569 w 6827"/>
              <a:gd name="T27" fmla="*/ 2276 h 6827"/>
              <a:gd name="T28" fmla="*/ 569 w 6827"/>
              <a:gd name="T29" fmla="*/ 1707 h 6827"/>
              <a:gd name="T30" fmla="*/ 569 w 6827"/>
              <a:gd name="T31" fmla="*/ 1138 h 6827"/>
              <a:gd name="T32" fmla="*/ 569 w 6827"/>
              <a:gd name="T33" fmla="*/ 569 h 6827"/>
              <a:gd name="T34" fmla="*/ 341 w 6827"/>
              <a:gd name="T35" fmla="*/ 0 h 6827"/>
              <a:gd name="T36" fmla="*/ 114 w 6827"/>
              <a:gd name="T37" fmla="*/ 569 h 6827"/>
              <a:gd name="T38" fmla="*/ 114 w 6827"/>
              <a:gd name="T39" fmla="*/ 1138 h 6827"/>
              <a:gd name="T40" fmla="*/ 114 w 6827"/>
              <a:gd name="T41" fmla="*/ 1707 h 6827"/>
              <a:gd name="T42" fmla="*/ 114 w 6827"/>
              <a:gd name="T43" fmla="*/ 2276 h 6827"/>
              <a:gd name="T44" fmla="*/ 114 w 6827"/>
              <a:gd name="T45" fmla="*/ 2844 h 6827"/>
              <a:gd name="T46" fmla="*/ 114 w 6827"/>
              <a:gd name="T47" fmla="*/ 3413 h 6827"/>
              <a:gd name="T48" fmla="*/ 114 w 6827"/>
              <a:gd name="T49" fmla="*/ 3982 h 6827"/>
              <a:gd name="T50" fmla="*/ 114 w 6827"/>
              <a:gd name="T51" fmla="*/ 4551 h 6827"/>
              <a:gd name="T52" fmla="*/ 114 w 6827"/>
              <a:gd name="T53" fmla="*/ 5120 h 6827"/>
              <a:gd name="T54" fmla="*/ 114 w 6827"/>
              <a:gd name="T55" fmla="*/ 5689 h 6827"/>
              <a:gd name="T56" fmla="*/ 114 w 6827"/>
              <a:gd name="T57" fmla="*/ 6258 h 6827"/>
              <a:gd name="T58" fmla="*/ 683 w 6827"/>
              <a:gd name="T59" fmla="*/ 6713 h 6827"/>
              <a:gd name="T60" fmla="*/ 1252 w 6827"/>
              <a:gd name="T61" fmla="*/ 6713 h 6827"/>
              <a:gd name="T62" fmla="*/ 1820 w 6827"/>
              <a:gd name="T63" fmla="*/ 6713 h 6827"/>
              <a:gd name="T64" fmla="*/ 2389 w 6827"/>
              <a:gd name="T65" fmla="*/ 6713 h 6827"/>
              <a:gd name="T66" fmla="*/ 2958 w 6827"/>
              <a:gd name="T67" fmla="*/ 6713 h 6827"/>
              <a:gd name="T68" fmla="*/ 3527 w 6827"/>
              <a:gd name="T69" fmla="*/ 6713 h 6827"/>
              <a:gd name="T70" fmla="*/ 4096 w 6827"/>
              <a:gd name="T71" fmla="*/ 6713 h 6827"/>
              <a:gd name="T72" fmla="*/ 4665 w 6827"/>
              <a:gd name="T73" fmla="*/ 6713 h 6827"/>
              <a:gd name="T74" fmla="*/ 5234 w 6827"/>
              <a:gd name="T75" fmla="*/ 6713 h 6827"/>
              <a:gd name="T76" fmla="*/ 5803 w 6827"/>
              <a:gd name="T77" fmla="*/ 6713 h 6827"/>
              <a:gd name="T78" fmla="*/ 6371 w 6827"/>
              <a:gd name="T79" fmla="*/ 6713 h 6827"/>
              <a:gd name="T80" fmla="*/ 6827 w 6827"/>
              <a:gd name="T81" fmla="*/ 6485 h 6827"/>
              <a:gd name="T82" fmla="*/ 6371 w 6827"/>
              <a:gd name="T83" fmla="*/ 6258 h 6827"/>
              <a:gd name="T84" fmla="*/ 5803 w 6827"/>
              <a:gd name="T85" fmla="*/ 6258 h 6827"/>
              <a:gd name="T86" fmla="*/ 5234 w 6827"/>
              <a:gd name="T87" fmla="*/ 6258 h 6827"/>
              <a:gd name="T88" fmla="*/ 4665 w 6827"/>
              <a:gd name="T89" fmla="*/ 6258 h 6827"/>
              <a:gd name="T90" fmla="*/ 4096 w 6827"/>
              <a:gd name="T91" fmla="*/ 6258 h 6827"/>
              <a:gd name="T92" fmla="*/ 3527 w 6827"/>
              <a:gd name="T93" fmla="*/ 6258 h 6827"/>
              <a:gd name="T94" fmla="*/ 2958 w 6827"/>
              <a:gd name="T95" fmla="*/ 6258 h 6827"/>
              <a:gd name="T96" fmla="*/ 2389 w 6827"/>
              <a:gd name="T97" fmla="*/ 6258 h 6827"/>
              <a:gd name="T98" fmla="*/ 1820 w 6827"/>
              <a:gd name="T99" fmla="*/ 6258 h 6827"/>
              <a:gd name="T100" fmla="*/ 1252 w 6827"/>
              <a:gd name="T101" fmla="*/ 6258 h 6827"/>
              <a:gd name="T102" fmla="*/ 683 w 6827"/>
              <a:gd name="T103" fmla="*/ 6258 h 68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6827" h="6827">
                <a:moveTo>
                  <a:pt x="1263" y="5234"/>
                </a:moveTo>
                <a:cubicBezTo>
                  <a:pt x="1316" y="5493"/>
                  <a:pt x="1546" y="5689"/>
                  <a:pt x="1820" y="5689"/>
                </a:cubicBezTo>
                <a:cubicBezTo>
                  <a:pt x="2114" y="5689"/>
                  <a:pt x="2354" y="5464"/>
                  <a:pt x="2383" y="5178"/>
                </a:cubicBezTo>
                <a:lnTo>
                  <a:pt x="3568" y="4191"/>
                </a:lnTo>
                <a:cubicBezTo>
                  <a:pt x="3652" y="4401"/>
                  <a:pt x="3856" y="4551"/>
                  <a:pt x="4096" y="4551"/>
                </a:cubicBezTo>
                <a:cubicBezTo>
                  <a:pt x="4348" y="4551"/>
                  <a:pt x="4560" y="4385"/>
                  <a:pt x="4635" y="4157"/>
                </a:cubicBezTo>
                <a:lnTo>
                  <a:pt x="5696" y="4736"/>
                </a:lnTo>
                <a:cubicBezTo>
                  <a:pt x="5732" y="5016"/>
                  <a:pt x="5969" y="5234"/>
                  <a:pt x="6258" y="5234"/>
                </a:cubicBezTo>
                <a:cubicBezTo>
                  <a:pt x="6571" y="5234"/>
                  <a:pt x="6827" y="4979"/>
                  <a:pt x="6827" y="4665"/>
                </a:cubicBezTo>
                <a:cubicBezTo>
                  <a:pt x="6827" y="4351"/>
                  <a:pt x="6571" y="4096"/>
                  <a:pt x="6258" y="4096"/>
                </a:cubicBezTo>
                <a:cubicBezTo>
                  <a:pt x="6006" y="4096"/>
                  <a:pt x="5794" y="4262"/>
                  <a:pt x="5719" y="4490"/>
                </a:cubicBezTo>
                <a:lnTo>
                  <a:pt x="4658" y="3911"/>
                </a:lnTo>
                <a:cubicBezTo>
                  <a:pt x="4622" y="3631"/>
                  <a:pt x="4385" y="3413"/>
                  <a:pt x="4096" y="3413"/>
                </a:cubicBezTo>
                <a:cubicBezTo>
                  <a:pt x="3802" y="3413"/>
                  <a:pt x="3563" y="3638"/>
                  <a:pt x="3533" y="3924"/>
                </a:cubicBezTo>
                <a:lnTo>
                  <a:pt x="2348" y="4911"/>
                </a:lnTo>
                <a:cubicBezTo>
                  <a:pt x="2265" y="4701"/>
                  <a:pt x="2060" y="4551"/>
                  <a:pt x="1820" y="4551"/>
                </a:cubicBezTo>
                <a:cubicBezTo>
                  <a:pt x="1546" y="4551"/>
                  <a:pt x="1316" y="4747"/>
                  <a:pt x="1263" y="5006"/>
                </a:cubicBezTo>
                <a:lnTo>
                  <a:pt x="455" y="5006"/>
                </a:lnTo>
                <a:lnTo>
                  <a:pt x="455" y="4551"/>
                </a:lnTo>
                <a:lnTo>
                  <a:pt x="569" y="4551"/>
                </a:lnTo>
                <a:cubicBezTo>
                  <a:pt x="632" y="4551"/>
                  <a:pt x="683" y="4500"/>
                  <a:pt x="683" y="4437"/>
                </a:cubicBezTo>
                <a:cubicBezTo>
                  <a:pt x="683" y="4374"/>
                  <a:pt x="632" y="4324"/>
                  <a:pt x="569" y="4324"/>
                </a:cubicBezTo>
                <a:lnTo>
                  <a:pt x="455" y="4324"/>
                </a:lnTo>
                <a:lnTo>
                  <a:pt x="455" y="3982"/>
                </a:lnTo>
                <a:lnTo>
                  <a:pt x="569" y="3982"/>
                </a:lnTo>
                <a:cubicBezTo>
                  <a:pt x="632" y="3982"/>
                  <a:pt x="683" y="3931"/>
                  <a:pt x="683" y="3868"/>
                </a:cubicBezTo>
                <a:cubicBezTo>
                  <a:pt x="683" y="3806"/>
                  <a:pt x="632" y="3755"/>
                  <a:pt x="569" y="3755"/>
                </a:cubicBezTo>
                <a:lnTo>
                  <a:pt x="480" y="3755"/>
                </a:lnTo>
                <a:lnTo>
                  <a:pt x="1407" y="2416"/>
                </a:lnTo>
                <a:cubicBezTo>
                  <a:pt x="1494" y="2470"/>
                  <a:pt x="1596" y="2503"/>
                  <a:pt x="1707" y="2503"/>
                </a:cubicBezTo>
                <a:cubicBezTo>
                  <a:pt x="1888" y="2503"/>
                  <a:pt x="2048" y="2416"/>
                  <a:pt x="2152" y="2284"/>
                </a:cubicBezTo>
                <a:lnTo>
                  <a:pt x="2752" y="2584"/>
                </a:lnTo>
                <a:cubicBezTo>
                  <a:pt x="2740" y="2631"/>
                  <a:pt x="2731" y="2680"/>
                  <a:pt x="2731" y="2731"/>
                </a:cubicBezTo>
                <a:cubicBezTo>
                  <a:pt x="2731" y="3044"/>
                  <a:pt x="2986" y="3300"/>
                  <a:pt x="3300" y="3300"/>
                </a:cubicBezTo>
                <a:cubicBezTo>
                  <a:pt x="3613" y="3300"/>
                  <a:pt x="3868" y="3044"/>
                  <a:pt x="3868" y="2731"/>
                </a:cubicBezTo>
                <a:cubicBezTo>
                  <a:pt x="3868" y="2608"/>
                  <a:pt x="3829" y="2496"/>
                  <a:pt x="3763" y="2403"/>
                </a:cubicBezTo>
                <a:lnTo>
                  <a:pt x="4488" y="1055"/>
                </a:lnTo>
                <a:cubicBezTo>
                  <a:pt x="4574" y="1107"/>
                  <a:pt x="4672" y="1138"/>
                  <a:pt x="4779" y="1138"/>
                </a:cubicBezTo>
                <a:cubicBezTo>
                  <a:pt x="4891" y="1138"/>
                  <a:pt x="4995" y="1104"/>
                  <a:pt x="5083" y="1048"/>
                </a:cubicBezTo>
                <a:lnTo>
                  <a:pt x="5827" y="2004"/>
                </a:lnTo>
                <a:cubicBezTo>
                  <a:pt x="5829" y="2007"/>
                  <a:pt x="5833" y="2009"/>
                  <a:pt x="5836" y="2011"/>
                </a:cubicBezTo>
                <a:cubicBezTo>
                  <a:pt x="5745" y="2112"/>
                  <a:pt x="5689" y="2244"/>
                  <a:pt x="5689" y="2389"/>
                </a:cubicBezTo>
                <a:cubicBezTo>
                  <a:pt x="5689" y="2703"/>
                  <a:pt x="5944" y="2958"/>
                  <a:pt x="6258" y="2958"/>
                </a:cubicBezTo>
                <a:cubicBezTo>
                  <a:pt x="6571" y="2958"/>
                  <a:pt x="6827" y="2703"/>
                  <a:pt x="6827" y="2389"/>
                </a:cubicBezTo>
                <a:cubicBezTo>
                  <a:pt x="6827" y="2076"/>
                  <a:pt x="6571" y="1820"/>
                  <a:pt x="6258" y="1820"/>
                </a:cubicBezTo>
                <a:cubicBezTo>
                  <a:pt x="6170" y="1820"/>
                  <a:pt x="6087" y="1842"/>
                  <a:pt x="6013" y="1878"/>
                </a:cubicBezTo>
                <a:cubicBezTo>
                  <a:pt x="6010" y="1874"/>
                  <a:pt x="6010" y="1869"/>
                  <a:pt x="6006" y="1864"/>
                </a:cubicBezTo>
                <a:lnTo>
                  <a:pt x="5248" y="890"/>
                </a:lnTo>
                <a:cubicBezTo>
                  <a:pt x="5311" y="798"/>
                  <a:pt x="5348" y="688"/>
                  <a:pt x="5348" y="569"/>
                </a:cubicBezTo>
                <a:cubicBezTo>
                  <a:pt x="5348" y="255"/>
                  <a:pt x="5092" y="0"/>
                  <a:pt x="4779" y="0"/>
                </a:cubicBezTo>
                <a:cubicBezTo>
                  <a:pt x="4465" y="0"/>
                  <a:pt x="4210" y="255"/>
                  <a:pt x="4210" y="569"/>
                </a:cubicBezTo>
                <a:cubicBezTo>
                  <a:pt x="4210" y="691"/>
                  <a:pt x="4249" y="804"/>
                  <a:pt x="4315" y="897"/>
                </a:cubicBezTo>
                <a:lnTo>
                  <a:pt x="3590" y="2244"/>
                </a:lnTo>
                <a:cubicBezTo>
                  <a:pt x="3505" y="2193"/>
                  <a:pt x="3406" y="2162"/>
                  <a:pt x="3300" y="2162"/>
                </a:cubicBezTo>
                <a:cubicBezTo>
                  <a:pt x="3118" y="2162"/>
                  <a:pt x="2959" y="2248"/>
                  <a:pt x="2854" y="2381"/>
                </a:cubicBezTo>
                <a:lnTo>
                  <a:pt x="2254" y="2081"/>
                </a:lnTo>
                <a:cubicBezTo>
                  <a:pt x="2267" y="2034"/>
                  <a:pt x="2276" y="1985"/>
                  <a:pt x="2276" y="1934"/>
                </a:cubicBezTo>
                <a:cubicBezTo>
                  <a:pt x="2276" y="1621"/>
                  <a:pt x="2020" y="1365"/>
                  <a:pt x="1707" y="1365"/>
                </a:cubicBezTo>
                <a:cubicBezTo>
                  <a:pt x="1393" y="1365"/>
                  <a:pt x="1138" y="1621"/>
                  <a:pt x="1138" y="1934"/>
                </a:cubicBezTo>
                <a:cubicBezTo>
                  <a:pt x="1138" y="2054"/>
                  <a:pt x="1176" y="2166"/>
                  <a:pt x="1239" y="2257"/>
                </a:cubicBezTo>
                <a:lnTo>
                  <a:pt x="593" y="3191"/>
                </a:lnTo>
                <a:cubicBezTo>
                  <a:pt x="585" y="3189"/>
                  <a:pt x="578" y="3186"/>
                  <a:pt x="569" y="3186"/>
                </a:cubicBezTo>
                <a:lnTo>
                  <a:pt x="455" y="3186"/>
                </a:lnTo>
                <a:lnTo>
                  <a:pt x="455" y="2844"/>
                </a:lnTo>
                <a:lnTo>
                  <a:pt x="569" y="2844"/>
                </a:lnTo>
                <a:cubicBezTo>
                  <a:pt x="632" y="2844"/>
                  <a:pt x="683" y="2794"/>
                  <a:pt x="683" y="2731"/>
                </a:cubicBezTo>
                <a:cubicBezTo>
                  <a:pt x="683" y="2668"/>
                  <a:pt x="632" y="2617"/>
                  <a:pt x="569" y="2617"/>
                </a:cubicBezTo>
                <a:lnTo>
                  <a:pt x="455" y="2617"/>
                </a:lnTo>
                <a:lnTo>
                  <a:pt x="455" y="2276"/>
                </a:lnTo>
                <a:lnTo>
                  <a:pt x="569" y="2276"/>
                </a:lnTo>
                <a:cubicBezTo>
                  <a:pt x="632" y="2276"/>
                  <a:pt x="683" y="2225"/>
                  <a:pt x="683" y="2162"/>
                </a:cubicBezTo>
                <a:cubicBezTo>
                  <a:pt x="683" y="2099"/>
                  <a:pt x="632" y="2048"/>
                  <a:pt x="569" y="2048"/>
                </a:cubicBezTo>
                <a:lnTo>
                  <a:pt x="455" y="2048"/>
                </a:lnTo>
                <a:lnTo>
                  <a:pt x="455" y="1707"/>
                </a:lnTo>
                <a:lnTo>
                  <a:pt x="569" y="1707"/>
                </a:lnTo>
                <a:cubicBezTo>
                  <a:pt x="632" y="1707"/>
                  <a:pt x="683" y="1656"/>
                  <a:pt x="683" y="1593"/>
                </a:cubicBezTo>
                <a:cubicBezTo>
                  <a:pt x="683" y="1530"/>
                  <a:pt x="632" y="1479"/>
                  <a:pt x="569" y="1479"/>
                </a:cubicBezTo>
                <a:lnTo>
                  <a:pt x="455" y="1479"/>
                </a:lnTo>
                <a:lnTo>
                  <a:pt x="455" y="1138"/>
                </a:lnTo>
                <a:lnTo>
                  <a:pt x="569" y="1138"/>
                </a:lnTo>
                <a:cubicBezTo>
                  <a:pt x="632" y="1138"/>
                  <a:pt x="683" y="1087"/>
                  <a:pt x="683" y="1024"/>
                </a:cubicBezTo>
                <a:cubicBezTo>
                  <a:pt x="683" y="961"/>
                  <a:pt x="632" y="910"/>
                  <a:pt x="569" y="910"/>
                </a:cubicBezTo>
                <a:lnTo>
                  <a:pt x="455" y="910"/>
                </a:lnTo>
                <a:lnTo>
                  <a:pt x="455" y="569"/>
                </a:lnTo>
                <a:lnTo>
                  <a:pt x="569" y="569"/>
                </a:lnTo>
                <a:cubicBezTo>
                  <a:pt x="632" y="569"/>
                  <a:pt x="683" y="518"/>
                  <a:pt x="683" y="455"/>
                </a:cubicBezTo>
                <a:cubicBezTo>
                  <a:pt x="683" y="392"/>
                  <a:pt x="632" y="341"/>
                  <a:pt x="569" y="341"/>
                </a:cubicBezTo>
                <a:lnTo>
                  <a:pt x="455" y="341"/>
                </a:lnTo>
                <a:lnTo>
                  <a:pt x="455" y="114"/>
                </a:lnTo>
                <a:cubicBezTo>
                  <a:pt x="455" y="51"/>
                  <a:pt x="404" y="0"/>
                  <a:pt x="341" y="0"/>
                </a:cubicBezTo>
                <a:cubicBezTo>
                  <a:pt x="278" y="0"/>
                  <a:pt x="228" y="51"/>
                  <a:pt x="228" y="114"/>
                </a:cubicBezTo>
                <a:lnTo>
                  <a:pt x="228" y="341"/>
                </a:lnTo>
                <a:lnTo>
                  <a:pt x="114" y="341"/>
                </a:lnTo>
                <a:cubicBezTo>
                  <a:pt x="51" y="341"/>
                  <a:pt x="0" y="392"/>
                  <a:pt x="0" y="455"/>
                </a:cubicBezTo>
                <a:cubicBezTo>
                  <a:pt x="0" y="518"/>
                  <a:pt x="51" y="569"/>
                  <a:pt x="114" y="569"/>
                </a:cubicBezTo>
                <a:lnTo>
                  <a:pt x="228" y="569"/>
                </a:lnTo>
                <a:lnTo>
                  <a:pt x="228" y="910"/>
                </a:lnTo>
                <a:lnTo>
                  <a:pt x="114" y="910"/>
                </a:lnTo>
                <a:cubicBezTo>
                  <a:pt x="51" y="910"/>
                  <a:pt x="0" y="961"/>
                  <a:pt x="0" y="1024"/>
                </a:cubicBezTo>
                <a:cubicBezTo>
                  <a:pt x="0" y="1087"/>
                  <a:pt x="51" y="1138"/>
                  <a:pt x="114" y="1138"/>
                </a:cubicBezTo>
                <a:lnTo>
                  <a:pt x="228" y="1138"/>
                </a:lnTo>
                <a:lnTo>
                  <a:pt x="228" y="1479"/>
                </a:lnTo>
                <a:lnTo>
                  <a:pt x="114" y="1479"/>
                </a:lnTo>
                <a:cubicBezTo>
                  <a:pt x="51" y="1479"/>
                  <a:pt x="0" y="1530"/>
                  <a:pt x="0" y="1593"/>
                </a:cubicBezTo>
                <a:cubicBezTo>
                  <a:pt x="0" y="1656"/>
                  <a:pt x="51" y="1707"/>
                  <a:pt x="114" y="1707"/>
                </a:cubicBezTo>
                <a:lnTo>
                  <a:pt x="228" y="1707"/>
                </a:lnTo>
                <a:lnTo>
                  <a:pt x="228" y="2048"/>
                </a:lnTo>
                <a:lnTo>
                  <a:pt x="114" y="2048"/>
                </a:lnTo>
                <a:cubicBezTo>
                  <a:pt x="51" y="2048"/>
                  <a:pt x="0" y="2099"/>
                  <a:pt x="0" y="2162"/>
                </a:cubicBezTo>
                <a:cubicBezTo>
                  <a:pt x="0" y="2225"/>
                  <a:pt x="51" y="2276"/>
                  <a:pt x="114" y="2276"/>
                </a:cubicBezTo>
                <a:lnTo>
                  <a:pt x="228" y="2276"/>
                </a:lnTo>
                <a:lnTo>
                  <a:pt x="228" y="2617"/>
                </a:lnTo>
                <a:lnTo>
                  <a:pt x="114" y="2617"/>
                </a:lnTo>
                <a:cubicBezTo>
                  <a:pt x="51" y="2617"/>
                  <a:pt x="0" y="2668"/>
                  <a:pt x="0" y="2731"/>
                </a:cubicBezTo>
                <a:cubicBezTo>
                  <a:pt x="0" y="2794"/>
                  <a:pt x="51" y="2844"/>
                  <a:pt x="114" y="2844"/>
                </a:cubicBezTo>
                <a:lnTo>
                  <a:pt x="228" y="2844"/>
                </a:lnTo>
                <a:lnTo>
                  <a:pt x="228" y="3186"/>
                </a:lnTo>
                <a:lnTo>
                  <a:pt x="114" y="3186"/>
                </a:lnTo>
                <a:cubicBezTo>
                  <a:pt x="51" y="3186"/>
                  <a:pt x="0" y="3237"/>
                  <a:pt x="0" y="3300"/>
                </a:cubicBezTo>
                <a:cubicBezTo>
                  <a:pt x="0" y="3362"/>
                  <a:pt x="51" y="3413"/>
                  <a:pt x="114" y="3413"/>
                </a:cubicBezTo>
                <a:lnTo>
                  <a:pt x="228" y="3413"/>
                </a:lnTo>
                <a:lnTo>
                  <a:pt x="228" y="3755"/>
                </a:lnTo>
                <a:lnTo>
                  <a:pt x="114" y="3755"/>
                </a:lnTo>
                <a:cubicBezTo>
                  <a:pt x="51" y="3755"/>
                  <a:pt x="0" y="3806"/>
                  <a:pt x="0" y="3868"/>
                </a:cubicBezTo>
                <a:cubicBezTo>
                  <a:pt x="0" y="3931"/>
                  <a:pt x="51" y="3982"/>
                  <a:pt x="114" y="3982"/>
                </a:cubicBezTo>
                <a:lnTo>
                  <a:pt x="228" y="3982"/>
                </a:lnTo>
                <a:lnTo>
                  <a:pt x="228" y="4324"/>
                </a:lnTo>
                <a:lnTo>
                  <a:pt x="114" y="4324"/>
                </a:lnTo>
                <a:cubicBezTo>
                  <a:pt x="51" y="4324"/>
                  <a:pt x="0" y="4374"/>
                  <a:pt x="0" y="4437"/>
                </a:cubicBezTo>
                <a:cubicBezTo>
                  <a:pt x="0" y="4500"/>
                  <a:pt x="51" y="4551"/>
                  <a:pt x="114" y="4551"/>
                </a:cubicBezTo>
                <a:lnTo>
                  <a:pt x="228" y="4551"/>
                </a:lnTo>
                <a:lnTo>
                  <a:pt x="228" y="4892"/>
                </a:lnTo>
                <a:lnTo>
                  <a:pt x="114" y="4892"/>
                </a:lnTo>
                <a:cubicBezTo>
                  <a:pt x="51" y="4892"/>
                  <a:pt x="0" y="4943"/>
                  <a:pt x="0" y="5006"/>
                </a:cubicBezTo>
                <a:cubicBezTo>
                  <a:pt x="0" y="5069"/>
                  <a:pt x="51" y="5120"/>
                  <a:pt x="114" y="5120"/>
                </a:cubicBezTo>
                <a:lnTo>
                  <a:pt x="228" y="5120"/>
                </a:lnTo>
                <a:lnTo>
                  <a:pt x="228" y="5461"/>
                </a:lnTo>
                <a:lnTo>
                  <a:pt x="114" y="5461"/>
                </a:lnTo>
                <a:cubicBezTo>
                  <a:pt x="51" y="5461"/>
                  <a:pt x="0" y="5512"/>
                  <a:pt x="0" y="5575"/>
                </a:cubicBezTo>
                <a:cubicBezTo>
                  <a:pt x="0" y="5638"/>
                  <a:pt x="51" y="5689"/>
                  <a:pt x="114" y="5689"/>
                </a:cubicBezTo>
                <a:lnTo>
                  <a:pt x="228" y="5689"/>
                </a:lnTo>
                <a:lnTo>
                  <a:pt x="228" y="6030"/>
                </a:lnTo>
                <a:lnTo>
                  <a:pt x="114" y="6030"/>
                </a:lnTo>
                <a:cubicBezTo>
                  <a:pt x="51" y="6030"/>
                  <a:pt x="0" y="6081"/>
                  <a:pt x="0" y="6144"/>
                </a:cubicBezTo>
                <a:cubicBezTo>
                  <a:pt x="0" y="6207"/>
                  <a:pt x="51" y="6258"/>
                  <a:pt x="114" y="6258"/>
                </a:cubicBezTo>
                <a:lnTo>
                  <a:pt x="228" y="6258"/>
                </a:lnTo>
                <a:lnTo>
                  <a:pt x="228" y="6485"/>
                </a:lnTo>
                <a:cubicBezTo>
                  <a:pt x="228" y="6548"/>
                  <a:pt x="278" y="6599"/>
                  <a:pt x="341" y="6599"/>
                </a:cubicBezTo>
                <a:lnTo>
                  <a:pt x="683" y="6599"/>
                </a:lnTo>
                <a:lnTo>
                  <a:pt x="683" y="6713"/>
                </a:lnTo>
                <a:cubicBezTo>
                  <a:pt x="683" y="6776"/>
                  <a:pt x="734" y="6827"/>
                  <a:pt x="796" y="6827"/>
                </a:cubicBezTo>
                <a:cubicBezTo>
                  <a:pt x="859" y="6827"/>
                  <a:pt x="910" y="6776"/>
                  <a:pt x="910" y="6713"/>
                </a:cubicBezTo>
                <a:lnTo>
                  <a:pt x="910" y="6599"/>
                </a:lnTo>
                <a:lnTo>
                  <a:pt x="1252" y="6599"/>
                </a:lnTo>
                <a:lnTo>
                  <a:pt x="1252" y="6713"/>
                </a:lnTo>
                <a:cubicBezTo>
                  <a:pt x="1252" y="6776"/>
                  <a:pt x="1302" y="6827"/>
                  <a:pt x="1365" y="6827"/>
                </a:cubicBezTo>
                <a:cubicBezTo>
                  <a:pt x="1428" y="6827"/>
                  <a:pt x="1479" y="6776"/>
                  <a:pt x="1479" y="6713"/>
                </a:cubicBezTo>
                <a:lnTo>
                  <a:pt x="1479" y="6599"/>
                </a:lnTo>
                <a:lnTo>
                  <a:pt x="1820" y="6599"/>
                </a:lnTo>
                <a:lnTo>
                  <a:pt x="1820" y="6713"/>
                </a:lnTo>
                <a:cubicBezTo>
                  <a:pt x="1820" y="6776"/>
                  <a:pt x="1871" y="6827"/>
                  <a:pt x="1934" y="6827"/>
                </a:cubicBezTo>
                <a:cubicBezTo>
                  <a:pt x="1997" y="6827"/>
                  <a:pt x="2048" y="6776"/>
                  <a:pt x="2048" y="6713"/>
                </a:cubicBezTo>
                <a:lnTo>
                  <a:pt x="2048" y="6599"/>
                </a:lnTo>
                <a:lnTo>
                  <a:pt x="2389" y="6599"/>
                </a:lnTo>
                <a:lnTo>
                  <a:pt x="2389" y="6713"/>
                </a:lnTo>
                <a:cubicBezTo>
                  <a:pt x="2389" y="6776"/>
                  <a:pt x="2440" y="6827"/>
                  <a:pt x="2503" y="6827"/>
                </a:cubicBezTo>
                <a:cubicBezTo>
                  <a:pt x="2566" y="6827"/>
                  <a:pt x="2617" y="6776"/>
                  <a:pt x="2617" y="6713"/>
                </a:cubicBezTo>
                <a:lnTo>
                  <a:pt x="2617" y="6599"/>
                </a:lnTo>
                <a:lnTo>
                  <a:pt x="2958" y="6599"/>
                </a:lnTo>
                <a:lnTo>
                  <a:pt x="2958" y="6713"/>
                </a:lnTo>
                <a:cubicBezTo>
                  <a:pt x="2958" y="6776"/>
                  <a:pt x="3009" y="6827"/>
                  <a:pt x="3072" y="6827"/>
                </a:cubicBezTo>
                <a:cubicBezTo>
                  <a:pt x="3135" y="6827"/>
                  <a:pt x="3186" y="6776"/>
                  <a:pt x="3186" y="6713"/>
                </a:cubicBezTo>
                <a:lnTo>
                  <a:pt x="3186" y="6599"/>
                </a:lnTo>
                <a:lnTo>
                  <a:pt x="3527" y="6599"/>
                </a:lnTo>
                <a:lnTo>
                  <a:pt x="3527" y="6713"/>
                </a:lnTo>
                <a:cubicBezTo>
                  <a:pt x="3527" y="6776"/>
                  <a:pt x="3578" y="6827"/>
                  <a:pt x="3641" y="6827"/>
                </a:cubicBezTo>
                <a:cubicBezTo>
                  <a:pt x="3704" y="6827"/>
                  <a:pt x="3755" y="6776"/>
                  <a:pt x="3755" y="6713"/>
                </a:cubicBezTo>
                <a:lnTo>
                  <a:pt x="3755" y="6599"/>
                </a:lnTo>
                <a:lnTo>
                  <a:pt x="4096" y="6599"/>
                </a:lnTo>
                <a:lnTo>
                  <a:pt x="4096" y="6713"/>
                </a:lnTo>
                <a:cubicBezTo>
                  <a:pt x="4096" y="6776"/>
                  <a:pt x="4147" y="6827"/>
                  <a:pt x="4210" y="6827"/>
                </a:cubicBezTo>
                <a:cubicBezTo>
                  <a:pt x="4273" y="6827"/>
                  <a:pt x="4323" y="6776"/>
                  <a:pt x="4323" y="6713"/>
                </a:cubicBezTo>
                <a:lnTo>
                  <a:pt x="4323" y="6599"/>
                </a:lnTo>
                <a:lnTo>
                  <a:pt x="4665" y="6599"/>
                </a:lnTo>
                <a:lnTo>
                  <a:pt x="4665" y="6713"/>
                </a:lnTo>
                <a:cubicBezTo>
                  <a:pt x="4665" y="6776"/>
                  <a:pt x="4716" y="6827"/>
                  <a:pt x="4779" y="6827"/>
                </a:cubicBezTo>
                <a:cubicBezTo>
                  <a:pt x="4842" y="6827"/>
                  <a:pt x="4892" y="6776"/>
                  <a:pt x="4892" y="6713"/>
                </a:cubicBezTo>
                <a:lnTo>
                  <a:pt x="4892" y="6599"/>
                </a:lnTo>
                <a:lnTo>
                  <a:pt x="5234" y="6599"/>
                </a:lnTo>
                <a:lnTo>
                  <a:pt x="5234" y="6713"/>
                </a:lnTo>
                <a:cubicBezTo>
                  <a:pt x="5234" y="6776"/>
                  <a:pt x="5285" y="6827"/>
                  <a:pt x="5347" y="6827"/>
                </a:cubicBezTo>
                <a:cubicBezTo>
                  <a:pt x="5410" y="6827"/>
                  <a:pt x="5461" y="6776"/>
                  <a:pt x="5461" y="6713"/>
                </a:cubicBezTo>
                <a:lnTo>
                  <a:pt x="5461" y="6599"/>
                </a:lnTo>
                <a:lnTo>
                  <a:pt x="5803" y="6599"/>
                </a:lnTo>
                <a:lnTo>
                  <a:pt x="5803" y="6713"/>
                </a:lnTo>
                <a:cubicBezTo>
                  <a:pt x="5803" y="6776"/>
                  <a:pt x="5853" y="6827"/>
                  <a:pt x="5916" y="6827"/>
                </a:cubicBezTo>
                <a:cubicBezTo>
                  <a:pt x="5979" y="6827"/>
                  <a:pt x="6030" y="6776"/>
                  <a:pt x="6030" y="6713"/>
                </a:cubicBezTo>
                <a:lnTo>
                  <a:pt x="6030" y="6599"/>
                </a:lnTo>
                <a:lnTo>
                  <a:pt x="6371" y="6599"/>
                </a:lnTo>
                <a:lnTo>
                  <a:pt x="6371" y="6713"/>
                </a:lnTo>
                <a:cubicBezTo>
                  <a:pt x="6371" y="6776"/>
                  <a:pt x="6422" y="6827"/>
                  <a:pt x="6485" y="6827"/>
                </a:cubicBezTo>
                <a:cubicBezTo>
                  <a:pt x="6548" y="6827"/>
                  <a:pt x="6599" y="6776"/>
                  <a:pt x="6599" y="6713"/>
                </a:cubicBezTo>
                <a:lnTo>
                  <a:pt x="6599" y="6599"/>
                </a:lnTo>
                <a:lnTo>
                  <a:pt x="6713" y="6599"/>
                </a:lnTo>
                <a:cubicBezTo>
                  <a:pt x="6776" y="6599"/>
                  <a:pt x="6827" y="6548"/>
                  <a:pt x="6827" y="6485"/>
                </a:cubicBezTo>
                <a:cubicBezTo>
                  <a:pt x="6827" y="6422"/>
                  <a:pt x="6776" y="6372"/>
                  <a:pt x="6713" y="6372"/>
                </a:cubicBezTo>
                <a:lnTo>
                  <a:pt x="6599" y="6372"/>
                </a:lnTo>
                <a:lnTo>
                  <a:pt x="6599" y="6258"/>
                </a:lnTo>
                <a:cubicBezTo>
                  <a:pt x="6599" y="6195"/>
                  <a:pt x="6548" y="6144"/>
                  <a:pt x="6485" y="6144"/>
                </a:cubicBezTo>
                <a:cubicBezTo>
                  <a:pt x="6422" y="6144"/>
                  <a:pt x="6371" y="6195"/>
                  <a:pt x="6371" y="6258"/>
                </a:cubicBezTo>
                <a:lnTo>
                  <a:pt x="6371" y="6372"/>
                </a:lnTo>
                <a:lnTo>
                  <a:pt x="6030" y="6372"/>
                </a:lnTo>
                <a:lnTo>
                  <a:pt x="6030" y="6258"/>
                </a:lnTo>
                <a:cubicBezTo>
                  <a:pt x="6030" y="6195"/>
                  <a:pt x="5979" y="6144"/>
                  <a:pt x="5916" y="6144"/>
                </a:cubicBezTo>
                <a:cubicBezTo>
                  <a:pt x="5853" y="6144"/>
                  <a:pt x="5803" y="6195"/>
                  <a:pt x="5803" y="6258"/>
                </a:cubicBezTo>
                <a:lnTo>
                  <a:pt x="5803" y="6372"/>
                </a:lnTo>
                <a:lnTo>
                  <a:pt x="5461" y="6372"/>
                </a:lnTo>
                <a:lnTo>
                  <a:pt x="5461" y="6258"/>
                </a:lnTo>
                <a:cubicBezTo>
                  <a:pt x="5461" y="6195"/>
                  <a:pt x="5410" y="6144"/>
                  <a:pt x="5347" y="6144"/>
                </a:cubicBezTo>
                <a:cubicBezTo>
                  <a:pt x="5285" y="6144"/>
                  <a:pt x="5234" y="6195"/>
                  <a:pt x="5234" y="6258"/>
                </a:cubicBezTo>
                <a:lnTo>
                  <a:pt x="5234" y="6372"/>
                </a:lnTo>
                <a:lnTo>
                  <a:pt x="4892" y="6372"/>
                </a:lnTo>
                <a:lnTo>
                  <a:pt x="4892" y="6258"/>
                </a:lnTo>
                <a:cubicBezTo>
                  <a:pt x="4892" y="6195"/>
                  <a:pt x="4842" y="6144"/>
                  <a:pt x="4779" y="6144"/>
                </a:cubicBezTo>
                <a:cubicBezTo>
                  <a:pt x="4716" y="6144"/>
                  <a:pt x="4665" y="6195"/>
                  <a:pt x="4665" y="6258"/>
                </a:cubicBezTo>
                <a:lnTo>
                  <a:pt x="4665" y="6372"/>
                </a:lnTo>
                <a:lnTo>
                  <a:pt x="4323" y="6372"/>
                </a:lnTo>
                <a:lnTo>
                  <a:pt x="4323" y="6258"/>
                </a:lnTo>
                <a:cubicBezTo>
                  <a:pt x="4323" y="6195"/>
                  <a:pt x="4273" y="6144"/>
                  <a:pt x="4210" y="6144"/>
                </a:cubicBezTo>
                <a:cubicBezTo>
                  <a:pt x="4147" y="6144"/>
                  <a:pt x="4096" y="6195"/>
                  <a:pt x="4096" y="6258"/>
                </a:cubicBezTo>
                <a:lnTo>
                  <a:pt x="4096" y="6372"/>
                </a:lnTo>
                <a:lnTo>
                  <a:pt x="3755" y="6372"/>
                </a:lnTo>
                <a:lnTo>
                  <a:pt x="3755" y="6258"/>
                </a:lnTo>
                <a:cubicBezTo>
                  <a:pt x="3755" y="6195"/>
                  <a:pt x="3704" y="6144"/>
                  <a:pt x="3641" y="6144"/>
                </a:cubicBezTo>
                <a:cubicBezTo>
                  <a:pt x="3578" y="6144"/>
                  <a:pt x="3527" y="6195"/>
                  <a:pt x="3527" y="6258"/>
                </a:cubicBezTo>
                <a:lnTo>
                  <a:pt x="3527" y="6372"/>
                </a:lnTo>
                <a:lnTo>
                  <a:pt x="3186" y="6372"/>
                </a:lnTo>
                <a:lnTo>
                  <a:pt x="3186" y="6258"/>
                </a:lnTo>
                <a:cubicBezTo>
                  <a:pt x="3186" y="6195"/>
                  <a:pt x="3135" y="6144"/>
                  <a:pt x="3072" y="6144"/>
                </a:cubicBezTo>
                <a:cubicBezTo>
                  <a:pt x="3009" y="6144"/>
                  <a:pt x="2958" y="6195"/>
                  <a:pt x="2958" y="6258"/>
                </a:cubicBezTo>
                <a:lnTo>
                  <a:pt x="2958" y="6372"/>
                </a:lnTo>
                <a:lnTo>
                  <a:pt x="2617" y="6372"/>
                </a:lnTo>
                <a:lnTo>
                  <a:pt x="2617" y="6258"/>
                </a:lnTo>
                <a:cubicBezTo>
                  <a:pt x="2617" y="6195"/>
                  <a:pt x="2566" y="6144"/>
                  <a:pt x="2503" y="6144"/>
                </a:cubicBezTo>
                <a:cubicBezTo>
                  <a:pt x="2440" y="6144"/>
                  <a:pt x="2389" y="6195"/>
                  <a:pt x="2389" y="6258"/>
                </a:cubicBezTo>
                <a:lnTo>
                  <a:pt x="2389" y="6372"/>
                </a:lnTo>
                <a:lnTo>
                  <a:pt x="2048" y="6372"/>
                </a:lnTo>
                <a:lnTo>
                  <a:pt x="2048" y="6258"/>
                </a:lnTo>
                <a:cubicBezTo>
                  <a:pt x="2048" y="6195"/>
                  <a:pt x="1997" y="6144"/>
                  <a:pt x="1934" y="6144"/>
                </a:cubicBezTo>
                <a:cubicBezTo>
                  <a:pt x="1871" y="6144"/>
                  <a:pt x="1820" y="6195"/>
                  <a:pt x="1820" y="6258"/>
                </a:cubicBezTo>
                <a:lnTo>
                  <a:pt x="1820" y="6372"/>
                </a:lnTo>
                <a:lnTo>
                  <a:pt x="1479" y="6372"/>
                </a:lnTo>
                <a:lnTo>
                  <a:pt x="1479" y="6258"/>
                </a:lnTo>
                <a:cubicBezTo>
                  <a:pt x="1479" y="6195"/>
                  <a:pt x="1428" y="6144"/>
                  <a:pt x="1365" y="6144"/>
                </a:cubicBezTo>
                <a:cubicBezTo>
                  <a:pt x="1302" y="6144"/>
                  <a:pt x="1252" y="6195"/>
                  <a:pt x="1252" y="6258"/>
                </a:cubicBezTo>
                <a:lnTo>
                  <a:pt x="1252" y="6372"/>
                </a:lnTo>
                <a:lnTo>
                  <a:pt x="910" y="6372"/>
                </a:lnTo>
                <a:lnTo>
                  <a:pt x="910" y="6258"/>
                </a:lnTo>
                <a:cubicBezTo>
                  <a:pt x="910" y="6195"/>
                  <a:pt x="859" y="6144"/>
                  <a:pt x="796" y="6144"/>
                </a:cubicBezTo>
                <a:cubicBezTo>
                  <a:pt x="734" y="6144"/>
                  <a:pt x="683" y="6195"/>
                  <a:pt x="683" y="6258"/>
                </a:cubicBezTo>
                <a:lnTo>
                  <a:pt x="683" y="6372"/>
                </a:lnTo>
                <a:lnTo>
                  <a:pt x="455" y="6372"/>
                </a:lnTo>
                <a:lnTo>
                  <a:pt x="455" y="5234"/>
                </a:lnTo>
                <a:lnTo>
                  <a:pt x="1263" y="523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/>
          <a:lstStyle/>
          <a:p>
            <a:pPr algn="ctr"/>
            <a:endParaRPr sz="1775"/>
          </a:p>
        </p:txBody>
      </p:sp>
      <p:sp>
        <p:nvSpPr>
          <p:cNvPr id="19" name="íṡľíḍè-Teardrop 21"/>
          <p:cNvSpPr/>
          <p:nvPr/>
        </p:nvSpPr>
        <p:spPr>
          <a:xfrm rot="8100000">
            <a:off x="5837238" y="2944282"/>
            <a:ext cx="668613" cy="668613"/>
          </a:xfrm>
          <a:prstGeom prst="teardrop">
            <a:avLst>
              <a:gd name="adj" fmla="val 133968"/>
            </a:avLst>
          </a:prstGeom>
          <a:solidFill>
            <a:srgbClr val="22385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solidFill>
                <a:schemeClr val="bg1"/>
              </a:solidFill>
            </a:endParaRPr>
          </a:p>
        </p:txBody>
      </p:sp>
      <p:sp>
        <p:nvSpPr>
          <p:cNvPr id="20" name="íṡľíḍè-university7"/>
          <p:cNvSpPr/>
          <p:nvPr/>
        </p:nvSpPr>
        <p:spPr bwMode="auto">
          <a:xfrm>
            <a:off x="5991794" y="3018906"/>
            <a:ext cx="374741" cy="360944"/>
          </a:xfrm>
          <a:custGeom>
            <a:avLst/>
            <a:gdLst>
              <a:gd name="T0" fmla="*/ 3413 w 6827"/>
              <a:gd name="T1" fmla="*/ 0 h 5912"/>
              <a:gd name="T2" fmla="*/ 0 w 6827"/>
              <a:gd name="T3" fmla="*/ 5912 h 5912"/>
              <a:gd name="T4" fmla="*/ 6827 w 6827"/>
              <a:gd name="T5" fmla="*/ 5912 h 5912"/>
              <a:gd name="T6" fmla="*/ 3413 w 6827"/>
              <a:gd name="T7" fmla="*/ 0 h 5912"/>
              <a:gd name="T8" fmla="*/ 3413 w 6827"/>
              <a:gd name="T9" fmla="*/ 972 h 5912"/>
              <a:gd name="T10" fmla="*/ 4489 w 6827"/>
              <a:gd name="T11" fmla="*/ 2835 h 5912"/>
              <a:gd name="T12" fmla="*/ 2338 w 6827"/>
              <a:gd name="T13" fmla="*/ 2835 h 5912"/>
              <a:gd name="T14" fmla="*/ 3413 w 6827"/>
              <a:gd name="T15" fmla="*/ 972 h 5912"/>
              <a:gd name="T16" fmla="*/ 842 w 6827"/>
              <a:gd name="T17" fmla="*/ 5426 h 5912"/>
              <a:gd name="T18" fmla="*/ 1917 w 6827"/>
              <a:gd name="T19" fmla="*/ 3564 h 5912"/>
              <a:gd name="T20" fmla="*/ 2993 w 6827"/>
              <a:gd name="T21" fmla="*/ 5426 h 5912"/>
              <a:gd name="T22" fmla="*/ 842 w 6827"/>
              <a:gd name="T23" fmla="*/ 5426 h 5912"/>
              <a:gd name="T24" fmla="*/ 2338 w 6827"/>
              <a:gd name="T25" fmla="*/ 3321 h 5912"/>
              <a:gd name="T26" fmla="*/ 4489 w 6827"/>
              <a:gd name="T27" fmla="*/ 3321 h 5912"/>
              <a:gd name="T28" fmla="*/ 3413 w 6827"/>
              <a:gd name="T29" fmla="*/ 5183 h 5912"/>
              <a:gd name="T30" fmla="*/ 2338 w 6827"/>
              <a:gd name="T31" fmla="*/ 3321 h 5912"/>
              <a:gd name="T32" fmla="*/ 4910 w 6827"/>
              <a:gd name="T33" fmla="*/ 3564 h 5912"/>
              <a:gd name="T34" fmla="*/ 5985 w 6827"/>
              <a:gd name="T35" fmla="*/ 5426 h 5912"/>
              <a:gd name="T36" fmla="*/ 3834 w 6827"/>
              <a:gd name="T37" fmla="*/ 5426 h 5912"/>
              <a:gd name="T38" fmla="*/ 4910 w 6827"/>
              <a:gd name="T39" fmla="*/ 3564 h 59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6827" h="5912">
                <a:moveTo>
                  <a:pt x="3413" y="0"/>
                </a:moveTo>
                <a:lnTo>
                  <a:pt x="0" y="5912"/>
                </a:lnTo>
                <a:lnTo>
                  <a:pt x="6827" y="5912"/>
                </a:lnTo>
                <a:lnTo>
                  <a:pt x="3413" y="0"/>
                </a:lnTo>
                <a:close/>
                <a:moveTo>
                  <a:pt x="3413" y="972"/>
                </a:moveTo>
                <a:lnTo>
                  <a:pt x="4489" y="2835"/>
                </a:lnTo>
                <a:lnTo>
                  <a:pt x="2338" y="2835"/>
                </a:lnTo>
                <a:lnTo>
                  <a:pt x="3413" y="972"/>
                </a:lnTo>
                <a:close/>
                <a:moveTo>
                  <a:pt x="842" y="5426"/>
                </a:moveTo>
                <a:lnTo>
                  <a:pt x="1917" y="3564"/>
                </a:lnTo>
                <a:lnTo>
                  <a:pt x="2993" y="5426"/>
                </a:lnTo>
                <a:lnTo>
                  <a:pt x="842" y="5426"/>
                </a:lnTo>
                <a:close/>
                <a:moveTo>
                  <a:pt x="2338" y="3321"/>
                </a:moveTo>
                <a:lnTo>
                  <a:pt x="4489" y="3321"/>
                </a:lnTo>
                <a:lnTo>
                  <a:pt x="3413" y="5183"/>
                </a:lnTo>
                <a:lnTo>
                  <a:pt x="2338" y="3321"/>
                </a:lnTo>
                <a:close/>
                <a:moveTo>
                  <a:pt x="4910" y="3564"/>
                </a:moveTo>
                <a:lnTo>
                  <a:pt x="5985" y="5426"/>
                </a:lnTo>
                <a:lnTo>
                  <a:pt x="3834" y="5426"/>
                </a:lnTo>
                <a:lnTo>
                  <a:pt x="4910" y="356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/>
          <a:lstStyle/>
          <a:p>
            <a:pPr algn="ctr"/>
            <a:endParaRPr sz="1775"/>
          </a:p>
        </p:txBody>
      </p:sp>
      <p:sp>
        <p:nvSpPr>
          <p:cNvPr id="23" name="Rectangle 4"/>
          <p:cNvSpPr/>
          <p:nvPr/>
        </p:nvSpPr>
        <p:spPr>
          <a:xfrm>
            <a:off x="5388114" y="1883608"/>
            <a:ext cx="1415772" cy="3634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文泉驿微米黑" panose="020B0606030804020204" pitchFamily="34" charset="-122"/>
              </a:rPr>
              <a:t>添加您的标题</a:t>
            </a:r>
            <a:endParaRPr lang="zh-CN" altLang="en-US" sz="1600" dirty="0">
              <a:solidFill>
                <a:schemeClr val="bg1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  <a:cs typeface="文泉驿微米黑" panose="020B0606030804020204" pitchFamily="34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4796285" y="2174133"/>
            <a:ext cx="2599430" cy="4733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000" dirty="0">
                <a:solidFill>
                  <a:schemeClr val="bg1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文泉驿微米黑" panose="020B0606030804020204" pitchFamily="34" charset="-122"/>
              </a:rPr>
              <a:t>Ut wisi enim ad minim veniam, quis nostrud exerci tation</a:t>
            </a:r>
            <a:endParaRPr lang="zh-CN" altLang="en-US" sz="1000" dirty="0">
              <a:solidFill>
                <a:schemeClr val="bg1"/>
              </a:solidFill>
              <a:latin typeface="等线 Light" panose="02010600030101010101" pitchFamily="2" charset="-122"/>
              <a:ea typeface="等线 Light" panose="02010600030101010101" pitchFamily="2" charset="-122"/>
              <a:cs typeface="文泉驿微米黑" panose="020B0606030804020204" pitchFamily="34" charset="-122"/>
            </a:endParaRPr>
          </a:p>
        </p:txBody>
      </p:sp>
      <p:sp>
        <p:nvSpPr>
          <p:cNvPr id="25" name="Rectangle 4"/>
          <p:cNvSpPr/>
          <p:nvPr/>
        </p:nvSpPr>
        <p:spPr>
          <a:xfrm>
            <a:off x="8548923" y="2559101"/>
            <a:ext cx="1415772" cy="3634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文泉驿微米黑" panose="020B0606030804020204" pitchFamily="34" charset="-122"/>
              </a:rPr>
              <a:t>添加您的标题</a:t>
            </a:r>
            <a:endParaRPr lang="zh-CN" altLang="en-US" sz="1600" dirty="0">
              <a:solidFill>
                <a:schemeClr val="bg1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  <a:cs typeface="文泉驿微米黑" panose="020B0606030804020204" pitchFamily="34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8548923" y="2849626"/>
            <a:ext cx="2599430" cy="4733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000" dirty="0">
                <a:solidFill>
                  <a:schemeClr val="bg1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文泉驿微米黑" panose="020B0606030804020204" pitchFamily="34" charset="-122"/>
              </a:rPr>
              <a:t>Ut wisi enim ad minim veniam, quis nostrud exerci tation</a:t>
            </a:r>
            <a:endParaRPr lang="zh-CN" altLang="en-US" sz="1000" dirty="0">
              <a:solidFill>
                <a:schemeClr val="bg1"/>
              </a:solidFill>
              <a:latin typeface="等线 Light" panose="02010600030101010101" pitchFamily="2" charset="-122"/>
              <a:ea typeface="等线 Light" panose="02010600030101010101" pitchFamily="2" charset="-122"/>
              <a:cs typeface="文泉驿微米黑" panose="020B0606030804020204" pitchFamily="34" charset="-122"/>
            </a:endParaRPr>
          </a:p>
        </p:txBody>
      </p:sp>
      <p:sp>
        <p:nvSpPr>
          <p:cNvPr id="27" name="Rectangle 4"/>
          <p:cNvSpPr/>
          <p:nvPr/>
        </p:nvSpPr>
        <p:spPr>
          <a:xfrm>
            <a:off x="2544034" y="2559101"/>
            <a:ext cx="1415772" cy="3634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12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文泉驿微米黑" panose="020B0606030804020204" pitchFamily="34" charset="-122"/>
              </a:rPr>
              <a:t>添加您的标题</a:t>
            </a:r>
            <a:endParaRPr lang="zh-CN" altLang="en-US" sz="1600" dirty="0">
              <a:solidFill>
                <a:schemeClr val="bg1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  <a:cs typeface="文泉驿微米黑" panose="020B0606030804020204" pitchFamily="34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1360376" y="2849626"/>
            <a:ext cx="2599430" cy="4733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1000" dirty="0">
                <a:solidFill>
                  <a:schemeClr val="bg1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文泉驿微米黑" panose="020B0606030804020204" pitchFamily="34" charset="-122"/>
              </a:rPr>
              <a:t>Ut wisi enim ad minim veniam, quis nostrud exerci tation</a:t>
            </a:r>
            <a:endParaRPr lang="zh-CN" altLang="en-US" sz="1000" dirty="0">
              <a:solidFill>
                <a:schemeClr val="bg1"/>
              </a:solidFill>
              <a:latin typeface="等线 Light" panose="02010600030101010101" pitchFamily="2" charset="-122"/>
              <a:ea typeface="等线 Light" panose="02010600030101010101" pitchFamily="2" charset="-122"/>
              <a:cs typeface="文泉驿微米黑" panose="020B0606030804020204" pitchFamily="34" charset="-122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289709" y="306340"/>
            <a:ext cx="2031326" cy="646331"/>
          </a:xfrm>
          <a:prstGeom prst="rect">
            <a:avLst/>
          </a:prstGeom>
        </p:spPr>
        <p:txBody>
          <a:bodyPr vert="horz" wrap="none">
            <a:spAutoFit/>
          </a:bodyPr>
          <a:lstStyle/>
          <a:p>
            <a:pPr algn="ctr"/>
            <a:r>
              <a:rPr lang="zh-CN" altLang="en-US" sz="3600" dirty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添加标题</a:t>
            </a:r>
            <a:endParaRPr lang="zh-CN" altLang="en-US" sz="3600" dirty="0">
              <a:solidFill>
                <a:schemeClr val="bg1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098150" y="897465"/>
            <a:ext cx="2414444" cy="338554"/>
          </a:xfrm>
          <a:prstGeom prst="rect">
            <a:avLst/>
          </a:prstGeom>
        </p:spPr>
        <p:txBody>
          <a:bodyPr vert="horz" wrap="none">
            <a:spAutoFit/>
          </a:bodyPr>
          <a:lstStyle/>
          <a:p>
            <a:pPr algn="ctr"/>
            <a:r>
              <a:rPr lang="en-US" altLang="zh-CN" sz="1600" spc="300" dirty="0">
                <a:solidFill>
                  <a:schemeClr val="bg1"/>
                </a:solidFill>
                <a:latin typeface="+mj-ea"/>
                <a:ea typeface="+mj-ea"/>
              </a:rPr>
              <a:t>ADD A TITLE HERE</a:t>
            </a:r>
            <a:endParaRPr lang="zh-CN" altLang="en-US" sz="1600" spc="3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5" name="任意多边形: 形状 4"/>
          <p:cNvSpPr/>
          <p:nvPr/>
        </p:nvSpPr>
        <p:spPr>
          <a:xfrm rot="19193214">
            <a:off x="2409441" y="816483"/>
            <a:ext cx="7285040" cy="5929315"/>
          </a:xfrm>
          <a:custGeom>
            <a:avLst/>
            <a:gdLst>
              <a:gd name="connsiteX0" fmla="*/ 2853492 w 7285040"/>
              <a:gd name="connsiteY0" fmla="*/ 572567 h 5929315"/>
              <a:gd name="connsiteX1" fmla="*/ 3044827 w 7285040"/>
              <a:gd name="connsiteY1" fmla="*/ 1035051 h 5929315"/>
              <a:gd name="connsiteX2" fmla="*/ 2853492 w 7285040"/>
              <a:gd name="connsiteY2" fmla="*/ 1497534 h 5929315"/>
              <a:gd name="connsiteX3" fmla="*/ 2814738 w 7285040"/>
              <a:gd name="connsiteY3" fmla="*/ 1529548 h 5929315"/>
              <a:gd name="connsiteX4" fmla="*/ 2800894 w 7285040"/>
              <a:gd name="connsiteY4" fmla="*/ 1559941 h 5929315"/>
              <a:gd name="connsiteX5" fmla="*/ 2804482 w 7285040"/>
              <a:gd name="connsiteY5" fmla="*/ 1859386 h 5929315"/>
              <a:gd name="connsiteX6" fmla="*/ 2897238 w 7285040"/>
              <a:gd name="connsiteY6" fmla="*/ 2120503 h 5929315"/>
              <a:gd name="connsiteX7" fmla="*/ 2912176 w 7285040"/>
              <a:gd name="connsiteY7" fmla="*/ 2136621 h 5929315"/>
              <a:gd name="connsiteX8" fmla="*/ 3026847 w 7285040"/>
              <a:gd name="connsiteY8" fmla="*/ 2172174 h 5929315"/>
              <a:gd name="connsiteX9" fmla="*/ 3396458 w 7285040"/>
              <a:gd name="connsiteY9" fmla="*/ 2579341 h 5929315"/>
              <a:gd name="connsiteX10" fmla="*/ 3407645 w 7285040"/>
              <a:gd name="connsiteY10" fmla="*/ 2627824 h 5929315"/>
              <a:gd name="connsiteX11" fmla="*/ 3426533 w 7285040"/>
              <a:gd name="connsiteY11" fmla="*/ 2649537 h 5929315"/>
              <a:gd name="connsiteX12" fmla="*/ 3685290 w 7285040"/>
              <a:gd name="connsiteY12" fmla="*/ 2742406 h 5929315"/>
              <a:gd name="connsiteX13" fmla="*/ 4020216 w 7285040"/>
              <a:gd name="connsiteY13" fmla="*/ 2728431 h 5929315"/>
              <a:gd name="connsiteX14" fmla="*/ 4022784 w 7285040"/>
              <a:gd name="connsiteY14" fmla="*/ 2726608 h 5929315"/>
              <a:gd name="connsiteX15" fmla="*/ 4050546 w 7285040"/>
              <a:gd name="connsiteY15" fmla="*/ 2693001 h 5929315"/>
              <a:gd name="connsiteX16" fmla="*/ 4512470 w 7285040"/>
              <a:gd name="connsiteY16" fmla="*/ 2501899 h 5929315"/>
              <a:gd name="connsiteX17" fmla="*/ 5165727 w 7285040"/>
              <a:gd name="connsiteY17" fmla="*/ 3154363 h 5929315"/>
              <a:gd name="connsiteX18" fmla="*/ 4974392 w 7285040"/>
              <a:gd name="connsiteY18" fmla="*/ 3615724 h 5929315"/>
              <a:gd name="connsiteX19" fmla="*/ 4937538 w 7285040"/>
              <a:gd name="connsiteY19" fmla="*/ 3646095 h 5929315"/>
              <a:gd name="connsiteX20" fmla="*/ 4937066 w 7285040"/>
              <a:gd name="connsiteY20" fmla="*/ 3646755 h 5929315"/>
              <a:gd name="connsiteX21" fmla="*/ 4925381 w 7285040"/>
              <a:gd name="connsiteY21" fmla="*/ 3980996 h 5929315"/>
              <a:gd name="connsiteX22" fmla="*/ 5017242 w 7285040"/>
              <a:gd name="connsiteY22" fmla="*/ 4242615 h 5929315"/>
              <a:gd name="connsiteX23" fmla="*/ 5028430 w 7285040"/>
              <a:gd name="connsiteY23" fmla="*/ 4254529 h 5929315"/>
              <a:gd name="connsiteX24" fmla="*/ 5147746 w 7285040"/>
              <a:gd name="connsiteY24" fmla="*/ 4291612 h 5929315"/>
              <a:gd name="connsiteX25" fmla="*/ 5517358 w 7285040"/>
              <a:gd name="connsiteY25" fmla="*/ 4699770 h 5929315"/>
              <a:gd name="connsiteX26" fmla="*/ 5529696 w 7285040"/>
              <a:gd name="connsiteY26" fmla="*/ 4753372 h 5929315"/>
              <a:gd name="connsiteX27" fmla="*/ 5546437 w 7285040"/>
              <a:gd name="connsiteY27" fmla="*/ 4772024 h 5929315"/>
              <a:gd name="connsiteX28" fmla="*/ 5806651 w 7285040"/>
              <a:gd name="connsiteY28" fmla="*/ 4864893 h 5929315"/>
              <a:gd name="connsiteX29" fmla="*/ 6140251 w 7285040"/>
              <a:gd name="connsiteY29" fmla="*/ 4850918 h 5929315"/>
              <a:gd name="connsiteX30" fmla="*/ 6154035 w 7285040"/>
              <a:gd name="connsiteY30" fmla="*/ 4840968 h 5929315"/>
              <a:gd name="connsiteX31" fmla="*/ 6171214 w 7285040"/>
              <a:gd name="connsiteY31" fmla="*/ 4815489 h 5929315"/>
              <a:gd name="connsiteX32" fmla="*/ 6632576 w 7285040"/>
              <a:gd name="connsiteY32" fmla="*/ 4624387 h 5929315"/>
              <a:gd name="connsiteX33" fmla="*/ 7285040 w 7285040"/>
              <a:gd name="connsiteY33" fmla="*/ 5276851 h 5929315"/>
              <a:gd name="connsiteX34" fmla="*/ 6632576 w 7285040"/>
              <a:gd name="connsiteY34" fmla="*/ 5929315 h 5929315"/>
              <a:gd name="connsiteX35" fmla="*/ 6031386 w 7285040"/>
              <a:gd name="connsiteY35" fmla="*/ 5530819 h 5929315"/>
              <a:gd name="connsiteX36" fmla="*/ 5995638 w 7285040"/>
              <a:gd name="connsiteY36" fmla="*/ 5415659 h 5929315"/>
              <a:gd name="connsiteX37" fmla="*/ 5979123 w 7285040"/>
              <a:gd name="connsiteY37" fmla="*/ 5400973 h 5929315"/>
              <a:gd name="connsiteX38" fmla="*/ 5713859 w 7285040"/>
              <a:gd name="connsiteY38" fmla="*/ 5317331 h 5929315"/>
              <a:gd name="connsiteX39" fmla="*/ 5382239 w 7285040"/>
              <a:gd name="connsiteY39" fmla="*/ 5327307 h 5929315"/>
              <a:gd name="connsiteX40" fmla="*/ 5376825 w 7285040"/>
              <a:gd name="connsiteY40" fmla="*/ 5330740 h 5929315"/>
              <a:gd name="connsiteX41" fmla="*/ 5355392 w 7285040"/>
              <a:gd name="connsiteY41" fmla="*/ 5356748 h 5929315"/>
              <a:gd name="connsiteX42" fmla="*/ 4893469 w 7285040"/>
              <a:gd name="connsiteY42" fmla="*/ 5548315 h 5929315"/>
              <a:gd name="connsiteX43" fmla="*/ 4240211 w 7285040"/>
              <a:gd name="connsiteY43" fmla="*/ 4894264 h 5929315"/>
              <a:gd name="connsiteX44" fmla="*/ 4431546 w 7285040"/>
              <a:gd name="connsiteY44" fmla="*/ 4431781 h 5929315"/>
              <a:gd name="connsiteX45" fmla="*/ 4463189 w 7285040"/>
              <a:gd name="connsiteY45" fmla="*/ 4405641 h 5929315"/>
              <a:gd name="connsiteX46" fmla="*/ 4474925 w 7285040"/>
              <a:gd name="connsiteY46" fmla="*/ 4375188 h 5929315"/>
              <a:gd name="connsiteX47" fmla="*/ 4471043 w 7285040"/>
              <a:gd name="connsiteY47" fmla="*/ 4073966 h 5929315"/>
              <a:gd name="connsiteX48" fmla="*/ 4388400 w 7285040"/>
              <a:gd name="connsiteY48" fmla="*/ 3808192 h 5929315"/>
              <a:gd name="connsiteX49" fmla="*/ 4371884 w 7285040"/>
              <a:gd name="connsiteY49" fmla="*/ 3789848 h 5929315"/>
              <a:gd name="connsiteX50" fmla="*/ 4318210 w 7285040"/>
              <a:gd name="connsiteY50" fmla="*/ 3777493 h 5929315"/>
              <a:gd name="connsiteX51" fmla="*/ 3910548 w 7285040"/>
              <a:gd name="connsiteY51" fmla="*/ 3408331 h 5929315"/>
              <a:gd name="connsiteX52" fmla="*/ 3874750 w 7285040"/>
              <a:gd name="connsiteY52" fmla="*/ 3293151 h 5929315"/>
              <a:gd name="connsiteX53" fmla="*/ 3858505 w 7285040"/>
              <a:gd name="connsiteY53" fmla="*/ 3278486 h 5929315"/>
              <a:gd name="connsiteX54" fmla="*/ 3592626 w 7285040"/>
              <a:gd name="connsiteY54" fmla="*/ 3194845 h 5929315"/>
              <a:gd name="connsiteX55" fmla="*/ 3261307 w 7285040"/>
              <a:gd name="connsiteY55" fmla="*/ 3204821 h 5929315"/>
              <a:gd name="connsiteX56" fmla="*/ 3256871 w 7285040"/>
              <a:gd name="connsiteY56" fmla="*/ 3207635 h 5929315"/>
              <a:gd name="connsiteX57" fmla="*/ 3234492 w 7285040"/>
              <a:gd name="connsiteY57" fmla="*/ 3234726 h 5929315"/>
              <a:gd name="connsiteX58" fmla="*/ 2772570 w 7285040"/>
              <a:gd name="connsiteY58" fmla="*/ 3425828 h 5929315"/>
              <a:gd name="connsiteX59" fmla="*/ 2119311 w 7285040"/>
              <a:gd name="connsiteY59" fmla="*/ 2773364 h 5929315"/>
              <a:gd name="connsiteX60" fmla="*/ 2310647 w 7285040"/>
              <a:gd name="connsiteY60" fmla="*/ 2312002 h 5929315"/>
              <a:gd name="connsiteX61" fmla="*/ 2339630 w 7285040"/>
              <a:gd name="connsiteY61" fmla="*/ 2288118 h 5929315"/>
              <a:gd name="connsiteX62" fmla="*/ 2341949 w 7285040"/>
              <a:gd name="connsiteY62" fmla="*/ 2284423 h 5929315"/>
              <a:gd name="connsiteX63" fmla="*/ 2352529 w 7285040"/>
              <a:gd name="connsiteY63" fmla="*/ 1952178 h 5929315"/>
              <a:gd name="connsiteX64" fmla="*/ 2267799 w 7285040"/>
              <a:gd name="connsiteY64" fmla="*/ 1686915 h 5929315"/>
              <a:gd name="connsiteX65" fmla="*/ 2256804 w 7285040"/>
              <a:gd name="connsiteY65" fmla="*/ 1674847 h 5929315"/>
              <a:gd name="connsiteX66" fmla="*/ 2137292 w 7285040"/>
              <a:gd name="connsiteY66" fmla="*/ 1637703 h 5929315"/>
              <a:gd name="connsiteX67" fmla="*/ 1767680 w 7285040"/>
              <a:gd name="connsiteY67" fmla="*/ 1229545 h 5929315"/>
              <a:gd name="connsiteX68" fmla="*/ 1754299 w 7285040"/>
              <a:gd name="connsiteY68" fmla="*/ 1171410 h 5929315"/>
              <a:gd name="connsiteX69" fmla="*/ 1738614 w 7285040"/>
              <a:gd name="connsiteY69" fmla="*/ 1157586 h 5929315"/>
              <a:gd name="connsiteX70" fmla="*/ 1471277 w 7285040"/>
              <a:gd name="connsiteY70" fmla="*/ 1073944 h 5929315"/>
              <a:gd name="connsiteX71" fmla="*/ 1141277 w 7285040"/>
              <a:gd name="connsiteY71" fmla="*/ 1083920 h 5929315"/>
              <a:gd name="connsiteX72" fmla="*/ 1135324 w 7285040"/>
              <a:gd name="connsiteY72" fmla="*/ 1087768 h 5929315"/>
              <a:gd name="connsiteX73" fmla="*/ 1113825 w 7285040"/>
              <a:gd name="connsiteY73" fmla="*/ 1113826 h 5929315"/>
              <a:gd name="connsiteX74" fmla="*/ 652463 w 7285040"/>
              <a:gd name="connsiteY74" fmla="*/ 1304928 h 5929315"/>
              <a:gd name="connsiteX75" fmla="*/ 0 w 7285040"/>
              <a:gd name="connsiteY75" fmla="*/ 652465 h 5929315"/>
              <a:gd name="connsiteX76" fmla="*/ 652464 w 7285040"/>
              <a:gd name="connsiteY76" fmla="*/ 0 h 5929315"/>
              <a:gd name="connsiteX77" fmla="*/ 1113825 w 7285040"/>
              <a:gd name="connsiteY77" fmla="*/ 191102 h 5929315"/>
              <a:gd name="connsiteX78" fmla="*/ 1253653 w 7285040"/>
              <a:gd name="connsiteY78" fmla="*/ 398496 h 5929315"/>
              <a:gd name="connsiteX79" fmla="*/ 1289492 w 7285040"/>
              <a:gd name="connsiteY79" fmla="*/ 513950 h 5929315"/>
              <a:gd name="connsiteX80" fmla="*/ 1305322 w 7285040"/>
              <a:gd name="connsiteY80" fmla="*/ 528637 h 5929315"/>
              <a:gd name="connsiteX81" fmla="*/ 1566439 w 7285040"/>
              <a:gd name="connsiteY81" fmla="*/ 621506 h 5929315"/>
              <a:gd name="connsiteX82" fmla="*/ 1865884 w 7285040"/>
              <a:gd name="connsiteY82" fmla="*/ 625078 h 5929315"/>
              <a:gd name="connsiteX83" fmla="*/ 1898711 w 7285040"/>
              <a:gd name="connsiteY83" fmla="*/ 610107 h 5929315"/>
              <a:gd name="connsiteX84" fmla="*/ 1929646 w 7285040"/>
              <a:gd name="connsiteY84" fmla="*/ 572567 h 5929315"/>
              <a:gd name="connsiteX85" fmla="*/ 2391569 w 7285040"/>
              <a:gd name="connsiteY85" fmla="*/ 381000 h 5929315"/>
              <a:gd name="connsiteX86" fmla="*/ 2853492 w 7285040"/>
              <a:gd name="connsiteY86" fmla="*/ 572567 h 5929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7285040" h="5929315">
                <a:moveTo>
                  <a:pt x="2853492" y="572567"/>
                </a:moveTo>
                <a:cubicBezTo>
                  <a:pt x="2971709" y="690927"/>
                  <a:pt x="3044827" y="854440"/>
                  <a:pt x="3044827" y="1035051"/>
                </a:cubicBezTo>
                <a:cubicBezTo>
                  <a:pt x="3044827" y="1215662"/>
                  <a:pt x="2971708" y="1379174"/>
                  <a:pt x="2853492" y="1497534"/>
                </a:cubicBezTo>
                <a:lnTo>
                  <a:pt x="2814738" y="1529548"/>
                </a:lnTo>
                <a:lnTo>
                  <a:pt x="2800894" y="1559941"/>
                </a:lnTo>
                <a:cubicBezTo>
                  <a:pt x="2781868" y="1613761"/>
                  <a:pt x="2771169" y="1705942"/>
                  <a:pt x="2804482" y="1859386"/>
                </a:cubicBezTo>
                <a:cubicBezTo>
                  <a:pt x="2837777" y="2014034"/>
                  <a:pt x="2871670" y="2086599"/>
                  <a:pt x="2897238" y="2120503"/>
                </a:cubicBezTo>
                <a:lnTo>
                  <a:pt x="2912176" y="2136621"/>
                </a:lnTo>
                <a:lnTo>
                  <a:pt x="3026847" y="2172174"/>
                </a:lnTo>
                <a:cubicBezTo>
                  <a:pt x="3202694" y="2246461"/>
                  <a:pt x="3339197" y="2395466"/>
                  <a:pt x="3396458" y="2579341"/>
                </a:cubicBezTo>
                <a:lnTo>
                  <a:pt x="3407645" y="2627824"/>
                </a:lnTo>
                <a:lnTo>
                  <a:pt x="3426533" y="2649537"/>
                </a:lnTo>
                <a:cubicBezTo>
                  <a:pt x="3460100" y="2675136"/>
                  <a:pt x="3531992" y="2709069"/>
                  <a:pt x="3685290" y="2742406"/>
                </a:cubicBezTo>
                <a:cubicBezTo>
                  <a:pt x="3878398" y="2782590"/>
                  <a:pt x="3974954" y="2754870"/>
                  <a:pt x="4020216" y="2728431"/>
                </a:cubicBezTo>
                <a:lnTo>
                  <a:pt x="4022784" y="2726608"/>
                </a:lnTo>
                <a:lnTo>
                  <a:pt x="4050546" y="2693001"/>
                </a:lnTo>
                <a:cubicBezTo>
                  <a:pt x="4168763" y="2574929"/>
                  <a:pt x="4332078" y="2501899"/>
                  <a:pt x="4512470" y="2501899"/>
                </a:cubicBezTo>
                <a:cubicBezTo>
                  <a:pt x="4873253" y="2501899"/>
                  <a:pt x="5165728" y="2794017"/>
                  <a:pt x="5165727" y="3154363"/>
                </a:cubicBezTo>
                <a:cubicBezTo>
                  <a:pt x="5165727" y="3334536"/>
                  <a:pt x="5092609" y="3497652"/>
                  <a:pt x="4974392" y="3615724"/>
                </a:cubicBezTo>
                <a:lnTo>
                  <a:pt x="4937538" y="3646095"/>
                </a:lnTo>
                <a:lnTo>
                  <a:pt x="4937066" y="3646755"/>
                </a:lnTo>
                <a:cubicBezTo>
                  <a:pt x="4910866" y="3691443"/>
                  <a:pt x="4883741" y="3787338"/>
                  <a:pt x="4925381" y="3980996"/>
                </a:cubicBezTo>
                <a:cubicBezTo>
                  <a:pt x="4957483" y="4135941"/>
                  <a:pt x="4991375" y="4208646"/>
                  <a:pt x="5017242" y="4242615"/>
                </a:cubicBezTo>
                <a:lnTo>
                  <a:pt x="5028430" y="4254529"/>
                </a:lnTo>
                <a:lnTo>
                  <a:pt x="5147746" y="4291612"/>
                </a:lnTo>
                <a:cubicBezTo>
                  <a:pt x="5323594" y="4366080"/>
                  <a:pt x="5460097" y="4515447"/>
                  <a:pt x="5517358" y="4699770"/>
                </a:cubicBezTo>
                <a:lnTo>
                  <a:pt x="5529696" y="4753372"/>
                </a:lnTo>
                <a:lnTo>
                  <a:pt x="5546437" y="4772024"/>
                </a:lnTo>
                <a:cubicBezTo>
                  <a:pt x="5580641" y="4797623"/>
                  <a:pt x="5653208" y="4831556"/>
                  <a:pt x="5806651" y="4864893"/>
                </a:cubicBezTo>
                <a:cubicBezTo>
                  <a:pt x="5999937" y="4905077"/>
                  <a:pt x="6095648" y="4877357"/>
                  <a:pt x="6140251" y="4850918"/>
                </a:cubicBezTo>
                <a:lnTo>
                  <a:pt x="6154035" y="4840968"/>
                </a:lnTo>
                <a:lnTo>
                  <a:pt x="6171214" y="4815489"/>
                </a:lnTo>
                <a:cubicBezTo>
                  <a:pt x="6289287" y="4697416"/>
                  <a:pt x="6452403" y="4624386"/>
                  <a:pt x="6632576" y="4624387"/>
                </a:cubicBezTo>
                <a:cubicBezTo>
                  <a:pt x="6992922" y="4624386"/>
                  <a:pt x="7285040" y="4916504"/>
                  <a:pt x="7285040" y="5276851"/>
                </a:cubicBezTo>
                <a:cubicBezTo>
                  <a:pt x="7285040" y="5637196"/>
                  <a:pt x="6992922" y="5929314"/>
                  <a:pt x="6632576" y="5929315"/>
                </a:cubicBezTo>
                <a:cubicBezTo>
                  <a:pt x="6362316" y="5929314"/>
                  <a:pt x="6130436" y="5764998"/>
                  <a:pt x="6031386" y="5530819"/>
                </a:cubicBezTo>
                <a:lnTo>
                  <a:pt x="5995638" y="5415659"/>
                </a:lnTo>
                <a:lnTo>
                  <a:pt x="5979123" y="5400973"/>
                </a:lnTo>
                <a:cubicBezTo>
                  <a:pt x="5944627" y="5376268"/>
                  <a:pt x="5870877" y="5344716"/>
                  <a:pt x="5713859" y="5317331"/>
                </a:cubicBezTo>
                <a:cubicBezTo>
                  <a:pt x="5517587" y="5283101"/>
                  <a:pt x="5424474" y="5305611"/>
                  <a:pt x="5382239" y="5327307"/>
                </a:cubicBezTo>
                <a:lnTo>
                  <a:pt x="5376825" y="5330740"/>
                </a:lnTo>
                <a:lnTo>
                  <a:pt x="5355392" y="5356748"/>
                </a:lnTo>
                <a:cubicBezTo>
                  <a:pt x="5237176" y="5475108"/>
                  <a:pt x="5073861" y="5548315"/>
                  <a:pt x="4893469" y="5548315"/>
                </a:cubicBezTo>
                <a:cubicBezTo>
                  <a:pt x="4532685" y="5548315"/>
                  <a:pt x="4240211" y="5255486"/>
                  <a:pt x="4240211" y="4894264"/>
                </a:cubicBezTo>
                <a:cubicBezTo>
                  <a:pt x="4240211" y="4713653"/>
                  <a:pt x="4313330" y="4550140"/>
                  <a:pt x="4431546" y="4431781"/>
                </a:cubicBezTo>
                <a:lnTo>
                  <a:pt x="4463189" y="4405641"/>
                </a:lnTo>
                <a:lnTo>
                  <a:pt x="4474925" y="4375188"/>
                </a:lnTo>
                <a:cubicBezTo>
                  <a:pt x="4490085" y="4323644"/>
                  <a:pt x="4498405" y="4232472"/>
                  <a:pt x="4471043" y="4073966"/>
                </a:cubicBezTo>
                <a:cubicBezTo>
                  <a:pt x="4444890" y="3916647"/>
                  <a:pt x="4413376" y="3842755"/>
                  <a:pt x="4388400" y="3808192"/>
                </a:cubicBezTo>
                <a:lnTo>
                  <a:pt x="4371884" y="3789848"/>
                </a:lnTo>
                <a:lnTo>
                  <a:pt x="4318210" y="3777493"/>
                </a:lnTo>
                <a:cubicBezTo>
                  <a:pt x="4134112" y="3720302"/>
                  <a:pt x="3984925" y="3583965"/>
                  <a:pt x="3910548" y="3408331"/>
                </a:cubicBezTo>
                <a:lnTo>
                  <a:pt x="3874750" y="3293151"/>
                </a:lnTo>
                <a:lnTo>
                  <a:pt x="3858505" y="3278486"/>
                </a:lnTo>
                <a:cubicBezTo>
                  <a:pt x="3824345" y="3253781"/>
                  <a:pt x="3750672" y="3222229"/>
                  <a:pt x="3592626" y="3194845"/>
                </a:cubicBezTo>
                <a:cubicBezTo>
                  <a:pt x="3396527" y="3160614"/>
                  <a:pt x="3303500" y="3183124"/>
                  <a:pt x="3261307" y="3204821"/>
                </a:cubicBezTo>
                <a:lnTo>
                  <a:pt x="3256871" y="3207635"/>
                </a:lnTo>
                <a:lnTo>
                  <a:pt x="3234492" y="3234726"/>
                </a:lnTo>
                <a:cubicBezTo>
                  <a:pt x="3116276" y="3352798"/>
                  <a:pt x="2952961" y="3425828"/>
                  <a:pt x="2772570" y="3425828"/>
                </a:cubicBezTo>
                <a:cubicBezTo>
                  <a:pt x="2411785" y="3425828"/>
                  <a:pt x="2119311" y="3133710"/>
                  <a:pt x="2119311" y="2773364"/>
                </a:cubicBezTo>
                <a:cubicBezTo>
                  <a:pt x="2119312" y="2593191"/>
                  <a:pt x="2192430" y="2430075"/>
                  <a:pt x="2310647" y="2312002"/>
                </a:cubicBezTo>
                <a:lnTo>
                  <a:pt x="2339630" y="2288118"/>
                </a:lnTo>
                <a:lnTo>
                  <a:pt x="2341949" y="2284423"/>
                </a:lnTo>
                <a:cubicBezTo>
                  <a:pt x="2363131" y="2242674"/>
                  <a:pt x="2385241" y="2149931"/>
                  <a:pt x="2352529" y="1952178"/>
                </a:cubicBezTo>
                <a:cubicBezTo>
                  <a:pt x="2325184" y="1795161"/>
                  <a:pt x="2293073" y="1721411"/>
                  <a:pt x="2267799" y="1686915"/>
                </a:cubicBezTo>
                <a:lnTo>
                  <a:pt x="2256804" y="1674847"/>
                </a:lnTo>
                <a:lnTo>
                  <a:pt x="2137292" y="1637703"/>
                </a:lnTo>
                <a:cubicBezTo>
                  <a:pt x="1961444" y="1563236"/>
                  <a:pt x="1824941" y="1413868"/>
                  <a:pt x="1767680" y="1229545"/>
                </a:cubicBezTo>
                <a:lnTo>
                  <a:pt x="1754299" y="1171410"/>
                </a:lnTo>
                <a:lnTo>
                  <a:pt x="1738614" y="1157586"/>
                </a:lnTo>
                <a:cubicBezTo>
                  <a:pt x="1703822" y="1132880"/>
                  <a:pt x="1629479" y="1101329"/>
                  <a:pt x="1471277" y="1073944"/>
                </a:cubicBezTo>
                <a:cubicBezTo>
                  <a:pt x="1275006" y="1039714"/>
                  <a:pt x="1182818" y="1062224"/>
                  <a:pt x="1141277" y="1083920"/>
                </a:cubicBezTo>
                <a:lnTo>
                  <a:pt x="1135324" y="1087768"/>
                </a:lnTo>
                <a:lnTo>
                  <a:pt x="1113825" y="1113826"/>
                </a:lnTo>
                <a:cubicBezTo>
                  <a:pt x="995752" y="1231898"/>
                  <a:pt x="832636" y="1304928"/>
                  <a:pt x="652463" y="1304928"/>
                </a:cubicBezTo>
                <a:cubicBezTo>
                  <a:pt x="292117" y="1304928"/>
                  <a:pt x="0" y="1012811"/>
                  <a:pt x="0" y="652465"/>
                </a:cubicBezTo>
                <a:cubicBezTo>
                  <a:pt x="0" y="292118"/>
                  <a:pt x="292118" y="1"/>
                  <a:pt x="652464" y="0"/>
                </a:cubicBezTo>
                <a:cubicBezTo>
                  <a:pt x="832637" y="1"/>
                  <a:pt x="995752" y="73030"/>
                  <a:pt x="1113825" y="191102"/>
                </a:cubicBezTo>
                <a:cubicBezTo>
                  <a:pt x="1172862" y="250139"/>
                  <a:pt x="1220637" y="320436"/>
                  <a:pt x="1253653" y="398496"/>
                </a:cubicBezTo>
                <a:lnTo>
                  <a:pt x="1289492" y="513950"/>
                </a:lnTo>
                <a:lnTo>
                  <a:pt x="1305322" y="528637"/>
                </a:lnTo>
                <a:cubicBezTo>
                  <a:pt x="1339226" y="554236"/>
                  <a:pt x="1411791" y="588168"/>
                  <a:pt x="1566439" y="621506"/>
                </a:cubicBezTo>
                <a:cubicBezTo>
                  <a:pt x="1719883" y="654844"/>
                  <a:pt x="1812063" y="644128"/>
                  <a:pt x="1865884" y="625078"/>
                </a:cubicBezTo>
                <a:lnTo>
                  <a:pt x="1898711" y="610107"/>
                </a:lnTo>
                <a:lnTo>
                  <a:pt x="1929646" y="572567"/>
                </a:lnTo>
                <a:cubicBezTo>
                  <a:pt x="2047862" y="454207"/>
                  <a:pt x="2211177" y="381000"/>
                  <a:pt x="2391569" y="381000"/>
                </a:cubicBezTo>
                <a:cubicBezTo>
                  <a:pt x="2571961" y="381000"/>
                  <a:pt x="2735275" y="454207"/>
                  <a:pt x="2853492" y="572567"/>
                </a:cubicBezTo>
                <a:close/>
              </a:path>
            </a:pathLst>
          </a:custGeom>
          <a:noFill/>
          <a:ln>
            <a:solidFill>
              <a:schemeClr val="bg1"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sz="1775">
              <a:solidFill>
                <a:schemeClr val="lt1"/>
              </a:solidFill>
            </a:endParaRPr>
          </a:p>
        </p:txBody>
      </p:sp>
      <p:sp>
        <p:nvSpPr>
          <p:cNvPr id="6" name="形状"/>
          <p:cNvSpPr/>
          <p:nvPr/>
        </p:nvSpPr>
        <p:spPr>
          <a:xfrm rot="19193214">
            <a:off x="1811074" y="3475031"/>
            <a:ext cx="929752" cy="9311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4" h="19674" extrusionOk="0">
                <a:moveTo>
                  <a:pt x="16804" y="16766"/>
                </a:moveTo>
                <a:cubicBezTo>
                  <a:pt x="12978" y="20643"/>
                  <a:pt x="6734" y="20643"/>
                  <a:pt x="2908" y="16766"/>
                </a:cubicBezTo>
                <a:cubicBezTo>
                  <a:pt x="-969" y="12940"/>
                  <a:pt x="-969" y="6696"/>
                  <a:pt x="2908" y="2870"/>
                </a:cubicBezTo>
                <a:cubicBezTo>
                  <a:pt x="6734" y="-957"/>
                  <a:pt x="12978" y="-957"/>
                  <a:pt x="16804" y="2870"/>
                </a:cubicBezTo>
                <a:cubicBezTo>
                  <a:pt x="20631" y="6696"/>
                  <a:pt x="20631" y="12940"/>
                  <a:pt x="16804" y="16766"/>
                </a:cubicBezTo>
                <a:close/>
              </a:path>
            </a:pathLst>
          </a:custGeom>
          <a:solidFill>
            <a:srgbClr val="22385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solidFill>
                <a:schemeClr val="bg1"/>
              </a:solidFill>
            </a:endParaRPr>
          </a:p>
        </p:txBody>
      </p:sp>
      <p:sp>
        <p:nvSpPr>
          <p:cNvPr id="7" name="形状"/>
          <p:cNvSpPr/>
          <p:nvPr/>
        </p:nvSpPr>
        <p:spPr>
          <a:xfrm rot="19193214">
            <a:off x="3386657" y="2645586"/>
            <a:ext cx="930346" cy="9311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87" h="19674" extrusionOk="0">
                <a:moveTo>
                  <a:pt x="16816" y="16766"/>
                </a:moveTo>
                <a:cubicBezTo>
                  <a:pt x="12940" y="20643"/>
                  <a:pt x="6746" y="20643"/>
                  <a:pt x="2870" y="16766"/>
                </a:cubicBezTo>
                <a:cubicBezTo>
                  <a:pt x="-957" y="12940"/>
                  <a:pt x="-957" y="6696"/>
                  <a:pt x="2870" y="2870"/>
                </a:cubicBezTo>
                <a:cubicBezTo>
                  <a:pt x="6746" y="-957"/>
                  <a:pt x="12940" y="-957"/>
                  <a:pt x="16816" y="2870"/>
                </a:cubicBezTo>
                <a:cubicBezTo>
                  <a:pt x="20643" y="6696"/>
                  <a:pt x="20643" y="12940"/>
                  <a:pt x="16816" y="16766"/>
                </a:cubicBezTo>
                <a:close/>
              </a:path>
            </a:pathLst>
          </a:custGeom>
          <a:solidFill>
            <a:srgbClr val="22385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solidFill>
                <a:schemeClr val="bg1"/>
              </a:solidFill>
            </a:endParaRPr>
          </a:p>
        </p:txBody>
      </p:sp>
      <p:sp>
        <p:nvSpPr>
          <p:cNvPr id="8" name="形状"/>
          <p:cNvSpPr/>
          <p:nvPr/>
        </p:nvSpPr>
        <p:spPr>
          <a:xfrm rot="19193214">
            <a:off x="4798745" y="3730816"/>
            <a:ext cx="929752" cy="9286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4" h="19682" extrusionOk="0">
                <a:moveTo>
                  <a:pt x="2908" y="2877"/>
                </a:moveTo>
                <a:cubicBezTo>
                  <a:pt x="-969" y="6712"/>
                  <a:pt x="-969" y="12970"/>
                  <a:pt x="2908" y="16805"/>
                </a:cubicBezTo>
                <a:cubicBezTo>
                  <a:pt x="6734" y="20641"/>
                  <a:pt x="12978" y="20641"/>
                  <a:pt x="16804" y="16805"/>
                </a:cubicBezTo>
                <a:cubicBezTo>
                  <a:pt x="20631" y="12970"/>
                  <a:pt x="20631" y="6712"/>
                  <a:pt x="16804" y="2877"/>
                </a:cubicBezTo>
                <a:cubicBezTo>
                  <a:pt x="12978" y="-959"/>
                  <a:pt x="6734" y="-959"/>
                  <a:pt x="2908" y="2877"/>
                </a:cubicBezTo>
                <a:close/>
              </a:path>
            </a:pathLst>
          </a:custGeom>
          <a:solidFill>
            <a:srgbClr val="22385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solidFill>
                <a:schemeClr val="bg1"/>
              </a:solidFill>
            </a:endParaRPr>
          </a:p>
        </p:txBody>
      </p:sp>
      <p:sp>
        <p:nvSpPr>
          <p:cNvPr id="9" name="形状"/>
          <p:cNvSpPr/>
          <p:nvPr/>
        </p:nvSpPr>
        <p:spPr>
          <a:xfrm rot="19193214">
            <a:off x="7786915" y="3985498"/>
            <a:ext cx="930346" cy="9311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87" h="19674" extrusionOk="0">
                <a:moveTo>
                  <a:pt x="2870" y="2908"/>
                </a:moveTo>
                <a:cubicBezTo>
                  <a:pt x="-957" y="6734"/>
                  <a:pt x="-957" y="12978"/>
                  <a:pt x="2870" y="16804"/>
                </a:cubicBezTo>
                <a:cubicBezTo>
                  <a:pt x="6746" y="20631"/>
                  <a:pt x="12940" y="20631"/>
                  <a:pt x="16816" y="16804"/>
                </a:cubicBezTo>
                <a:cubicBezTo>
                  <a:pt x="20643" y="12978"/>
                  <a:pt x="20643" y="6734"/>
                  <a:pt x="16816" y="2908"/>
                </a:cubicBezTo>
                <a:cubicBezTo>
                  <a:pt x="12940" y="-969"/>
                  <a:pt x="6746" y="-969"/>
                  <a:pt x="2870" y="2908"/>
                </a:cubicBezTo>
                <a:close/>
              </a:path>
            </a:pathLst>
          </a:custGeom>
          <a:solidFill>
            <a:srgbClr val="22385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solidFill>
                <a:schemeClr val="bg1"/>
              </a:solidFill>
            </a:endParaRPr>
          </a:p>
        </p:txBody>
      </p:sp>
      <p:sp>
        <p:nvSpPr>
          <p:cNvPr id="10" name="形状"/>
          <p:cNvSpPr/>
          <p:nvPr/>
        </p:nvSpPr>
        <p:spPr>
          <a:xfrm rot="19193214">
            <a:off x="6374399" y="2901562"/>
            <a:ext cx="929752" cy="9286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4" h="19682" extrusionOk="0">
                <a:moveTo>
                  <a:pt x="2870" y="2877"/>
                </a:moveTo>
                <a:cubicBezTo>
                  <a:pt x="-957" y="6712"/>
                  <a:pt x="-957" y="12970"/>
                  <a:pt x="2870" y="16805"/>
                </a:cubicBezTo>
                <a:cubicBezTo>
                  <a:pt x="6696" y="20641"/>
                  <a:pt x="12940" y="20641"/>
                  <a:pt x="16766" y="16805"/>
                </a:cubicBezTo>
                <a:cubicBezTo>
                  <a:pt x="20643" y="12970"/>
                  <a:pt x="20643" y="6712"/>
                  <a:pt x="16766" y="2877"/>
                </a:cubicBezTo>
                <a:cubicBezTo>
                  <a:pt x="12940" y="-959"/>
                  <a:pt x="6696" y="-959"/>
                  <a:pt x="2870" y="2877"/>
                </a:cubicBezTo>
                <a:close/>
              </a:path>
            </a:pathLst>
          </a:custGeom>
          <a:solidFill>
            <a:srgbClr val="22385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solidFill>
                <a:schemeClr val="bg1"/>
              </a:solidFill>
            </a:endParaRPr>
          </a:p>
        </p:txBody>
      </p:sp>
      <p:sp>
        <p:nvSpPr>
          <p:cNvPr id="11" name="形状"/>
          <p:cNvSpPr/>
          <p:nvPr/>
        </p:nvSpPr>
        <p:spPr>
          <a:xfrm rot="19193214">
            <a:off x="9363093" y="3156052"/>
            <a:ext cx="929752" cy="9311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4" h="19674" extrusionOk="0">
                <a:moveTo>
                  <a:pt x="16766" y="16804"/>
                </a:moveTo>
                <a:cubicBezTo>
                  <a:pt x="12940" y="20631"/>
                  <a:pt x="6696" y="20631"/>
                  <a:pt x="2870" y="16804"/>
                </a:cubicBezTo>
                <a:cubicBezTo>
                  <a:pt x="-957" y="12978"/>
                  <a:pt x="-957" y="6734"/>
                  <a:pt x="2870" y="2908"/>
                </a:cubicBezTo>
                <a:cubicBezTo>
                  <a:pt x="6696" y="-969"/>
                  <a:pt x="12940" y="-969"/>
                  <a:pt x="16766" y="2908"/>
                </a:cubicBezTo>
                <a:cubicBezTo>
                  <a:pt x="20643" y="6734"/>
                  <a:pt x="20643" y="12978"/>
                  <a:pt x="16766" y="16804"/>
                </a:cubicBezTo>
                <a:close/>
              </a:path>
            </a:pathLst>
          </a:custGeom>
          <a:solidFill>
            <a:srgbClr val="22385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solidFill>
                <a:schemeClr val="bg1"/>
              </a:solidFill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2020362" y="3684247"/>
            <a:ext cx="511176" cy="512765"/>
            <a:chOff x="2040357" y="3682587"/>
            <a:chExt cx="511176" cy="512765"/>
          </a:xfrm>
          <a:solidFill>
            <a:schemeClr val="bg1"/>
          </a:solidFill>
        </p:grpSpPr>
        <p:sp>
          <p:nvSpPr>
            <p:cNvPr id="30" name="形状"/>
            <p:cNvSpPr/>
            <p:nvPr/>
          </p:nvSpPr>
          <p:spPr>
            <a:xfrm>
              <a:off x="2040357" y="3682587"/>
              <a:ext cx="511176" cy="5127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cubicBezTo>
                    <a:pt x="7931" y="0"/>
                    <a:pt x="5231" y="1097"/>
                    <a:pt x="3122" y="3122"/>
                  </a:cubicBezTo>
                  <a:cubicBezTo>
                    <a:pt x="1097" y="5231"/>
                    <a:pt x="0" y="7931"/>
                    <a:pt x="0" y="10800"/>
                  </a:cubicBezTo>
                  <a:cubicBezTo>
                    <a:pt x="0" y="13669"/>
                    <a:pt x="1097" y="16369"/>
                    <a:pt x="3122" y="18478"/>
                  </a:cubicBezTo>
                  <a:cubicBezTo>
                    <a:pt x="5231" y="20503"/>
                    <a:pt x="7931" y="21600"/>
                    <a:pt x="10800" y="21600"/>
                  </a:cubicBezTo>
                  <a:cubicBezTo>
                    <a:pt x="13669" y="21600"/>
                    <a:pt x="16369" y="20503"/>
                    <a:pt x="18478" y="18478"/>
                  </a:cubicBezTo>
                  <a:cubicBezTo>
                    <a:pt x="20503" y="16369"/>
                    <a:pt x="21600" y="13669"/>
                    <a:pt x="21600" y="10800"/>
                  </a:cubicBezTo>
                  <a:cubicBezTo>
                    <a:pt x="21600" y="7931"/>
                    <a:pt x="20503" y="5231"/>
                    <a:pt x="18478" y="3122"/>
                  </a:cubicBezTo>
                  <a:cubicBezTo>
                    <a:pt x="16369" y="1097"/>
                    <a:pt x="13669" y="0"/>
                    <a:pt x="10800" y="0"/>
                  </a:cubicBezTo>
                  <a:close/>
                  <a:moveTo>
                    <a:pt x="17466" y="17466"/>
                  </a:moveTo>
                  <a:cubicBezTo>
                    <a:pt x="15694" y="19238"/>
                    <a:pt x="13331" y="20250"/>
                    <a:pt x="10800" y="20250"/>
                  </a:cubicBezTo>
                  <a:cubicBezTo>
                    <a:pt x="8269" y="20250"/>
                    <a:pt x="5906" y="19238"/>
                    <a:pt x="4134" y="17466"/>
                  </a:cubicBezTo>
                  <a:cubicBezTo>
                    <a:pt x="2363" y="15694"/>
                    <a:pt x="1350" y="13331"/>
                    <a:pt x="1350" y="10800"/>
                  </a:cubicBezTo>
                  <a:cubicBezTo>
                    <a:pt x="1350" y="8269"/>
                    <a:pt x="2363" y="5906"/>
                    <a:pt x="4134" y="4134"/>
                  </a:cubicBezTo>
                  <a:cubicBezTo>
                    <a:pt x="5906" y="2363"/>
                    <a:pt x="8269" y="1350"/>
                    <a:pt x="10800" y="1350"/>
                  </a:cubicBezTo>
                  <a:cubicBezTo>
                    <a:pt x="13331" y="1350"/>
                    <a:pt x="15694" y="2363"/>
                    <a:pt x="17466" y="4134"/>
                  </a:cubicBezTo>
                  <a:cubicBezTo>
                    <a:pt x="19237" y="5906"/>
                    <a:pt x="20250" y="8269"/>
                    <a:pt x="20250" y="10800"/>
                  </a:cubicBezTo>
                  <a:cubicBezTo>
                    <a:pt x="20250" y="13331"/>
                    <a:pt x="19237" y="15694"/>
                    <a:pt x="17466" y="17466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1828800">
                <a:defRPr sz="3600" b="0">
                  <a:solidFill>
                    <a:srgbClr val="7F7F7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1800"/>
            </a:p>
          </p:txBody>
        </p:sp>
        <p:sp>
          <p:nvSpPr>
            <p:cNvPr id="31" name="形状"/>
            <p:cNvSpPr/>
            <p:nvPr/>
          </p:nvSpPr>
          <p:spPr>
            <a:xfrm>
              <a:off x="2105445" y="3747674"/>
              <a:ext cx="382590" cy="2063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cubicBezTo>
                    <a:pt x="7875" y="0"/>
                    <a:pt x="5175" y="2077"/>
                    <a:pt x="3150" y="5815"/>
                  </a:cubicBezTo>
                  <a:cubicBezTo>
                    <a:pt x="1125" y="9554"/>
                    <a:pt x="0" y="14538"/>
                    <a:pt x="0" y="19938"/>
                  </a:cubicBezTo>
                  <a:cubicBezTo>
                    <a:pt x="0" y="20769"/>
                    <a:pt x="450" y="21600"/>
                    <a:pt x="900" y="21600"/>
                  </a:cubicBezTo>
                  <a:cubicBezTo>
                    <a:pt x="1350" y="21600"/>
                    <a:pt x="1800" y="20769"/>
                    <a:pt x="1800" y="19938"/>
                  </a:cubicBezTo>
                  <a:cubicBezTo>
                    <a:pt x="1800" y="15577"/>
                    <a:pt x="2700" y="11423"/>
                    <a:pt x="4388" y="8100"/>
                  </a:cubicBezTo>
                  <a:cubicBezTo>
                    <a:pt x="6188" y="4985"/>
                    <a:pt x="8438" y="3323"/>
                    <a:pt x="10800" y="3323"/>
                  </a:cubicBezTo>
                  <a:cubicBezTo>
                    <a:pt x="13163" y="3323"/>
                    <a:pt x="15413" y="4985"/>
                    <a:pt x="17213" y="8100"/>
                  </a:cubicBezTo>
                  <a:cubicBezTo>
                    <a:pt x="18900" y="11423"/>
                    <a:pt x="19800" y="15577"/>
                    <a:pt x="19800" y="19938"/>
                  </a:cubicBezTo>
                  <a:cubicBezTo>
                    <a:pt x="19800" y="20769"/>
                    <a:pt x="20250" y="21600"/>
                    <a:pt x="20700" y="21600"/>
                  </a:cubicBezTo>
                  <a:cubicBezTo>
                    <a:pt x="21150" y="21600"/>
                    <a:pt x="21600" y="20769"/>
                    <a:pt x="21600" y="19938"/>
                  </a:cubicBezTo>
                  <a:cubicBezTo>
                    <a:pt x="21600" y="14538"/>
                    <a:pt x="20475" y="9554"/>
                    <a:pt x="18450" y="5815"/>
                  </a:cubicBezTo>
                  <a:cubicBezTo>
                    <a:pt x="16425" y="2077"/>
                    <a:pt x="13725" y="0"/>
                    <a:pt x="10800" y="0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1828800">
                <a:defRPr sz="3600" b="0">
                  <a:solidFill>
                    <a:srgbClr val="7F7F7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1800"/>
            </a:p>
          </p:txBody>
        </p:sp>
        <p:sp>
          <p:nvSpPr>
            <p:cNvPr id="32" name="形状"/>
            <p:cNvSpPr/>
            <p:nvPr/>
          </p:nvSpPr>
          <p:spPr>
            <a:xfrm>
              <a:off x="2216697" y="3874814"/>
              <a:ext cx="112276" cy="1205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44" h="21295" extrusionOk="0">
                  <a:moveTo>
                    <a:pt x="14695" y="9964"/>
                  </a:moveTo>
                  <a:cubicBezTo>
                    <a:pt x="14329" y="9964"/>
                    <a:pt x="13963" y="9964"/>
                    <a:pt x="13597" y="9964"/>
                  </a:cubicBezTo>
                  <a:cubicBezTo>
                    <a:pt x="5177" y="1111"/>
                    <a:pt x="5177" y="1111"/>
                    <a:pt x="5177" y="1111"/>
                  </a:cubicBezTo>
                  <a:cubicBezTo>
                    <a:pt x="4078" y="-305"/>
                    <a:pt x="2248" y="-305"/>
                    <a:pt x="1149" y="757"/>
                  </a:cubicBezTo>
                  <a:cubicBezTo>
                    <a:pt x="-315" y="1820"/>
                    <a:pt x="-315" y="3590"/>
                    <a:pt x="783" y="4652"/>
                  </a:cubicBezTo>
                  <a:cubicBezTo>
                    <a:pt x="9204" y="13859"/>
                    <a:pt x="9204" y="13859"/>
                    <a:pt x="9204" y="13859"/>
                  </a:cubicBezTo>
                  <a:cubicBezTo>
                    <a:pt x="8838" y="14567"/>
                    <a:pt x="8838" y="14921"/>
                    <a:pt x="8838" y="15629"/>
                  </a:cubicBezTo>
                  <a:cubicBezTo>
                    <a:pt x="8838" y="17046"/>
                    <a:pt x="9570" y="18462"/>
                    <a:pt x="10668" y="19525"/>
                  </a:cubicBezTo>
                  <a:cubicBezTo>
                    <a:pt x="11766" y="20587"/>
                    <a:pt x="13231" y="21295"/>
                    <a:pt x="14695" y="21295"/>
                  </a:cubicBezTo>
                  <a:cubicBezTo>
                    <a:pt x="16160" y="21295"/>
                    <a:pt x="17624" y="20587"/>
                    <a:pt x="18722" y="19525"/>
                  </a:cubicBezTo>
                  <a:cubicBezTo>
                    <a:pt x="21285" y="17400"/>
                    <a:pt x="21285" y="13859"/>
                    <a:pt x="18722" y="11734"/>
                  </a:cubicBezTo>
                  <a:cubicBezTo>
                    <a:pt x="17624" y="10672"/>
                    <a:pt x="16160" y="9964"/>
                    <a:pt x="14695" y="9964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1828800">
                <a:defRPr sz="3600" b="0">
                  <a:solidFill>
                    <a:srgbClr val="7F7F7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1800"/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3596242" y="2919890"/>
            <a:ext cx="511177" cy="382589"/>
            <a:chOff x="3643993" y="2858329"/>
            <a:chExt cx="511177" cy="382589"/>
          </a:xfrm>
          <a:solidFill>
            <a:schemeClr val="bg1"/>
          </a:solidFill>
        </p:grpSpPr>
        <p:sp>
          <p:nvSpPr>
            <p:cNvPr id="25" name="形状"/>
            <p:cNvSpPr/>
            <p:nvPr/>
          </p:nvSpPr>
          <p:spPr>
            <a:xfrm>
              <a:off x="3643993" y="2937704"/>
              <a:ext cx="447676" cy="3032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189" y="12079"/>
                  </a:moveTo>
                  <a:cubicBezTo>
                    <a:pt x="19189" y="12079"/>
                    <a:pt x="19189" y="12079"/>
                    <a:pt x="19189" y="11937"/>
                  </a:cubicBezTo>
                  <a:cubicBezTo>
                    <a:pt x="20057" y="10942"/>
                    <a:pt x="20829" y="9663"/>
                    <a:pt x="20829" y="7389"/>
                  </a:cubicBezTo>
                  <a:cubicBezTo>
                    <a:pt x="20829" y="3411"/>
                    <a:pt x="18707" y="0"/>
                    <a:pt x="16200" y="0"/>
                  </a:cubicBezTo>
                  <a:cubicBezTo>
                    <a:pt x="14850" y="0"/>
                    <a:pt x="13596" y="853"/>
                    <a:pt x="12632" y="2416"/>
                  </a:cubicBezTo>
                  <a:cubicBezTo>
                    <a:pt x="12150" y="2274"/>
                    <a:pt x="11668" y="2274"/>
                    <a:pt x="11186" y="2274"/>
                  </a:cubicBezTo>
                  <a:cubicBezTo>
                    <a:pt x="8004" y="2274"/>
                    <a:pt x="5786" y="4689"/>
                    <a:pt x="4436" y="9663"/>
                  </a:cubicBezTo>
                  <a:cubicBezTo>
                    <a:pt x="2700" y="9947"/>
                    <a:pt x="0" y="11511"/>
                    <a:pt x="0" y="15916"/>
                  </a:cubicBezTo>
                  <a:cubicBezTo>
                    <a:pt x="0" y="18758"/>
                    <a:pt x="1446" y="21600"/>
                    <a:pt x="4629" y="21600"/>
                  </a:cubicBezTo>
                  <a:cubicBezTo>
                    <a:pt x="18514" y="21600"/>
                    <a:pt x="18514" y="21600"/>
                    <a:pt x="18514" y="21600"/>
                  </a:cubicBezTo>
                  <a:cubicBezTo>
                    <a:pt x="20636" y="21600"/>
                    <a:pt x="21600" y="20179"/>
                    <a:pt x="21600" y="17053"/>
                  </a:cubicBezTo>
                  <a:cubicBezTo>
                    <a:pt x="21600" y="14353"/>
                    <a:pt x="20732" y="12505"/>
                    <a:pt x="19189" y="12079"/>
                  </a:cubicBezTo>
                  <a:close/>
                  <a:moveTo>
                    <a:pt x="16200" y="2274"/>
                  </a:moveTo>
                  <a:cubicBezTo>
                    <a:pt x="17936" y="2274"/>
                    <a:pt x="19286" y="4974"/>
                    <a:pt x="19286" y="7389"/>
                  </a:cubicBezTo>
                  <a:cubicBezTo>
                    <a:pt x="19286" y="8242"/>
                    <a:pt x="19189" y="8811"/>
                    <a:pt x="18804" y="9379"/>
                  </a:cubicBezTo>
                  <a:cubicBezTo>
                    <a:pt x="18032" y="6395"/>
                    <a:pt x="16489" y="4263"/>
                    <a:pt x="14464" y="3126"/>
                  </a:cubicBezTo>
                  <a:cubicBezTo>
                    <a:pt x="14946" y="2558"/>
                    <a:pt x="15525" y="2274"/>
                    <a:pt x="16200" y="2274"/>
                  </a:cubicBezTo>
                  <a:close/>
                  <a:moveTo>
                    <a:pt x="18514" y="19326"/>
                  </a:moveTo>
                  <a:cubicBezTo>
                    <a:pt x="4629" y="19326"/>
                    <a:pt x="4629" y="19326"/>
                    <a:pt x="4629" y="19326"/>
                  </a:cubicBezTo>
                  <a:cubicBezTo>
                    <a:pt x="2314" y="19326"/>
                    <a:pt x="1543" y="17621"/>
                    <a:pt x="1543" y="15916"/>
                  </a:cubicBezTo>
                  <a:cubicBezTo>
                    <a:pt x="1543" y="14353"/>
                    <a:pt x="2025" y="13216"/>
                    <a:pt x="3182" y="12505"/>
                  </a:cubicBezTo>
                  <a:cubicBezTo>
                    <a:pt x="4050" y="11937"/>
                    <a:pt x="5014" y="11937"/>
                    <a:pt x="5014" y="11937"/>
                  </a:cubicBezTo>
                  <a:cubicBezTo>
                    <a:pt x="5593" y="11937"/>
                    <a:pt x="5593" y="11937"/>
                    <a:pt x="5593" y="11937"/>
                  </a:cubicBezTo>
                  <a:cubicBezTo>
                    <a:pt x="5786" y="11226"/>
                    <a:pt x="5786" y="11226"/>
                    <a:pt x="5786" y="11226"/>
                  </a:cubicBezTo>
                  <a:cubicBezTo>
                    <a:pt x="6846" y="6537"/>
                    <a:pt x="8486" y="4547"/>
                    <a:pt x="11186" y="4547"/>
                  </a:cubicBezTo>
                  <a:cubicBezTo>
                    <a:pt x="15043" y="4547"/>
                    <a:pt x="17550" y="7816"/>
                    <a:pt x="17743" y="13074"/>
                  </a:cubicBezTo>
                  <a:cubicBezTo>
                    <a:pt x="17743" y="14211"/>
                    <a:pt x="17743" y="14211"/>
                    <a:pt x="17743" y="14211"/>
                  </a:cubicBezTo>
                  <a:cubicBezTo>
                    <a:pt x="18514" y="14211"/>
                    <a:pt x="18514" y="14211"/>
                    <a:pt x="18514" y="14211"/>
                  </a:cubicBezTo>
                  <a:cubicBezTo>
                    <a:pt x="19768" y="14211"/>
                    <a:pt x="20057" y="15774"/>
                    <a:pt x="20057" y="17053"/>
                  </a:cubicBezTo>
                  <a:cubicBezTo>
                    <a:pt x="20057" y="18900"/>
                    <a:pt x="19768" y="19326"/>
                    <a:pt x="18514" y="19326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1828800">
                <a:defRPr sz="3600" b="0">
                  <a:solidFill>
                    <a:srgbClr val="7F7F7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1800"/>
            </a:p>
          </p:txBody>
        </p:sp>
        <p:sp>
          <p:nvSpPr>
            <p:cNvPr id="26" name="形状"/>
            <p:cNvSpPr/>
            <p:nvPr/>
          </p:nvSpPr>
          <p:spPr>
            <a:xfrm>
              <a:off x="4091670" y="3017079"/>
              <a:ext cx="63500" cy="317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200" y="0"/>
                  </a:moveTo>
                  <a:cubicBezTo>
                    <a:pt x="5400" y="0"/>
                    <a:pt x="5400" y="0"/>
                    <a:pt x="5400" y="0"/>
                  </a:cubicBezTo>
                  <a:cubicBezTo>
                    <a:pt x="2700" y="0"/>
                    <a:pt x="0" y="5400"/>
                    <a:pt x="0" y="10800"/>
                  </a:cubicBezTo>
                  <a:cubicBezTo>
                    <a:pt x="0" y="16200"/>
                    <a:pt x="2700" y="21600"/>
                    <a:pt x="5400" y="21600"/>
                  </a:cubicBezTo>
                  <a:cubicBezTo>
                    <a:pt x="16200" y="21600"/>
                    <a:pt x="16200" y="21600"/>
                    <a:pt x="16200" y="21600"/>
                  </a:cubicBezTo>
                  <a:cubicBezTo>
                    <a:pt x="18900" y="21600"/>
                    <a:pt x="21600" y="16200"/>
                    <a:pt x="21600" y="10800"/>
                  </a:cubicBezTo>
                  <a:cubicBezTo>
                    <a:pt x="21600" y="5400"/>
                    <a:pt x="18900" y="0"/>
                    <a:pt x="16200" y="0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1828800">
                <a:defRPr sz="3600" b="0">
                  <a:solidFill>
                    <a:srgbClr val="7F7F7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1800"/>
            </a:p>
          </p:txBody>
        </p:sp>
        <p:sp>
          <p:nvSpPr>
            <p:cNvPr id="27" name="形状"/>
            <p:cNvSpPr/>
            <p:nvPr/>
          </p:nvSpPr>
          <p:spPr>
            <a:xfrm>
              <a:off x="3963081" y="2858329"/>
              <a:ext cx="31751" cy="63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6200"/>
                  </a:moveTo>
                  <a:cubicBezTo>
                    <a:pt x="21600" y="5400"/>
                    <a:pt x="21600" y="5400"/>
                    <a:pt x="21600" y="5400"/>
                  </a:cubicBezTo>
                  <a:cubicBezTo>
                    <a:pt x="21600" y="2700"/>
                    <a:pt x="16200" y="0"/>
                    <a:pt x="10800" y="0"/>
                  </a:cubicBezTo>
                  <a:cubicBezTo>
                    <a:pt x="5400" y="0"/>
                    <a:pt x="0" y="2700"/>
                    <a:pt x="0" y="5400"/>
                  </a:cubicBezTo>
                  <a:cubicBezTo>
                    <a:pt x="0" y="16200"/>
                    <a:pt x="0" y="16200"/>
                    <a:pt x="0" y="16200"/>
                  </a:cubicBezTo>
                  <a:cubicBezTo>
                    <a:pt x="0" y="18900"/>
                    <a:pt x="5400" y="21600"/>
                    <a:pt x="10800" y="21600"/>
                  </a:cubicBezTo>
                  <a:cubicBezTo>
                    <a:pt x="16200" y="21600"/>
                    <a:pt x="21600" y="18900"/>
                    <a:pt x="21600" y="16200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1828800">
                <a:defRPr sz="3600" b="0">
                  <a:solidFill>
                    <a:srgbClr val="7F7F7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1800"/>
            </a:p>
          </p:txBody>
        </p:sp>
        <p:sp>
          <p:nvSpPr>
            <p:cNvPr id="28" name="形状"/>
            <p:cNvSpPr/>
            <p:nvPr/>
          </p:nvSpPr>
          <p:spPr>
            <a:xfrm>
              <a:off x="4050315" y="2888423"/>
              <a:ext cx="57309" cy="572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20" h="21041" extrusionOk="0">
                  <a:moveTo>
                    <a:pt x="10260" y="19551"/>
                  </a:moveTo>
                  <a:cubicBezTo>
                    <a:pt x="18900" y="10613"/>
                    <a:pt x="18900" y="10613"/>
                    <a:pt x="18900" y="10613"/>
                  </a:cubicBezTo>
                  <a:cubicBezTo>
                    <a:pt x="21060" y="8379"/>
                    <a:pt x="21060" y="3910"/>
                    <a:pt x="18900" y="1675"/>
                  </a:cubicBezTo>
                  <a:cubicBezTo>
                    <a:pt x="16740" y="-559"/>
                    <a:pt x="12420" y="-559"/>
                    <a:pt x="10260" y="1675"/>
                  </a:cubicBezTo>
                  <a:cubicBezTo>
                    <a:pt x="1620" y="10613"/>
                    <a:pt x="1620" y="10613"/>
                    <a:pt x="1620" y="10613"/>
                  </a:cubicBezTo>
                  <a:cubicBezTo>
                    <a:pt x="-540" y="12848"/>
                    <a:pt x="-540" y="17317"/>
                    <a:pt x="1620" y="19551"/>
                  </a:cubicBezTo>
                  <a:cubicBezTo>
                    <a:pt x="3060" y="20296"/>
                    <a:pt x="4500" y="21041"/>
                    <a:pt x="5940" y="21041"/>
                  </a:cubicBezTo>
                  <a:cubicBezTo>
                    <a:pt x="7380" y="21041"/>
                    <a:pt x="8820" y="20296"/>
                    <a:pt x="10260" y="19551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1828800">
                <a:defRPr sz="3600" b="0">
                  <a:solidFill>
                    <a:srgbClr val="7F7F7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1800"/>
            </a:p>
          </p:txBody>
        </p:sp>
        <p:sp>
          <p:nvSpPr>
            <p:cNvPr id="29" name="形状"/>
            <p:cNvSpPr/>
            <p:nvPr/>
          </p:nvSpPr>
          <p:spPr>
            <a:xfrm>
              <a:off x="3851837" y="2888423"/>
              <a:ext cx="55802" cy="572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20" h="21041" extrusionOk="0">
                  <a:moveTo>
                    <a:pt x="14580" y="21041"/>
                  </a:moveTo>
                  <a:cubicBezTo>
                    <a:pt x="16020" y="21041"/>
                    <a:pt x="17460" y="20296"/>
                    <a:pt x="18900" y="19551"/>
                  </a:cubicBezTo>
                  <a:cubicBezTo>
                    <a:pt x="21060" y="17317"/>
                    <a:pt x="21060" y="12848"/>
                    <a:pt x="18900" y="10613"/>
                  </a:cubicBezTo>
                  <a:cubicBezTo>
                    <a:pt x="10260" y="1675"/>
                    <a:pt x="10260" y="1675"/>
                    <a:pt x="10260" y="1675"/>
                  </a:cubicBezTo>
                  <a:cubicBezTo>
                    <a:pt x="8100" y="-559"/>
                    <a:pt x="3780" y="-559"/>
                    <a:pt x="1620" y="1675"/>
                  </a:cubicBezTo>
                  <a:cubicBezTo>
                    <a:pt x="-540" y="3910"/>
                    <a:pt x="-540" y="8379"/>
                    <a:pt x="1620" y="10613"/>
                  </a:cubicBezTo>
                  <a:cubicBezTo>
                    <a:pt x="10260" y="19551"/>
                    <a:pt x="10260" y="19551"/>
                    <a:pt x="10260" y="19551"/>
                  </a:cubicBezTo>
                  <a:cubicBezTo>
                    <a:pt x="11700" y="20296"/>
                    <a:pt x="13140" y="21041"/>
                    <a:pt x="14580" y="21041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1828800">
                <a:defRPr sz="3600" b="0">
                  <a:solidFill>
                    <a:srgbClr val="7F7F7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1800"/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5008033" y="3938778"/>
            <a:ext cx="511176" cy="512765"/>
            <a:chOff x="5000213" y="3938104"/>
            <a:chExt cx="511176" cy="512765"/>
          </a:xfrm>
          <a:solidFill>
            <a:schemeClr val="bg1"/>
          </a:solidFill>
        </p:grpSpPr>
        <p:sp>
          <p:nvSpPr>
            <p:cNvPr id="23" name="形状"/>
            <p:cNvSpPr/>
            <p:nvPr/>
          </p:nvSpPr>
          <p:spPr>
            <a:xfrm>
              <a:off x="5000213" y="3938104"/>
              <a:ext cx="511176" cy="5127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75" y="13500"/>
                  </a:moveTo>
                  <a:cubicBezTo>
                    <a:pt x="2869" y="13500"/>
                    <a:pt x="2869" y="13500"/>
                    <a:pt x="2869" y="13500"/>
                  </a:cubicBezTo>
                  <a:cubicBezTo>
                    <a:pt x="3291" y="14681"/>
                    <a:pt x="3291" y="14681"/>
                    <a:pt x="3291" y="14681"/>
                  </a:cubicBezTo>
                  <a:cubicBezTo>
                    <a:pt x="1519" y="16369"/>
                    <a:pt x="1519" y="16369"/>
                    <a:pt x="1519" y="16369"/>
                  </a:cubicBezTo>
                  <a:cubicBezTo>
                    <a:pt x="1266" y="16622"/>
                    <a:pt x="1266" y="17128"/>
                    <a:pt x="1519" y="17381"/>
                  </a:cubicBezTo>
                  <a:cubicBezTo>
                    <a:pt x="4219" y="20081"/>
                    <a:pt x="4219" y="20081"/>
                    <a:pt x="4219" y="20081"/>
                  </a:cubicBezTo>
                  <a:cubicBezTo>
                    <a:pt x="4472" y="20334"/>
                    <a:pt x="4978" y="20334"/>
                    <a:pt x="5231" y="20081"/>
                  </a:cubicBezTo>
                  <a:cubicBezTo>
                    <a:pt x="6919" y="18309"/>
                    <a:pt x="6919" y="18309"/>
                    <a:pt x="6919" y="18309"/>
                  </a:cubicBezTo>
                  <a:cubicBezTo>
                    <a:pt x="8100" y="18731"/>
                    <a:pt x="8100" y="18731"/>
                    <a:pt x="8100" y="18731"/>
                  </a:cubicBezTo>
                  <a:cubicBezTo>
                    <a:pt x="8100" y="20925"/>
                    <a:pt x="8100" y="20925"/>
                    <a:pt x="8100" y="20925"/>
                  </a:cubicBezTo>
                  <a:cubicBezTo>
                    <a:pt x="8100" y="21263"/>
                    <a:pt x="8438" y="21600"/>
                    <a:pt x="8775" y="21600"/>
                  </a:cubicBezTo>
                  <a:cubicBezTo>
                    <a:pt x="12825" y="21600"/>
                    <a:pt x="12825" y="21600"/>
                    <a:pt x="12825" y="21600"/>
                  </a:cubicBezTo>
                  <a:cubicBezTo>
                    <a:pt x="13162" y="21600"/>
                    <a:pt x="13500" y="21263"/>
                    <a:pt x="13500" y="20925"/>
                  </a:cubicBezTo>
                  <a:cubicBezTo>
                    <a:pt x="13500" y="18731"/>
                    <a:pt x="13500" y="18731"/>
                    <a:pt x="13500" y="18731"/>
                  </a:cubicBezTo>
                  <a:cubicBezTo>
                    <a:pt x="14681" y="18309"/>
                    <a:pt x="14681" y="18309"/>
                    <a:pt x="14681" y="18309"/>
                  </a:cubicBezTo>
                  <a:cubicBezTo>
                    <a:pt x="16369" y="20081"/>
                    <a:pt x="16369" y="20081"/>
                    <a:pt x="16369" y="20081"/>
                  </a:cubicBezTo>
                  <a:cubicBezTo>
                    <a:pt x="16622" y="20334"/>
                    <a:pt x="17128" y="20334"/>
                    <a:pt x="17381" y="20081"/>
                  </a:cubicBezTo>
                  <a:cubicBezTo>
                    <a:pt x="20081" y="17381"/>
                    <a:pt x="20081" y="17381"/>
                    <a:pt x="20081" y="17381"/>
                  </a:cubicBezTo>
                  <a:cubicBezTo>
                    <a:pt x="20334" y="17128"/>
                    <a:pt x="20334" y="16622"/>
                    <a:pt x="20081" y="16369"/>
                  </a:cubicBezTo>
                  <a:cubicBezTo>
                    <a:pt x="18309" y="14681"/>
                    <a:pt x="18309" y="14681"/>
                    <a:pt x="18309" y="14681"/>
                  </a:cubicBezTo>
                  <a:cubicBezTo>
                    <a:pt x="18731" y="13500"/>
                    <a:pt x="18731" y="13500"/>
                    <a:pt x="18731" y="13500"/>
                  </a:cubicBezTo>
                  <a:cubicBezTo>
                    <a:pt x="20925" y="13500"/>
                    <a:pt x="20925" y="13500"/>
                    <a:pt x="20925" y="13500"/>
                  </a:cubicBezTo>
                  <a:cubicBezTo>
                    <a:pt x="21262" y="13500"/>
                    <a:pt x="21600" y="13163"/>
                    <a:pt x="21600" y="12825"/>
                  </a:cubicBezTo>
                  <a:cubicBezTo>
                    <a:pt x="21600" y="8775"/>
                    <a:pt x="21600" y="8775"/>
                    <a:pt x="21600" y="8775"/>
                  </a:cubicBezTo>
                  <a:cubicBezTo>
                    <a:pt x="21600" y="8438"/>
                    <a:pt x="21262" y="8100"/>
                    <a:pt x="20925" y="8100"/>
                  </a:cubicBezTo>
                  <a:cubicBezTo>
                    <a:pt x="18731" y="8100"/>
                    <a:pt x="18731" y="8100"/>
                    <a:pt x="18731" y="8100"/>
                  </a:cubicBezTo>
                  <a:cubicBezTo>
                    <a:pt x="18309" y="6919"/>
                    <a:pt x="18309" y="6919"/>
                    <a:pt x="18309" y="6919"/>
                  </a:cubicBezTo>
                  <a:cubicBezTo>
                    <a:pt x="20081" y="5231"/>
                    <a:pt x="20081" y="5231"/>
                    <a:pt x="20081" y="5231"/>
                  </a:cubicBezTo>
                  <a:cubicBezTo>
                    <a:pt x="20334" y="4978"/>
                    <a:pt x="20334" y="4472"/>
                    <a:pt x="20081" y="4219"/>
                  </a:cubicBezTo>
                  <a:cubicBezTo>
                    <a:pt x="17381" y="1519"/>
                    <a:pt x="17381" y="1519"/>
                    <a:pt x="17381" y="1519"/>
                  </a:cubicBezTo>
                  <a:cubicBezTo>
                    <a:pt x="17128" y="1266"/>
                    <a:pt x="16622" y="1266"/>
                    <a:pt x="16369" y="1519"/>
                  </a:cubicBezTo>
                  <a:cubicBezTo>
                    <a:pt x="14681" y="3291"/>
                    <a:pt x="14681" y="3291"/>
                    <a:pt x="14681" y="3291"/>
                  </a:cubicBezTo>
                  <a:cubicBezTo>
                    <a:pt x="13500" y="2869"/>
                    <a:pt x="13500" y="2869"/>
                    <a:pt x="13500" y="2869"/>
                  </a:cubicBezTo>
                  <a:cubicBezTo>
                    <a:pt x="13500" y="675"/>
                    <a:pt x="13500" y="675"/>
                    <a:pt x="13500" y="675"/>
                  </a:cubicBezTo>
                  <a:cubicBezTo>
                    <a:pt x="13500" y="338"/>
                    <a:pt x="13162" y="0"/>
                    <a:pt x="12825" y="0"/>
                  </a:cubicBezTo>
                  <a:cubicBezTo>
                    <a:pt x="8775" y="0"/>
                    <a:pt x="8775" y="0"/>
                    <a:pt x="8775" y="0"/>
                  </a:cubicBezTo>
                  <a:cubicBezTo>
                    <a:pt x="8438" y="0"/>
                    <a:pt x="8100" y="338"/>
                    <a:pt x="8100" y="675"/>
                  </a:cubicBezTo>
                  <a:cubicBezTo>
                    <a:pt x="8100" y="2869"/>
                    <a:pt x="8100" y="2869"/>
                    <a:pt x="8100" y="2869"/>
                  </a:cubicBezTo>
                  <a:cubicBezTo>
                    <a:pt x="6919" y="3291"/>
                    <a:pt x="6919" y="3291"/>
                    <a:pt x="6919" y="3291"/>
                  </a:cubicBezTo>
                  <a:cubicBezTo>
                    <a:pt x="5231" y="1519"/>
                    <a:pt x="5231" y="1519"/>
                    <a:pt x="5231" y="1519"/>
                  </a:cubicBezTo>
                  <a:cubicBezTo>
                    <a:pt x="4978" y="1266"/>
                    <a:pt x="4472" y="1266"/>
                    <a:pt x="4219" y="1519"/>
                  </a:cubicBezTo>
                  <a:cubicBezTo>
                    <a:pt x="1519" y="4219"/>
                    <a:pt x="1519" y="4219"/>
                    <a:pt x="1519" y="4219"/>
                  </a:cubicBezTo>
                  <a:cubicBezTo>
                    <a:pt x="1266" y="4472"/>
                    <a:pt x="1266" y="4978"/>
                    <a:pt x="1519" y="5231"/>
                  </a:cubicBezTo>
                  <a:cubicBezTo>
                    <a:pt x="3291" y="6919"/>
                    <a:pt x="3291" y="6919"/>
                    <a:pt x="3291" y="6919"/>
                  </a:cubicBezTo>
                  <a:cubicBezTo>
                    <a:pt x="2869" y="8100"/>
                    <a:pt x="2869" y="8100"/>
                    <a:pt x="2869" y="8100"/>
                  </a:cubicBezTo>
                  <a:cubicBezTo>
                    <a:pt x="675" y="8100"/>
                    <a:pt x="675" y="8100"/>
                    <a:pt x="675" y="8100"/>
                  </a:cubicBezTo>
                  <a:cubicBezTo>
                    <a:pt x="338" y="8100"/>
                    <a:pt x="0" y="8438"/>
                    <a:pt x="0" y="8775"/>
                  </a:cubicBezTo>
                  <a:cubicBezTo>
                    <a:pt x="0" y="12825"/>
                    <a:pt x="0" y="12825"/>
                    <a:pt x="0" y="12825"/>
                  </a:cubicBezTo>
                  <a:cubicBezTo>
                    <a:pt x="0" y="13163"/>
                    <a:pt x="338" y="13500"/>
                    <a:pt x="675" y="13500"/>
                  </a:cubicBezTo>
                  <a:close/>
                  <a:moveTo>
                    <a:pt x="1350" y="9450"/>
                  </a:moveTo>
                  <a:cubicBezTo>
                    <a:pt x="3375" y="9450"/>
                    <a:pt x="3375" y="9450"/>
                    <a:pt x="3375" y="9450"/>
                  </a:cubicBezTo>
                  <a:cubicBezTo>
                    <a:pt x="3628" y="9450"/>
                    <a:pt x="3966" y="9281"/>
                    <a:pt x="4050" y="9028"/>
                  </a:cubicBezTo>
                  <a:cubicBezTo>
                    <a:pt x="4725" y="7003"/>
                    <a:pt x="4725" y="7003"/>
                    <a:pt x="4725" y="7003"/>
                  </a:cubicBezTo>
                  <a:cubicBezTo>
                    <a:pt x="4809" y="6750"/>
                    <a:pt x="4725" y="6413"/>
                    <a:pt x="4556" y="6244"/>
                  </a:cubicBezTo>
                  <a:cubicBezTo>
                    <a:pt x="2953" y="4725"/>
                    <a:pt x="2953" y="4725"/>
                    <a:pt x="2953" y="4725"/>
                  </a:cubicBezTo>
                  <a:cubicBezTo>
                    <a:pt x="4725" y="2953"/>
                    <a:pt x="4725" y="2953"/>
                    <a:pt x="4725" y="2953"/>
                  </a:cubicBezTo>
                  <a:cubicBezTo>
                    <a:pt x="6244" y="4556"/>
                    <a:pt x="6244" y="4556"/>
                    <a:pt x="6244" y="4556"/>
                  </a:cubicBezTo>
                  <a:cubicBezTo>
                    <a:pt x="6413" y="4725"/>
                    <a:pt x="6750" y="4809"/>
                    <a:pt x="7003" y="4725"/>
                  </a:cubicBezTo>
                  <a:cubicBezTo>
                    <a:pt x="9028" y="4050"/>
                    <a:pt x="9028" y="4050"/>
                    <a:pt x="9028" y="4050"/>
                  </a:cubicBezTo>
                  <a:cubicBezTo>
                    <a:pt x="9281" y="3966"/>
                    <a:pt x="9450" y="3628"/>
                    <a:pt x="9450" y="3375"/>
                  </a:cubicBezTo>
                  <a:cubicBezTo>
                    <a:pt x="9450" y="1350"/>
                    <a:pt x="9450" y="1350"/>
                    <a:pt x="9450" y="1350"/>
                  </a:cubicBezTo>
                  <a:cubicBezTo>
                    <a:pt x="12150" y="1350"/>
                    <a:pt x="12150" y="1350"/>
                    <a:pt x="12150" y="1350"/>
                  </a:cubicBezTo>
                  <a:cubicBezTo>
                    <a:pt x="12150" y="3375"/>
                    <a:pt x="12150" y="3375"/>
                    <a:pt x="12150" y="3375"/>
                  </a:cubicBezTo>
                  <a:cubicBezTo>
                    <a:pt x="12150" y="3628"/>
                    <a:pt x="12319" y="3966"/>
                    <a:pt x="12572" y="4050"/>
                  </a:cubicBezTo>
                  <a:cubicBezTo>
                    <a:pt x="14597" y="4725"/>
                    <a:pt x="14597" y="4725"/>
                    <a:pt x="14597" y="4725"/>
                  </a:cubicBezTo>
                  <a:cubicBezTo>
                    <a:pt x="14850" y="4809"/>
                    <a:pt x="15187" y="4725"/>
                    <a:pt x="15356" y="4556"/>
                  </a:cubicBezTo>
                  <a:cubicBezTo>
                    <a:pt x="16875" y="2953"/>
                    <a:pt x="16875" y="2953"/>
                    <a:pt x="16875" y="2953"/>
                  </a:cubicBezTo>
                  <a:cubicBezTo>
                    <a:pt x="18647" y="4725"/>
                    <a:pt x="18647" y="4725"/>
                    <a:pt x="18647" y="4725"/>
                  </a:cubicBezTo>
                  <a:cubicBezTo>
                    <a:pt x="17044" y="6244"/>
                    <a:pt x="17044" y="6244"/>
                    <a:pt x="17044" y="6244"/>
                  </a:cubicBezTo>
                  <a:cubicBezTo>
                    <a:pt x="16875" y="6413"/>
                    <a:pt x="16791" y="6750"/>
                    <a:pt x="16875" y="7003"/>
                  </a:cubicBezTo>
                  <a:cubicBezTo>
                    <a:pt x="17550" y="9028"/>
                    <a:pt x="17550" y="9028"/>
                    <a:pt x="17550" y="9028"/>
                  </a:cubicBezTo>
                  <a:cubicBezTo>
                    <a:pt x="17719" y="9281"/>
                    <a:pt x="17972" y="9450"/>
                    <a:pt x="18225" y="9450"/>
                  </a:cubicBezTo>
                  <a:cubicBezTo>
                    <a:pt x="20250" y="9450"/>
                    <a:pt x="20250" y="9450"/>
                    <a:pt x="20250" y="9450"/>
                  </a:cubicBezTo>
                  <a:cubicBezTo>
                    <a:pt x="20250" y="12150"/>
                    <a:pt x="20250" y="12150"/>
                    <a:pt x="20250" y="12150"/>
                  </a:cubicBezTo>
                  <a:cubicBezTo>
                    <a:pt x="18225" y="12150"/>
                    <a:pt x="18225" y="12150"/>
                    <a:pt x="18225" y="12150"/>
                  </a:cubicBezTo>
                  <a:cubicBezTo>
                    <a:pt x="17972" y="12150"/>
                    <a:pt x="17719" y="12319"/>
                    <a:pt x="17550" y="12572"/>
                  </a:cubicBezTo>
                  <a:cubicBezTo>
                    <a:pt x="16875" y="14597"/>
                    <a:pt x="16875" y="14597"/>
                    <a:pt x="16875" y="14597"/>
                  </a:cubicBezTo>
                  <a:cubicBezTo>
                    <a:pt x="16791" y="14850"/>
                    <a:pt x="16875" y="15188"/>
                    <a:pt x="17044" y="15356"/>
                  </a:cubicBezTo>
                  <a:cubicBezTo>
                    <a:pt x="18647" y="16875"/>
                    <a:pt x="18647" y="16875"/>
                    <a:pt x="18647" y="16875"/>
                  </a:cubicBezTo>
                  <a:cubicBezTo>
                    <a:pt x="16875" y="18647"/>
                    <a:pt x="16875" y="18647"/>
                    <a:pt x="16875" y="18647"/>
                  </a:cubicBezTo>
                  <a:cubicBezTo>
                    <a:pt x="15356" y="17044"/>
                    <a:pt x="15356" y="17044"/>
                    <a:pt x="15356" y="17044"/>
                  </a:cubicBezTo>
                  <a:cubicBezTo>
                    <a:pt x="15187" y="16875"/>
                    <a:pt x="14850" y="16791"/>
                    <a:pt x="14597" y="16875"/>
                  </a:cubicBezTo>
                  <a:cubicBezTo>
                    <a:pt x="12572" y="17550"/>
                    <a:pt x="12572" y="17550"/>
                    <a:pt x="12572" y="17550"/>
                  </a:cubicBezTo>
                  <a:cubicBezTo>
                    <a:pt x="12319" y="17719"/>
                    <a:pt x="12150" y="17972"/>
                    <a:pt x="12150" y="18225"/>
                  </a:cubicBezTo>
                  <a:cubicBezTo>
                    <a:pt x="12150" y="20250"/>
                    <a:pt x="12150" y="20250"/>
                    <a:pt x="12150" y="20250"/>
                  </a:cubicBezTo>
                  <a:cubicBezTo>
                    <a:pt x="9450" y="20250"/>
                    <a:pt x="9450" y="20250"/>
                    <a:pt x="9450" y="20250"/>
                  </a:cubicBezTo>
                  <a:cubicBezTo>
                    <a:pt x="9450" y="18225"/>
                    <a:pt x="9450" y="18225"/>
                    <a:pt x="9450" y="18225"/>
                  </a:cubicBezTo>
                  <a:cubicBezTo>
                    <a:pt x="9450" y="17972"/>
                    <a:pt x="9281" y="17719"/>
                    <a:pt x="9028" y="17550"/>
                  </a:cubicBezTo>
                  <a:cubicBezTo>
                    <a:pt x="7003" y="16875"/>
                    <a:pt x="7003" y="16875"/>
                    <a:pt x="7003" y="16875"/>
                  </a:cubicBezTo>
                  <a:cubicBezTo>
                    <a:pt x="6750" y="16791"/>
                    <a:pt x="6413" y="16875"/>
                    <a:pt x="6244" y="17044"/>
                  </a:cubicBezTo>
                  <a:cubicBezTo>
                    <a:pt x="4725" y="18647"/>
                    <a:pt x="4725" y="18647"/>
                    <a:pt x="4725" y="18647"/>
                  </a:cubicBezTo>
                  <a:cubicBezTo>
                    <a:pt x="2953" y="16875"/>
                    <a:pt x="2953" y="16875"/>
                    <a:pt x="2953" y="16875"/>
                  </a:cubicBezTo>
                  <a:cubicBezTo>
                    <a:pt x="4556" y="15356"/>
                    <a:pt x="4556" y="15356"/>
                    <a:pt x="4556" y="15356"/>
                  </a:cubicBezTo>
                  <a:cubicBezTo>
                    <a:pt x="4725" y="15188"/>
                    <a:pt x="4809" y="14850"/>
                    <a:pt x="4725" y="14597"/>
                  </a:cubicBezTo>
                  <a:cubicBezTo>
                    <a:pt x="4050" y="12572"/>
                    <a:pt x="4050" y="12572"/>
                    <a:pt x="4050" y="12572"/>
                  </a:cubicBezTo>
                  <a:cubicBezTo>
                    <a:pt x="3966" y="12319"/>
                    <a:pt x="3628" y="12150"/>
                    <a:pt x="3375" y="12150"/>
                  </a:cubicBezTo>
                  <a:cubicBezTo>
                    <a:pt x="1350" y="12150"/>
                    <a:pt x="1350" y="12150"/>
                    <a:pt x="1350" y="12150"/>
                  </a:cubicBezTo>
                  <a:lnTo>
                    <a:pt x="1350" y="9450"/>
                  </a:ln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1828800">
                <a:defRPr sz="3600" b="0">
                  <a:solidFill>
                    <a:srgbClr val="7F7F7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1800"/>
            </a:p>
          </p:txBody>
        </p:sp>
        <p:sp>
          <p:nvSpPr>
            <p:cNvPr id="24" name="形状"/>
            <p:cNvSpPr/>
            <p:nvPr/>
          </p:nvSpPr>
          <p:spPr>
            <a:xfrm>
              <a:off x="5192301" y="4130191"/>
              <a:ext cx="127001" cy="1285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16875" y="21600"/>
                    <a:pt x="21600" y="16875"/>
                    <a:pt x="21600" y="10800"/>
                  </a:cubicBezTo>
                  <a:cubicBezTo>
                    <a:pt x="21600" y="4725"/>
                    <a:pt x="16875" y="0"/>
                    <a:pt x="10800" y="0"/>
                  </a:cubicBezTo>
                  <a:cubicBezTo>
                    <a:pt x="4725" y="0"/>
                    <a:pt x="0" y="4725"/>
                    <a:pt x="0" y="10800"/>
                  </a:cubicBezTo>
                  <a:cubicBezTo>
                    <a:pt x="0" y="16875"/>
                    <a:pt x="4725" y="21600"/>
                    <a:pt x="10800" y="21600"/>
                  </a:cubicBezTo>
                  <a:close/>
                  <a:moveTo>
                    <a:pt x="10800" y="5400"/>
                  </a:moveTo>
                  <a:cubicBezTo>
                    <a:pt x="13838" y="5400"/>
                    <a:pt x="16200" y="7763"/>
                    <a:pt x="16200" y="10800"/>
                  </a:cubicBezTo>
                  <a:cubicBezTo>
                    <a:pt x="16200" y="13838"/>
                    <a:pt x="13838" y="16200"/>
                    <a:pt x="10800" y="16200"/>
                  </a:cubicBezTo>
                  <a:cubicBezTo>
                    <a:pt x="7762" y="16200"/>
                    <a:pt x="5400" y="13838"/>
                    <a:pt x="5400" y="10800"/>
                  </a:cubicBezTo>
                  <a:cubicBezTo>
                    <a:pt x="5400" y="7763"/>
                    <a:pt x="7762" y="5400"/>
                    <a:pt x="10800" y="5400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1828800">
                <a:defRPr sz="3600" b="0">
                  <a:solidFill>
                    <a:srgbClr val="7F7F7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1800"/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6584186" y="3230174"/>
            <a:ext cx="510178" cy="271465"/>
            <a:chOff x="6584411" y="3226251"/>
            <a:chExt cx="510178" cy="271465"/>
          </a:xfrm>
          <a:solidFill>
            <a:schemeClr val="bg1"/>
          </a:solidFill>
        </p:grpSpPr>
        <p:sp>
          <p:nvSpPr>
            <p:cNvPr id="21" name="形状"/>
            <p:cNvSpPr/>
            <p:nvPr/>
          </p:nvSpPr>
          <p:spPr>
            <a:xfrm>
              <a:off x="6584411" y="3226251"/>
              <a:ext cx="510178" cy="2714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8" h="21600" extrusionOk="0">
                  <a:moveTo>
                    <a:pt x="10779" y="0"/>
                  </a:moveTo>
                  <a:cubicBezTo>
                    <a:pt x="3776" y="0"/>
                    <a:pt x="232" y="9688"/>
                    <a:pt x="63" y="10165"/>
                  </a:cubicBezTo>
                  <a:cubicBezTo>
                    <a:pt x="-21" y="10482"/>
                    <a:pt x="-21" y="11118"/>
                    <a:pt x="63" y="11435"/>
                  </a:cubicBezTo>
                  <a:cubicBezTo>
                    <a:pt x="232" y="11912"/>
                    <a:pt x="3776" y="21600"/>
                    <a:pt x="10779" y="21600"/>
                  </a:cubicBezTo>
                  <a:cubicBezTo>
                    <a:pt x="17782" y="21600"/>
                    <a:pt x="21326" y="11912"/>
                    <a:pt x="21495" y="11435"/>
                  </a:cubicBezTo>
                  <a:cubicBezTo>
                    <a:pt x="21579" y="11118"/>
                    <a:pt x="21579" y="10482"/>
                    <a:pt x="21495" y="10165"/>
                  </a:cubicBezTo>
                  <a:cubicBezTo>
                    <a:pt x="21326" y="9688"/>
                    <a:pt x="17782" y="0"/>
                    <a:pt x="10779" y="0"/>
                  </a:cubicBezTo>
                  <a:close/>
                  <a:moveTo>
                    <a:pt x="10779" y="19059"/>
                  </a:moveTo>
                  <a:cubicBezTo>
                    <a:pt x="5548" y="19059"/>
                    <a:pt x="2426" y="12865"/>
                    <a:pt x="1498" y="10800"/>
                  </a:cubicBezTo>
                  <a:cubicBezTo>
                    <a:pt x="2426" y="8735"/>
                    <a:pt x="5548" y="2541"/>
                    <a:pt x="10779" y="2541"/>
                  </a:cubicBezTo>
                  <a:cubicBezTo>
                    <a:pt x="16010" y="2541"/>
                    <a:pt x="19132" y="8735"/>
                    <a:pt x="20060" y="10800"/>
                  </a:cubicBezTo>
                  <a:cubicBezTo>
                    <a:pt x="19132" y="12865"/>
                    <a:pt x="16010" y="19059"/>
                    <a:pt x="10779" y="19059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1828800">
                <a:defRPr sz="3600" b="0">
                  <a:solidFill>
                    <a:srgbClr val="7F7F7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1800"/>
            </a:p>
          </p:txBody>
        </p:sp>
        <p:sp>
          <p:nvSpPr>
            <p:cNvPr id="22" name="形状"/>
            <p:cNvSpPr/>
            <p:nvPr/>
          </p:nvSpPr>
          <p:spPr>
            <a:xfrm>
              <a:off x="6766474" y="3289751"/>
              <a:ext cx="144464" cy="1444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cubicBezTo>
                    <a:pt x="4800" y="0"/>
                    <a:pt x="0" y="4800"/>
                    <a:pt x="0" y="10800"/>
                  </a:cubicBezTo>
                  <a:cubicBezTo>
                    <a:pt x="0" y="16800"/>
                    <a:pt x="4800" y="21600"/>
                    <a:pt x="10800" y="21600"/>
                  </a:cubicBezTo>
                  <a:cubicBezTo>
                    <a:pt x="16800" y="21600"/>
                    <a:pt x="21600" y="16800"/>
                    <a:pt x="21600" y="10800"/>
                  </a:cubicBezTo>
                  <a:cubicBezTo>
                    <a:pt x="21600" y="4800"/>
                    <a:pt x="16800" y="0"/>
                    <a:pt x="10800" y="0"/>
                  </a:cubicBezTo>
                  <a:close/>
                  <a:moveTo>
                    <a:pt x="10800" y="16800"/>
                  </a:moveTo>
                  <a:cubicBezTo>
                    <a:pt x="7500" y="16800"/>
                    <a:pt x="4800" y="14100"/>
                    <a:pt x="4800" y="10800"/>
                  </a:cubicBezTo>
                  <a:cubicBezTo>
                    <a:pt x="4800" y="7500"/>
                    <a:pt x="7500" y="4800"/>
                    <a:pt x="10800" y="4800"/>
                  </a:cubicBezTo>
                  <a:cubicBezTo>
                    <a:pt x="14100" y="4800"/>
                    <a:pt x="16800" y="7500"/>
                    <a:pt x="16800" y="10800"/>
                  </a:cubicBezTo>
                  <a:cubicBezTo>
                    <a:pt x="16800" y="14100"/>
                    <a:pt x="14100" y="16800"/>
                    <a:pt x="10800" y="16800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1828800">
                <a:defRPr sz="3600" b="0">
                  <a:solidFill>
                    <a:srgbClr val="7F7F7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1800"/>
            </a:p>
          </p:txBody>
        </p:sp>
      </p:grpSp>
      <p:sp>
        <p:nvSpPr>
          <p:cNvPr id="16" name="形状"/>
          <p:cNvSpPr/>
          <p:nvPr/>
        </p:nvSpPr>
        <p:spPr>
          <a:xfrm>
            <a:off x="7995476" y="4211497"/>
            <a:ext cx="513224" cy="4791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6" h="21518" extrusionOk="0">
                <a:moveTo>
                  <a:pt x="15270" y="11659"/>
                </a:moveTo>
                <a:cubicBezTo>
                  <a:pt x="15019" y="11390"/>
                  <a:pt x="14516" y="11390"/>
                  <a:pt x="14265" y="11659"/>
                </a:cubicBezTo>
                <a:cubicBezTo>
                  <a:pt x="13763" y="12286"/>
                  <a:pt x="13763" y="12286"/>
                  <a:pt x="13763" y="12286"/>
                </a:cubicBezTo>
                <a:cubicBezTo>
                  <a:pt x="12675" y="11121"/>
                  <a:pt x="12675" y="11121"/>
                  <a:pt x="12675" y="11121"/>
                </a:cubicBezTo>
                <a:cubicBezTo>
                  <a:pt x="15019" y="8612"/>
                  <a:pt x="15019" y="8612"/>
                  <a:pt x="15019" y="8612"/>
                </a:cubicBezTo>
                <a:cubicBezTo>
                  <a:pt x="16107" y="8612"/>
                  <a:pt x="16107" y="8612"/>
                  <a:pt x="16107" y="8612"/>
                </a:cubicBezTo>
                <a:cubicBezTo>
                  <a:pt x="18702" y="8612"/>
                  <a:pt x="20126" y="6909"/>
                  <a:pt x="20126" y="3593"/>
                </a:cubicBezTo>
                <a:cubicBezTo>
                  <a:pt x="20126" y="3324"/>
                  <a:pt x="20042" y="3145"/>
                  <a:pt x="19791" y="2965"/>
                </a:cubicBezTo>
                <a:cubicBezTo>
                  <a:pt x="19623" y="2876"/>
                  <a:pt x="19372" y="2876"/>
                  <a:pt x="19121" y="2965"/>
                </a:cubicBezTo>
                <a:cubicBezTo>
                  <a:pt x="16944" y="4130"/>
                  <a:pt x="16944" y="4130"/>
                  <a:pt x="16944" y="4130"/>
                </a:cubicBezTo>
                <a:cubicBezTo>
                  <a:pt x="16275" y="3413"/>
                  <a:pt x="16275" y="3413"/>
                  <a:pt x="16275" y="3413"/>
                </a:cubicBezTo>
                <a:cubicBezTo>
                  <a:pt x="17363" y="1083"/>
                  <a:pt x="17363" y="1083"/>
                  <a:pt x="17363" y="1083"/>
                </a:cubicBezTo>
                <a:cubicBezTo>
                  <a:pt x="17447" y="814"/>
                  <a:pt x="17447" y="545"/>
                  <a:pt x="17363" y="366"/>
                </a:cubicBezTo>
                <a:cubicBezTo>
                  <a:pt x="17196" y="97"/>
                  <a:pt x="17028" y="8"/>
                  <a:pt x="16777" y="8"/>
                </a:cubicBezTo>
                <a:cubicBezTo>
                  <a:pt x="13679" y="8"/>
                  <a:pt x="12089" y="1531"/>
                  <a:pt x="12089" y="4310"/>
                </a:cubicBezTo>
                <a:cubicBezTo>
                  <a:pt x="12089" y="5475"/>
                  <a:pt x="12089" y="5475"/>
                  <a:pt x="12089" y="5475"/>
                </a:cubicBezTo>
                <a:cubicBezTo>
                  <a:pt x="9744" y="7984"/>
                  <a:pt x="9744" y="7984"/>
                  <a:pt x="9744" y="7984"/>
                </a:cubicBezTo>
                <a:cubicBezTo>
                  <a:pt x="5977" y="3951"/>
                  <a:pt x="5977" y="3951"/>
                  <a:pt x="5977" y="3951"/>
                </a:cubicBezTo>
                <a:cubicBezTo>
                  <a:pt x="6563" y="3413"/>
                  <a:pt x="6563" y="3413"/>
                  <a:pt x="6563" y="3413"/>
                </a:cubicBezTo>
                <a:cubicBezTo>
                  <a:pt x="6647" y="3234"/>
                  <a:pt x="6730" y="2965"/>
                  <a:pt x="6730" y="2786"/>
                </a:cubicBezTo>
                <a:cubicBezTo>
                  <a:pt x="6730" y="2607"/>
                  <a:pt x="6563" y="2338"/>
                  <a:pt x="6396" y="2248"/>
                </a:cubicBezTo>
                <a:cubicBezTo>
                  <a:pt x="3047" y="97"/>
                  <a:pt x="3047" y="97"/>
                  <a:pt x="3047" y="97"/>
                </a:cubicBezTo>
                <a:cubicBezTo>
                  <a:pt x="2796" y="-82"/>
                  <a:pt x="2461" y="8"/>
                  <a:pt x="2209" y="187"/>
                </a:cubicBezTo>
                <a:cubicBezTo>
                  <a:pt x="1540" y="904"/>
                  <a:pt x="1540" y="904"/>
                  <a:pt x="1540" y="904"/>
                </a:cubicBezTo>
                <a:cubicBezTo>
                  <a:pt x="1372" y="1173"/>
                  <a:pt x="1289" y="1531"/>
                  <a:pt x="1456" y="1800"/>
                </a:cubicBezTo>
                <a:cubicBezTo>
                  <a:pt x="3465" y="5385"/>
                  <a:pt x="3465" y="5385"/>
                  <a:pt x="3465" y="5385"/>
                </a:cubicBezTo>
                <a:cubicBezTo>
                  <a:pt x="3549" y="5564"/>
                  <a:pt x="3800" y="5744"/>
                  <a:pt x="3968" y="5744"/>
                </a:cubicBezTo>
                <a:cubicBezTo>
                  <a:pt x="3968" y="5744"/>
                  <a:pt x="4051" y="5744"/>
                  <a:pt x="4051" y="5744"/>
                </a:cubicBezTo>
                <a:cubicBezTo>
                  <a:pt x="4219" y="5744"/>
                  <a:pt x="4386" y="5654"/>
                  <a:pt x="4554" y="5564"/>
                </a:cubicBezTo>
                <a:cubicBezTo>
                  <a:pt x="5056" y="4937"/>
                  <a:pt x="5056" y="4937"/>
                  <a:pt x="5056" y="4937"/>
                </a:cubicBezTo>
                <a:cubicBezTo>
                  <a:pt x="8823" y="8970"/>
                  <a:pt x="8823" y="8970"/>
                  <a:pt x="8823" y="8970"/>
                </a:cubicBezTo>
                <a:cubicBezTo>
                  <a:pt x="870" y="17395"/>
                  <a:pt x="870" y="17395"/>
                  <a:pt x="870" y="17395"/>
                </a:cubicBezTo>
                <a:cubicBezTo>
                  <a:pt x="786" y="17485"/>
                  <a:pt x="786" y="17574"/>
                  <a:pt x="702" y="17664"/>
                </a:cubicBezTo>
                <a:cubicBezTo>
                  <a:pt x="33" y="19815"/>
                  <a:pt x="33" y="19815"/>
                  <a:pt x="33" y="19815"/>
                </a:cubicBezTo>
                <a:cubicBezTo>
                  <a:pt x="-51" y="20084"/>
                  <a:pt x="33" y="20442"/>
                  <a:pt x="200" y="20622"/>
                </a:cubicBezTo>
                <a:cubicBezTo>
                  <a:pt x="870" y="21339"/>
                  <a:pt x="870" y="21339"/>
                  <a:pt x="870" y="21339"/>
                </a:cubicBezTo>
                <a:cubicBezTo>
                  <a:pt x="1037" y="21428"/>
                  <a:pt x="1205" y="21518"/>
                  <a:pt x="1372" y="21518"/>
                </a:cubicBezTo>
                <a:cubicBezTo>
                  <a:pt x="1456" y="21518"/>
                  <a:pt x="1540" y="21518"/>
                  <a:pt x="1623" y="21518"/>
                </a:cubicBezTo>
                <a:cubicBezTo>
                  <a:pt x="3633" y="20801"/>
                  <a:pt x="3633" y="20801"/>
                  <a:pt x="3633" y="20801"/>
                </a:cubicBezTo>
                <a:cubicBezTo>
                  <a:pt x="3716" y="20711"/>
                  <a:pt x="3800" y="20711"/>
                  <a:pt x="3884" y="20622"/>
                </a:cubicBezTo>
                <a:cubicBezTo>
                  <a:pt x="11754" y="12107"/>
                  <a:pt x="11754" y="12107"/>
                  <a:pt x="11754" y="12107"/>
                </a:cubicBezTo>
                <a:cubicBezTo>
                  <a:pt x="12842" y="13272"/>
                  <a:pt x="12842" y="13272"/>
                  <a:pt x="12842" y="13272"/>
                </a:cubicBezTo>
                <a:cubicBezTo>
                  <a:pt x="12256" y="13810"/>
                  <a:pt x="12256" y="13810"/>
                  <a:pt x="12256" y="13810"/>
                </a:cubicBezTo>
                <a:cubicBezTo>
                  <a:pt x="12005" y="14079"/>
                  <a:pt x="12005" y="14617"/>
                  <a:pt x="12256" y="14886"/>
                </a:cubicBezTo>
                <a:cubicBezTo>
                  <a:pt x="18284" y="21339"/>
                  <a:pt x="18284" y="21339"/>
                  <a:pt x="18284" y="21339"/>
                </a:cubicBezTo>
                <a:cubicBezTo>
                  <a:pt x="18451" y="21428"/>
                  <a:pt x="18619" y="21518"/>
                  <a:pt x="18786" y="21518"/>
                </a:cubicBezTo>
                <a:cubicBezTo>
                  <a:pt x="18954" y="21518"/>
                  <a:pt x="19121" y="21428"/>
                  <a:pt x="19289" y="21339"/>
                </a:cubicBezTo>
                <a:cubicBezTo>
                  <a:pt x="21298" y="19188"/>
                  <a:pt x="21298" y="19188"/>
                  <a:pt x="21298" y="19188"/>
                </a:cubicBezTo>
                <a:cubicBezTo>
                  <a:pt x="21549" y="18919"/>
                  <a:pt x="21549" y="18381"/>
                  <a:pt x="21298" y="18112"/>
                </a:cubicBezTo>
                <a:lnTo>
                  <a:pt x="15270" y="11659"/>
                </a:lnTo>
                <a:close/>
                <a:moveTo>
                  <a:pt x="4219" y="3862"/>
                </a:moveTo>
                <a:cubicBezTo>
                  <a:pt x="2963" y="1711"/>
                  <a:pt x="2963" y="1711"/>
                  <a:pt x="2963" y="1711"/>
                </a:cubicBezTo>
                <a:cubicBezTo>
                  <a:pt x="4972" y="3055"/>
                  <a:pt x="4972" y="3055"/>
                  <a:pt x="4972" y="3055"/>
                </a:cubicBezTo>
                <a:lnTo>
                  <a:pt x="4219" y="3862"/>
                </a:lnTo>
                <a:close/>
                <a:moveTo>
                  <a:pt x="3047" y="19457"/>
                </a:moveTo>
                <a:cubicBezTo>
                  <a:pt x="1540" y="19994"/>
                  <a:pt x="1540" y="19994"/>
                  <a:pt x="1540" y="19994"/>
                </a:cubicBezTo>
                <a:cubicBezTo>
                  <a:pt x="1456" y="19905"/>
                  <a:pt x="1456" y="19905"/>
                  <a:pt x="1456" y="19905"/>
                </a:cubicBezTo>
                <a:cubicBezTo>
                  <a:pt x="1958" y="18291"/>
                  <a:pt x="1958" y="18291"/>
                  <a:pt x="1958" y="18291"/>
                </a:cubicBezTo>
                <a:cubicBezTo>
                  <a:pt x="13261" y="6281"/>
                  <a:pt x="13261" y="6281"/>
                  <a:pt x="13261" y="6281"/>
                </a:cubicBezTo>
                <a:cubicBezTo>
                  <a:pt x="13344" y="6102"/>
                  <a:pt x="13428" y="5923"/>
                  <a:pt x="13428" y="5744"/>
                </a:cubicBezTo>
                <a:cubicBezTo>
                  <a:pt x="13428" y="4310"/>
                  <a:pt x="13428" y="4310"/>
                  <a:pt x="13428" y="4310"/>
                </a:cubicBezTo>
                <a:cubicBezTo>
                  <a:pt x="13428" y="3055"/>
                  <a:pt x="13679" y="1890"/>
                  <a:pt x="15689" y="1531"/>
                </a:cubicBezTo>
                <a:cubicBezTo>
                  <a:pt x="14851" y="3234"/>
                  <a:pt x="14851" y="3234"/>
                  <a:pt x="14851" y="3234"/>
                </a:cubicBezTo>
                <a:cubicBezTo>
                  <a:pt x="14684" y="3593"/>
                  <a:pt x="14768" y="3862"/>
                  <a:pt x="14935" y="4130"/>
                </a:cubicBezTo>
                <a:cubicBezTo>
                  <a:pt x="16275" y="5564"/>
                  <a:pt x="16275" y="5564"/>
                  <a:pt x="16275" y="5564"/>
                </a:cubicBezTo>
                <a:cubicBezTo>
                  <a:pt x="16526" y="5744"/>
                  <a:pt x="16861" y="5833"/>
                  <a:pt x="17112" y="5654"/>
                </a:cubicBezTo>
                <a:cubicBezTo>
                  <a:pt x="18702" y="4758"/>
                  <a:pt x="18702" y="4758"/>
                  <a:pt x="18702" y="4758"/>
                </a:cubicBezTo>
                <a:cubicBezTo>
                  <a:pt x="18368" y="6909"/>
                  <a:pt x="17279" y="7178"/>
                  <a:pt x="16107" y="7178"/>
                </a:cubicBezTo>
                <a:cubicBezTo>
                  <a:pt x="14768" y="7178"/>
                  <a:pt x="14768" y="7178"/>
                  <a:pt x="14768" y="7178"/>
                </a:cubicBezTo>
                <a:cubicBezTo>
                  <a:pt x="14600" y="7178"/>
                  <a:pt x="14433" y="7267"/>
                  <a:pt x="14265" y="7357"/>
                </a:cubicBezTo>
                <a:lnTo>
                  <a:pt x="3047" y="19457"/>
                </a:lnTo>
                <a:close/>
                <a:moveTo>
                  <a:pt x="18786" y="19815"/>
                </a:moveTo>
                <a:cubicBezTo>
                  <a:pt x="13679" y="14348"/>
                  <a:pt x="13679" y="14348"/>
                  <a:pt x="13679" y="14348"/>
                </a:cubicBezTo>
                <a:cubicBezTo>
                  <a:pt x="14768" y="13183"/>
                  <a:pt x="14768" y="13183"/>
                  <a:pt x="14768" y="13183"/>
                </a:cubicBezTo>
                <a:cubicBezTo>
                  <a:pt x="19875" y="18650"/>
                  <a:pt x="19875" y="18650"/>
                  <a:pt x="19875" y="18650"/>
                </a:cubicBezTo>
                <a:lnTo>
                  <a:pt x="18786" y="19815"/>
                </a:ln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tIns="45719" bIns="45719" anchor="ctr"/>
          <a:lstStyle/>
          <a:p>
            <a:pPr algn="l" defTabSz="1828800">
              <a:defRPr sz="3600" b="0">
                <a:solidFill>
                  <a:srgbClr val="7F7F7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800"/>
          </a:p>
        </p:txBody>
      </p:sp>
      <p:grpSp>
        <p:nvGrpSpPr>
          <p:cNvPr id="17" name="组合 16"/>
          <p:cNvGrpSpPr/>
          <p:nvPr/>
        </p:nvGrpSpPr>
        <p:grpSpPr>
          <a:xfrm>
            <a:off x="9652549" y="3365268"/>
            <a:ext cx="350840" cy="512764"/>
            <a:chOff x="9671155" y="3355188"/>
            <a:chExt cx="350840" cy="512764"/>
          </a:xfrm>
          <a:solidFill>
            <a:schemeClr val="bg1"/>
          </a:solidFill>
        </p:grpSpPr>
        <p:sp>
          <p:nvSpPr>
            <p:cNvPr id="18" name="形状"/>
            <p:cNvSpPr/>
            <p:nvPr/>
          </p:nvSpPr>
          <p:spPr>
            <a:xfrm>
              <a:off x="9671155" y="3547276"/>
              <a:ext cx="350840" cy="3206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"/>
                  </a:moveTo>
                  <a:cubicBezTo>
                    <a:pt x="0" y="16200"/>
                    <a:pt x="0" y="16200"/>
                    <a:pt x="0" y="16200"/>
                  </a:cubicBezTo>
                  <a:cubicBezTo>
                    <a:pt x="0" y="18090"/>
                    <a:pt x="982" y="21600"/>
                    <a:pt x="4909" y="21600"/>
                  </a:cubicBezTo>
                  <a:cubicBezTo>
                    <a:pt x="12764" y="21600"/>
                    <a:pt x="12764" y="21600"/>
                    <a:pt x="12764" y="21600"/>
                  </a:cubicBezTo>
                  <a:cubicBezTo>
                    <a:pt x="16691" y="21600"/>
                    <a:pt x="17673" y="18090"/>
                    <a:pt x="17673" y="16200"/>
                  </a:cubicBezTo>
                  <a:cubicBezTo>
                    <a:pt x="17673" y="15120"/>
                    <a:pt x="17673" y="15120"/>
                    <a:pt x="17673" y="15120"/>
                  </a:cubicBezTo>
                  <a:cubicBezTo>
                    <a:pt x="20618" y="15120"/>
                    <a:pt x="20618" y="15120"/>
                    <a:pt x="20618" y="15120"/>
                  </a:cubicBezTo>
                  <a:cubicBezTo>
                    <a:pt x="21109" y="15120"/>
                    <a:pt x="21600" y="14580"/>
                    <a:pt x="21600" y="14040"/>
                  </a:cubicBezTo>
                  <a:cubicBezTo>
                    <a:pt x="21600" y="5400"/>
                    <a:pt x="21600" y="5400"/>
                    <a:pt x="21600" y="5400"/>
                  </a:cubicBezTo>
                  <a:cubicBezTo>
                    <a:pt x="21600" y="4860"/>
                    <a:pt x="21109" y="4320"/>
                    <a:pt x="20618" y="4320"/>
                  </a:cubicBezTo>
                  <a:cubicBezTo>
                    <a:pt x="17673" y="4320"/>
                    <a:pt x="17673" y="4320"/>
                    <a:pt x="17673" y="4320"/>
                  </a:cubicBezTo>
                  <a:cubicBezTo>
                    <a:pt x="17673" y="1080"/>
                    <a:pt x="17673" y="1080"/>
                    <a:pt x="17673" y="1080"/>
                  </a:cubicBezTo>
                  <a:cubicBezTo>
                    <a:pt x="17673" y="540"/>
                    <a:pt x="17182" y="0"/>
                    <a:pt x="16691" y="0"/>
                  </a:cubicBezTo>
                  <a:cubicBezTo>
                    <a:pt x="982" y="0"/>
                    <a:pt x="982" y="0"/>
                    <a:pt x="982" y="0"/>
                  </a:cubicBezTo>
                  <a:cubicBezTo>
                    <a:pt x="491" y="0"/>
                    <a:pt x="0" y="540"/>
                    <a:pt x="0" y="1080"/>
                  </a:cubicBezTo>
                  <a:close/>
                  <a:moveTo>
                    <a:pt x="19636" y="6480"/>
                  </a:moveTo>
                  <a:cubicBezTo>
                    <a:pt x="19636" y="12960"/>
                    <a:pt x="19636" y="12960"/>
                    <a:pt x="19636" y="12960"/>
                  </a:cubicBezTo>
                  <a:cubicBezTo>
                    <a:pt x="17673" y="12960"/>
                    <a:pt x="17673" y="12960"/>
                    <a:pt x="17673" y="12960"/>
                  </a:cubicBezTo>
                  <a:cubicBezTo>
                    <a:pt x="17673" y="6480"/>
                    <a:pt x="17673" y="6480"/>
                    <a:pt x="17673" y="6480"/>
                  </a:cubicBezTo>
                  <a:lnTo>
                    <a:pt x="19636" y="6480"/>
                  </a:lnTo>
                  <a:close/>
                  <a:moveTo>
                    <a:pt x="1964" y="2160"/>
                  </a:moveTo>
                  <a:cubicBezTo>
                    <a:pt x="15709" y="2160"/>
                    <a:pt x="15709" y="2160"/>
                    <a:pt x="15709" y="2160"/>
                  </a:cubicBezTo>
                  <a:cubicBezTo>
                    <a:pt x="15709" y="16200"/>
                    <a:pt x="15709" y="16200"/>
                    <a:pt x="15709" y="16200"/>
                  </a:cubicBezTo>
                  <a:cubicBezTo>
                    <a:pt x="15709" y="16740"/>
                    <a:pt x="15586" y="19440"/>
                    <a:pt x="12764" y="19440"/>
                  </a:cubicBezTo>
                  <a:cubicBezTo>
                    <a:pt x="6995" y="19440"/>
                    <a:pt x="6995" y="19440"/>
                    <a:pt x="6995" y="19440"/>
                  </a:cubicBezTo>
                  <a:cubicBezTo>
                    <a:pt x="4909" y="19440"/>
                    <a:pt x="4909" y="19440"/>
                    <a:pt x="4909" y="19440"/>
                  </a:cubicBezTo>
                  <a:cubicBezTo>
                    <a:pt x="2086" y="19440"/>
                    <a:pt x="1964" y="16740"/>
                    <a:pt x="1964" y="16200"/>
                  </a:cubicBezTo>
                  <a:lnTo>
                    <a:pt x="1964" y="2160"/>
                  </a:ln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1828800">
                <a:defRPr sz="3600" b="0">
                  <a:solidFill>
                    <a:srgbClr val="7F7F7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1800"/>
            </a:p>
          </p:txBody>
        </p:sp>
        <p:sp>
          <p:nvSpPr>
            <p:cNvPr id="19" name="形状"/>
            <p:cNvSpPr/>
            <p:nvPr/>
          </p:nvSpPr>
          <p:spPr>
            <a:xfrm>
              <a:off x="9710843" y="3355188"/>
              <a:ext cx="111126" cy="160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086" y="12960"/>
                  </a:moveTo>
                  <a:cubicBezTo>
                    <a:pt x="1543" y="12960"/>
                    <a:pt x="0" y="14040"/>
                    <a:pt x="0" y="15120"/>
                  </a:cubicBezTo>
                  <a:cubicBezTo>
                    <a:pt x="0" y="19440"/>
                    <a:pt x="0" y="19440"/>
                    <a:pt x="0" y="19440"/>
                  </a:cubicBezTo>
                  <a:cubicBezTo>
                    <a:pt x="0" y="20520"/>
                    <a:pt x="1543" y="21600"/>
                    <a:pt x="3086" y="21600"/>
                  </a:cubicBezTo>
                  <a:cubicBezTo>
                    <a:pt x="4629" y="21600"/>
                    <a:pt x="6171" y="20520"/>
                    <a:pt x="6171" y="19440"/>
                  </a:cubicBezTo>
                  <a:cubicBezTo>
                    <a:pt x="6171" y="17280"/>
                    <a:pt x="6171" y="17280"/>
                    <a:pt x="6171" y="17280"/>
                  </a:cubicBezTo>
                  <a:cubicBezTo>
                    <a:pt x="18514" y="17280"/>
                    <a:pt x="18514" y="17280"/>
                    <a:pt x="18514" y="17280"/>
                  </a:cubicBezTo>
                  <a:cubicBezTo>
                    <a:pt x="20057" y="17280"/>
                    <a:pt x="21600" y="16200"/>
                    <a:pt x="21600" y="15120"/>
                  </a:cubicBezTo>
                  <a:cubicBezTo>
                    <a:pt x="21600" y="8640"/>
                    <a:pt x="21600" y="8640"/>
                    <a:pt x="21600" y="8640"/>
                  </a:cubicBezTo>
                  <a:cubicBezTo>
                    <a:pt x="21600" y="7560"/>
                    <a:pt x="20057" y="6480"/>
                    <a:pt x="18514" y="6480"/>
                  </a:cubicBezTo>
                  <a:cubicBezTo>
                    <a:pt x="10800" y="6480"/>
                    <a:pt x="10800" y="6480"/>
                    <a:pt x="10800" y="6480"/>
                  </a:cubicBezTo>
                  <a:cubicBezTo>
                    <a:pt x="10800" y="2160"/>
                    <a:pt x="10800" y="2160"/>
                    <a:pt x="10800" y="2160"/>
                  </a:cubicBezTo>
                  <a:cubicBezTo>
                    <a:pt x="10800" y="1080"/>
                    <a:pt x="9257" y="0"/>
                    <a:pt x="7714" y="0"/>
                  </a:cubicBezTo>
                  <a:cubicBezTo>
                    <a:pt x="6171" y="0"/>
                    <a:pt x="4629" y="1080"/>
                    <a:pt x="4629" y="2160"/>
                  </a:cubicBezTo>
                  <a:cubicBezTo>
                    <a:pt x="4629" y="8640"/>
                    <a:pt x="4629" y="8640"/>
                    <a:pt x="4629" y="8640"/>
                  </a:cubicBezTo>
                  <a:cubicBezTo>
                    <a:pt x="4629" y="9720"/>
                    <a:pt x="6171" y="10800"/>
                    <a:pt x="7714" y="10800"/>
                  </a:cubicBezTo>
                  <a:cubicBezTo>
                    <a:pt x="15429" y="10800"/>
                    <a:pt x="15429" y="10800"/>
                    <a:pt x="15429" y="10800"/>
                  </a:cubicBezTo>
                  <a:cubicBezTo>
                    <a:pt x="15429" y="12960"/>
                    <a:pt x="15429" y="12960"/>
                    <a:pt x="15429" y="12960"/>
                  </a:cubicBezTo>
                  <a:lnTo>
                    <a:pt x="3086" y="12960"/>
                  </a:ln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1828800">
                <a:defRPr sz="3600" b="0">
                  <a:solidFill>
                    <a:srgbClr val="7F7F7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1800"/>
            </a:p>
          </p:txBody>
        </p:sp>
        <p:sp>
          <p:nvSpPr>
            <p:cNvPr id="20" name="形状"/>
            <p:cNvSpPr/>
            <p:nvPr/>
          </p:nvSpPr>
          <p:spPr>
            <a:xfrm>
              <a:off x="9837843" y="3355188"/>
              <a:ext cx="112713" cy="160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086" y="12960"/>
                  </a:moveTo>
                  <a:cubicBezTo>
                    <a:pt x="1543" y="12960"/>
                    <a:pt x="0" y="14040"/>
                    <a:pt x="0" y="15120"/>
                  </a:cubicBezTo>
                  <a:cubicBezTo>
                    <a:pt x="0" y="19440"/>
                    <a:pt x="0" y="19440"/>
                    <a:pt x="0" y="19440"/>
                  </a:cubicBezTo>
                  <a:cubicBezTo>
                    <a:pt x="0" y="20520"/>
                    <a:pt x="1543" y="21600"/>
                    <a:pt x="3086" y="21600"/>
                  </a:cubicBezTo>
                  <a:cubicBezTo>
                    <a:pt x="4629" y="21600"/>
                    <a:pt x="6171" y="20520"/>
                    <a:pt x="6171" y="19440"/>
                  </a:cubicBezTo>
                  <a:cubicBezTo>
                    <a:pt x="6171" y="17280"/>
                    <a:pt x="6171" y="17280"/>
                    <a:pt x="6171" y="17280"/>
                  </a:cubicBezTo>
                  <a:cubicBezTo>
                    <a:pt x="18514" y="17280"/>
                    <a:pt x="18514" y="17280"/>
                    <a:pt x="18514" y="17280"/>
                  </a:cubicBezTo>
                  <a:cubicBezTo>
                    <a:pt x="20057" y="17280"/>
                    <a:pt x="21600" y="16200"/>
                    <a:pt x="21600" y="15120"/>
                  </a:cubicBezTo>
                  <a:cubicBezTo>
                    <a:pt x="21600" y="6480"/>
                    <a:pt x="21600" y="6480"/>
                    <a:pt x="21600" y="6480"/>
                  </a:cubicBezTo>
                  <a:cubicBezTo>
                    <a:pt x="21600" y="5400"/>
                    <a:pt x="20057" y="4320"/>
                    <a:pt x="18514" y="4320"/>
                  </a:cubicBezTo>
                  <a:cubicBezTo>
                    <a:pt x="10800" y="4320"/>
                    <a:pt x="10800" y="4320"/>
                    <a:pt x="10800" y="4320"/>
                  </a:cubicBezTo>
                  <a:cubicBezTo>
                    <a:pt x="10800" y="2160"/>
                    <a:pt x="10800" y="2160"/>
                    <a:pt x="10800" y="2160"/>
                  </a:cubicBezTo>
                  <a:cubicBezTo>
                    <a:pt x="10800" y="1080"/>
                    <a:pt x="9257" y="0"/>
                    <a:pt x="7714" y="0"/>
                  </a:cubicBezTo>
                  <a:cubicBezTo>
                    <a:pt x="6171" y="0"/>
                    <a:pt x="4629" y="1080"/>
                    <a:pt x="4629" y="2160"/>
                  </a:cubicBezTo>
                  <a:cubicBezTo>
                    <a:pt x="4629" y="6480"/>
                    <a:pt x="4629" y="6480"/>
                    <a:pt x="4629" y="6480"/>
                  </a:cubicBezTo>
                  <a:cubicBezTo>
                    <a:pt x="4629" y="7560"/>
                    <a:pt x="6171" y="8640"/>
                    <a:pt x="7714" y="8640"/>
                  </a:cubicBezTo>
                  <a:cubicBezTo>
                    <a:pt x="15429" y="8640"/>
                    <a:pt x="15429" y="8640"/>
                    <a:pt x="15429" y="8640"/>
                  </a:cubicBezTo>
                  <a:cubicBezTo>
                    <a:pt x="15429" y="12960"/>
                    <a:pt x="15429" y="12960"/>
                    <a:pt x="15429" y="12960"/>
                  </a:cubicBezTo>
                  <a:lnTo>
                    <a:pt x="3086" y="12960"/>
                  </a:ln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1828800">
                <a:defRPr sz="3600" b="0">
                  <a:solidFill>
                    <a:srgbClr val="7F7F7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1800"/>
            </a:p>
          </p:txBody>
        </p:sp>
      </p:grpSp>
      <p:sp>
        <p:nvSpPr>
          <p:cNvPr id="33" name="Rectangle 4"/>
          <p:cNvSpPr/>
          <p:nvPr/>
        </p:nvSpPr>
        <p:spPr>
          <a:xfrm>
            <a:off x="1531958" y="4747176"/>
            <a:ext cx="1415772" cy="3634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文泉驿微米黑" panose="020B0606030804020204" pitchFamily="34" charset="-122"/>
              </a:rPr>
              <a:t>添加您的标题</a:t>
            </a:r>
            <a:endParaRPr lang="zh-CN" altLang="en-US" sz="1600" dirty="0">
              <a:solidFill>
                <a:schemeClr val="bg1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  <a:cs typeface="文泉驿微米黑" panose="020B0606030804020204" pitchFamily="34" charset="-122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1080900" y="5164089"/>
            <a:ext cx="2317888" cy="4733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000" dirty="0">
                <a:solidFill>
                  <a:schemeClr val="bg1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文泉驿微米黑" panose="020B0606030804020204" pitchFamily="34" charset="-122"/>
              </a:rPr>
              <a:t>Ut wisi enim ad minim veniam, quis nostrud exerci tation</a:t>
            </a:r>
            <a:endParaRPr lang="zh-CN" altLang="en-US" sz="1000" dirty="0">
              <a:solidFill>
                <a:schemeClr val="bg1"/>
              </a:solidFill>
              <a:latin typeface="等线 Light" panose="02010600030101010101" pitchFamily="2" charset="-122"/>
              <a:ea typeface="等线 Light" panose="02010600030101010101" pitchFamily="2" charset="-122"/>
              <a:cs typeface="文泉驿微米黑" panose="020B0606030804020204" pitchFamily="34" charset="-122"/>
            </a:endParaRPr>
          </a:p>
        </p:txBody>
      </p:sp>
      <p:sp>
        <p:nvSpPr>
          <p:cNvPr id="35" name="Rectangle 4"/>
          <p:cNvSpPr/>
          <p:nvPr/>
        </p:nvSpPr>
        <p:spPr>
          <a:xfrm>
            <a:off x="4558477" y="4982369"/>
            <a:ext cx="1415772" cy="3634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文泉驿微米黑" panose="020B0606030804020204" pitchFamily="34" charset="-122"/>
              </a:rPr>
              <a:t>添加您的标题</a:t>
            </a:r>
            <a:endParaRPr lang="zh-CN" altLang="en-US" sz="1600" dirty="0">
              <a:solidFill>
                <a:schemeClr val="bg1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  <a:cs typeface="文泉驿微米黑" panose="020B0606030804020204" pitchFamily="34" charset="-122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4107419" y="5399282"/>
            <a:ext cx="2317888" cy="4733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000" dirty="0">
                <a:solidFill>
                  <a:schemeClr val="bg1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文泉驿微米黑" panose="020B0606030804020204" pitchFamily="34" charset="-122"/>
              </a:rPr>
              <a:t>Ut wisi enim ad minim veniam, quis nostrud exerci tation</a:t>
            </a:r>
            <a:endParaRPr lang="zh-CN" altLang="en-US" sz="1000" dirty="0">
              <a:solidFill>
                <a:schemeClr val="bg1"/>
              </a:solidFill>
              <a:latin typeface="等线 Light" panose="02010600030101010101" pitchFamily="2" charset="-122"/>
              <a:ea typeface="等线 Light" panose="02010600030101010101" pitchFamily="2" charset="-122"/>
              <a:cs typeface="文泉驿微米黑" panose="020B0606030804020204" pitchFamily="34" charset="-122"/>
            </a:endParaRPr>
          </a:p>
        </p:txBody>
      </p:sp>
      <p:sp>
        <p:nvSpPr>
          <p:cNvPr id="37" name="Rectangle 4"/>
          <p:cNvSpPr/>
          <p:nvPr/>
        </p:nvSpPr>
        <p:spPr>
          <a:xfrm>
            <a:off x="7653134" y="5164089"/>
            <a:ext cx="1415772" cy="3634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文泉驿微米黑" panose="020B0606030804020204" pitchFamily="34" charset="-122"/>
              </a:rPr>
              <a:t>添加您的标题</a:t>
            </a:r>
            <a:endParaRPr lang="zh-CN" altLang="en-US" sz="1600" dirty="0">
              <a:solidFill>
                <a:schemeClr val="bg1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  <a:cs typeface="文泉驿微米黑" panose="020B0606030804020204" pitchFamily="34" charset="-122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7202076" y="5581002"/>
            <a:ext cx="2317888" cy="4733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000" dirty="0">
                <a:solidFill>
                  <a:schemeClr val="bg1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文泉驿微米黑" panose="020B0606030804020204" pitchFamily="34" charset="-122"/>
              </a:rPr>
              <a:t>Ut wisi enim ad minim veniam, quis nostrud exerci tation</a:t>
            </a:r>
            <a:endParaRPr lang="zh-CN" altLang="en-US" sz="1000" dirty="0">
              <a:solidFill>
                <a:schemeClr val="bg1"/>
              </a:solidFill>
              <a:latin typeface="等线 Light" panose="02010600030101010101" pitchFamily="2" charset="-122"/>
              <a:ea typeface="等线 Light" panose="02010600030101010101" pitchFamily="2" charset="-122"/>
              <a:cs typeface="文泉驿微米黑" panose="020B0606030804020204" pitchFamily="34" charset="-122"/>
            </a:endParaRPr>
          </a:p>
        </p:txBody>
      </p:sp>
      <p:sp>
        <p:nvSpPr>
          <p:cNvPr id="39" name="Rectangle 4"/>
          <p:cNvSpPr/>
          <p:nvPr/>
        </p:nvSpPr>
        <p:spPr>
          <a:xfrm>
            <a:off x="3141203" y="1502856"/>
            <a:ext cx="1415772" cy="3634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文泉驿微米黑" panose="020B0606030804020204" pitchFamily="34" charset="-122"/>
              </a:rPr>
              <a:t>添加您的标题</a:t>
            </a:r>
            <a:endParaRPr lang="zh-CN" altLang="en-US" sz="1600" dirty="0">
              <a:solidFill>
                <a:schemeClr val="bg1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  <a:cs typeface="文泉驿微米黑" panose="020B0606030804020204" pitchFamily="34" charset="-122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2690145" y="1919769"/>
            <a:ext cx="2317888" cy="4733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000" dirty="0">
                <a:solidFill>
                  <a:schemeClr val="bg1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文泉驿微米黑" panose="020B0606030804020204" pitchFamily="34" charset="-122"/>
              </a:rPr>
              <a:t>Ut wisi enim ad minim veniam, quis nostrud exerci tation</a:t>
            </a:r>
            <a:endParaRPr lang="zh-CN" altLang="en-US" sz="1000" dirty="0">
              <a:solidFill>
                <a:schemeClr val="bg1"/>
              </a:solidFill>
              <a:latin typeface="等线 Light" panose="02010600030101010101" pitchFamily="2" charset="-122"/>
              <a:ea typeface="等线 Light" panose="02010600030101010101" pitchFamily="2" charset="-122"/>
              <a:cs typeface="文泉驿微米黑" panose="020B0606030804020204" pitchFamily="34" charset="-122"/>
            </a:endParaRPr>
          </a:p>
        </p:txBody>
      </p:sp>
      <p:sp>
        <p:nvSpPr>
          <p:cNvPr id="41" name="Rectangle 4"/>
          <p:cNvSpPr/>
          <p:nvPr/>
        </p:nvSpPr>
        <p:spPr>
          <a:xfrm>
            <a:off x="6202827" y="1794428"/>
            <a:ext cx="1415772" cy="3634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文泉驿微米黑" panose="020B0606030804020204" pitchFamily="34" charset="-122"/>
              </a:rPr>
              <a:t>添加您的标题</a:t>
            </a:r>
            <a:endParaRPr lang="zh-CN" altLang="en-US" sz="1600" dirty="0">
              <a:solidFill>
                <a:schemeClr val="bg1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  <a:cs typeface="文泉驿微米黑" panose="020B0606030804020204" pitchFamily="34" charset="-122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5751769" y="2211341"/>
            <a:ext cx="2317888" cy="4733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000" dirty="0">
                <a:solidFill>
                  <a:schemeClr val="bg1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文泉驿微米黑" panose="020B0606030804020204" pitchFamily="34" charset="-122"/>
              </a:rPr>
              <a:t>Ut wisi enim ad minim veniam, quis nostrud exerci tation</a:t>
            </a:r>
            <a:endParaRPr lang="zh-CN" altLang="en-US" sz="1000" dirty="0">
              <a:solidFill>
                <a:schemeClr val="bg1"/>
              </a:solidFill>
              <a:latin typeface="等线 Light" panose="02010600030101010101" pitchFamily="2" charset="-122"/>
              <a:ea typeface="等线 Light" panose="02010600030101010101" pitchFamily="2" charset="-122"/>
              <a:cs typeface="文泉驿微米黑" panose="020B0606030804020204" pitchFamily="34" charset="-122"/>
            </a:endParaRPr>
          </a:p>
        </p:txBody>
      </p:sp>
      <p:sp>
        <p:nvSpPr>
          <p:cNvPr id="43" name="Rectangle 4"/>
          <p:cNvSpPr/>
          <p:nvPr/>
        </p:nvSpPr>
        <p:spPr>
          <a:xfrm>
            <a:off x="9095477" y="2051079"/>
            <a:ext cx="1415772" cy="3634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文泉驿微米黑" panose="020B0606030804020204" pitchFamily="34" charset="-122"/>
              </a:rPr>
              <a:t>添加您的标题</a:t>
            </a:r>
            <a:endParaRPr lang="zh-CN" altLang="en-US" sz="1600" dirty="0">
              <a:solidFill>
                <a:schemeClr val="bg1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  <a:cs typeface="文泉驿微米黑" panose="020B0606030804020204" pitchFamily="34" charset="-122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8644419" y="2467992"/>
            <a:ext cx="2317888" cy="4733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000" dirty="0">
                <a:solidFill>
                  <a:schemeClr val="bg1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文泉驿微米黑" panose="020B0606030804020204" pitchFamily="34" charset="-122"/>
              </a:rPr>
              <a:t>Ut wisi enim ad minim veniam, quis nostrud exerci tation</a:t>
            </a:r>
            <a:endParaRPr lang="zh-CN" altLang="en-US" sz="1000" dirty="0">
              <a:solidFill>
                <a:schemeClr val="bg1"/>
              </a:solidFill>
              <a:latin typeface="等线 Light" panose="02010600030101010101" pitchFamily="2" charset="-122"/>
              <a:ea typeface="等线 Light" panose="02010600030101010101" pitchFamily="2" charset="-122"/>
              <a:cs typeface="文泉驿微米黑" panose="020B0606030804020204" pitchFamily="34" charset="-122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289709" y="306340"/>
            <a:ext cx="2031326" cy="646331"/>
          </a:xfrm>
          <a:prstGeom prst="rect">
            <a:avLst/>
          </a:prstGeom>
        </p:spPr>
        <p:txBody>
          <a:bodyPr vert="horz" wrap="none">
            <a:spAutoFit/>
          </a:bodyPr>
          <a:lstStyle/>
          <a:p>
            <a:pPr algn="ctr"/>
            <a:r>
              <a:rPr lang="zh-CN" altLang="en-US" sz="3600" dirty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添加标题</a:t>
            </a:r>
            <a:endParaRPr lang="zh-CN" altLang="en-US" sz="3600" dirty="0">
              <a:solidFill>
                <a:schemeClr val="bg1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098150" y="897465"/>
            <a:ext cx="2414444" cy="338554"/>
          </a:xfrm>
          <a:prstGeom prst="rect">
            <a:avLst/>
          </a:prstGeom>
        </p:spPr>
        <p:txBody>
          <a:bodyPr vert="horz" wrap="none">
            <a:spAutoFit/>
          </a:bodyPr>
          <a:lstStyle/>
          <a:p>
            <a:pPr algn="ctr"/>
            <a:r>
              <a:rPr lang="en-US" altLang="zh-CN" sz="1600" spc="300" dirty="0">
                <a:solidFill>
                  <a:schemeClr val="bg1"/>
                </a:solidFill>
                <a:latin typeface="+mj-ea"/>
                <a:ea typeface="+mj-ea"/>
              </a:rPr>
              <a:t>ADD A TITLE HERE</a:t>
            </a:r>
            <a:endParaRPr lang="zh-CN" altLang="en-US" sz="1600" spc="3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4" name="KSO_Shape"/>
          <p:cNvSpPr/>
          <p:nvPr/>
        </p:nvSpPr>
        <p:spPr bwMode="auto">
          <a:xfrm rot="19000602">
            <a:off x="1837907" y="4890222"/>
            <a:ext cx="820500" cy="697262"/>
          </a:xfrm>
          <a:custGeom>
            <a:avLst/>
            <a:gdLst>
              <a:gd name="T0" fmla="*/ 407337059 w 7313"/>
              <a:gd name="T1" fmla="*/ 407252968 h 7994"/>
              <a:gd name="T2" fmla="*/ 407337059 w 7313"/>
              <a:gd name="T3" fmla="*/ 407252968 h 7994"/>
              <a:gd name="T4" fmla="*/ 407337059 w 7313"/>
              <a:gd name="T5" fmla="*/ 407252968 h 7994"/>
              <a:gd name="T6" fmla="*/ 407337059 w 7313"/>
              <a:gd name="T7" fmla="*/ 407252968 h 7994"/>
              <a:gd name="T8" fmla="*/ 407337059 w 7313"/>
              <a:gd name="T9" fmla="*/ 407252968 h 7994"/>
              <a:gd name="T10" fmla="*/ 407337059 w 7313"/>
              <a:gd name="T11" fmla="*/ 407252968 h 7994"/>
              <a:gd name="T12" fmla="*/ 407337059 w 7313"/>
              <a:gd name="T13" fmla="*/ 407252968 h 7994"/>
              <a:gd name="T14" fmla="*/ 407337059 w 7313"/>
              <a:gd name="T15" fmla="*/ 407252968 h 7994"/>
              <a:gd name="T16" fmla="*/ 407337059 w 7313"/>
              <a:gd name="T17" fmla="*/ 407252968 h 7994"/>
              <a:gd name="T18" fmla="*/ 407337059 w 7313"/>
              <a:gd name="T19" fmla="*/ 407252968 h 7994"/>
              <a:gd name="T20" fmla="*/ 407337059 w 7313"/>
              <a:gd name="T21" fmla="*/ 407252968 h 7994"/>
              <a:gd name="T22" fmla="*/ 407337059 w 7313"/>
              <a:gd name="T23" fmla="*/ 407252968 h 7994"/>
              <a:gd name="T24" fmla="*/ 407337059 w 7313"/>
              <a:gd name="T25" fmla="*/ 407252968 h 7994"/>
              <a:gd name="T26" fmla="*/ 407337059 w 7313"/>
              <a:gd name="T27" fmla="*/ 407252968 h 7994"/>
              <a:gd name="T28" fmla="*/ 407337059 w 7313"/>
              <a:gd name="T29" fmla="*/ 407252968 h 7994"/>
              <a:gd name="T30" fmla="*/ 407337059 w 7313"/>
              <a:gd name="T31" fmla="*/ 407252968 h 7994"/>
              <a:gd name="T32" fmla="*/ 407337059 w 7313"/>
              <a:gd name="T33" fmla="*/ 407252968 h 7994"/>
              <a:gd name="T34" fmla="*/ 407337059 w 7313"/>
              <a:gd name="T35" fmla="*/ 407252968 h 7994"/>
              <a:gd name="T36" fmla="*/ 407337059 w 7313"/>
              <a:gd name="T37" fmla="*/ 407252968 h 7994"/>
              <a:gd name="T38" fmla="*/ 407337059 w 7313"/>
              <a:gd name="T39" fmla="*/ 407252968 h 7994"/>
              <a:gd name="T40" fmla="*/ 407337059 w 7313"/>
              <a:gd name="T41" fmla="*/ 407252968 h 7994"/>
              <a:gd name="T42" fmla="*/ 407337059 w 7313"/>
              <a:gd name="T43" fmla="*/ 407252968 h 7994"/>
              <a:gd name="T44" fmla="*/ 407337059 w 7313"/>
              <a:gd name="T45" fmla="*/ 407252968 h 7994"/>
              <a:gd name="T46" fmla="*/ 407337059 w 7313"/>
              <a:gd name="T47" fmla="*/ 407252968 h 7994"/>
              <a:gd name="T48" fmla="*/ 407337059 w 7313"/>
              <a:gd name="T49" fmla="*/ 407252968 h 7994"/>
              <a:gd name="T50" fmla="*/ 407337059 w 7313"/>
              <a:gd name="T51" fmla="*/ 407252968 h 7994"/>
              <a:gd name="T52" fmla="*/ 407337059 w 7313"/>
              <a:gd name="T53" fmla="*/ 407252968 h 7994"/>
              <a:gd name="T54" fmla="*/ 407337059 w 7313"/>
              <a:gd name="T55" fmla="*/ 407252968 h 7994"/>
              <a:gd name="T56" fmla="*/ 407337059 w 7313"/>
              <a:gd name="T57" fmla="*/ 407252968 h 7994"/>
              <a:gd name="T58" fmla="*/ 407337059 w 7313"/>
              <a:gd name="T59" fmla="*/ 407252968 h 7994"/>
              <a:gd name="T60" fmla="*/ 407337059 w 7313"/>
              <a:gd name="T61" fmla="*/ 407252968 h 7994"/>
              <a:gd name="T62" fmla="*/ 407337059 w 7313"/>
              <a:gd name="T63" fmla="*/ 407252968 h 7994"/>
              <a:gd name="T64" fmla="*/ 407337059 w 7313"/>
              <a:gd name="T65" fmla="*/ 407252968 h 7994"/>
              <a:gd name="T66" fmla="*/ 407337059 w 7313"/>
              <a:gd name="T67" fmla="*/ 407252968 h 7994"/>
              <a:gd name="T68" fmla="*/ 407337059 w 7313"/>
              <a:gd name="T69" fmla="*/ 407252968 h 7994"/>
              <a:gd name="T70" fmla="*/ 407337059 w 7313"/>
              <a:gd name="T71" fmla="*/ 407252968 h 7994"/>
              <a:gd name="T72" fmla="*/ 407337059 w 7313"/>
              <a:gd name="T73" fmla="*/ 407252968 h 7994"/>
              <a:gd name="T74" fmla="*/ 407337059 w 7313"/>
              <a:gd name="T75" fmla="*/ 407252968 h 7994"/>
              <a:gd name="T76" fmla="*/ 407337059 w 7313"/>
              <a:gd name="T77" fmla="*/ 407252968 h 7994"/>
              <a:gd name="T78" fmla="*/ 407337059 w 7313"/>
              <a:gd name="T79" fmla="*/ 407252968 h 7994"/>
              <a:gd name="T80" fmla="*/ 407337059 w 7313"/>
              <a:gd name="T81" fmla="*/ 407252968 h 7994"/>
              <a:gd name="T82" fmla="*/ 407337059 w 7313"/>
              <a:gd name="T83" fmla="*/ 407252968 h 7994"/>
              <a:gd name="T84" fmla="*/ 407337059 w 7313"/>
              <a:gd name="T85" fmla="*/ 407252968 h 7994"/>
              <a:gd name="T86" fmla="*/ 407337059 w 7313"/>
              <a:gd name="T87" fmla="*/ 407252968 h 7994"/>
              <a:gd name="T88" fmla="*/ 407337059 w 7313"/>
              <a:gd name="T89" fmla="*/ 407252968 h 7994"/>
              <a:gd name="T90" fmla="*/ 407337059 w 7313"/>
              <a:gd name="T91" fmla="*/ 407252968 h 7994"/>
              <a:gd name="T92" fmla="*/ 407337059 w 7313"/>
              <a:gd name="T93" fmla="*/ 407252968 h 7994"/>
              <a:gd name="T94" fmla="*/ 407337059 w 7313"/>
              <a:gd name="T95" fmla="*/ 407252968 h 7994"/>
              <a:gd name="T96" fmla="*/ 407337059 w 7313"/>
              <a:gd name="T97" fmla="*/ 407252968 h 7994"/>
              <a:gd name="T98" fmla="*/ 407337059 w 7313"/>
              <a:gd name="T99" fmla="*/ 407252968 h 7994"/>
              <a:gd name="T100" fmla="*/ 407337059 w 7313"/>
              <a:gd name="T101" fmla="*/ 407252968 h 7994"/>
              <a:gd name="T102" fmla="*/ 407337059 w 7313"/>
              <a:gd name="T103" fmla="*/ 407252968 h 7994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</a:gdLst>
            <a:ahLst/>
            <a:cxnLst>
              <a:cxn ang="T104">
                <a:pos x="T0" y="T1"/>
              </a:cxn>
              <a:cxn ang="T105">
                <a:pos x="T2" y="T3"/>
              </a:cxn>
              <a:cxn ang="T106">
                <a:pos x="T4" y="T5"/>
              </a:cxn>
              <a:cxn ang="T107">
                <a:pos x="T6" y="T7"/>
              </a:cxn>
              <a:cxn ang="T108">
                <a:pos x="T8" y="T9"/>
              </a:cxn>
              <a:cxn ang="T109">
                <a:pos x="T10" y="T11"/>
              </a:cxn>
              <a:cxn ang="T110">
                <a:pos x="T12" y="T13"/>
              </a:cxn>
              <a:cxn ang="T111">
                <a:pos x="T14" y="T15"/>
              </a:cxn>
              <a:cxn ang="T112">
                <a:pos x="T16" y="T17"/>
              </a:cxn>
              <a:cxn ang="T113">
                <a:pos x="T18" y="T19"/>
              </a:cxn>
              <a:cxn ang="T114">
                <a:pos x="T20" y="T21"/>
              </a:cxn>
              <a:cxn ang="T115">
                <a:pos x="T22" y="T23"/>
              </a:cxn>
              <a:cxn ang="T116">
                <a:pos x="T24" y="T25"/>
              </a:cxn>
              <a:cxn ang="T117">
                <a:pos x="T26" y="T27"/>
              </a:cxn>
              <a:cxn ang="T118">
                <a:pos x="T28" y="T29"/>
              </a:cxn>
              <a:cxn ang="T119">
                <a:pos x="T30" y="T31"/>
              </a:cxn>
              <a:cxn ang="T120">
                <a:pos x="T32" y="T33"/>
              </a:cxn>
              <a:cxn ang="T121">
                <a:pos x="T34" y="T35"/>
              </a:cxn>
              <a:cxn ang="T122">
                <a:pos x="T36" y="T37"/>
              </a:cxn>
              <a:cxn ang="T123">
                <a:pos x="T38" y="T39"/>
              </a:cxn>
              <a:cxn ang="T124">
                <a:pos x="T40" y="T41"/>
              </a:cxn>
              <a:cxn ang="T125">
                <a:pos x="T42" y="T43"/>
              </a:cxn>
              <a:cxn ang="T126">
                <a:pos x="T44" y="T45"/>
              </a:cxn>
              <a:cxn ang="T127">
                <a:pos x="T46" y="T47"/>
              </a:cxn>
              <a:cxn ang="T128">
                <a:pos x="T48" y="T49"/>
              </a:cxn>
              <a:cxn ang="T129">
                <a:pos x="T50" y="T51"/>
              </a:cxn>
              <a:cxn ang="T130">
                <a:pos x="T52" y="T53"/>
              </a:cxn>
              <a:cxn ang="T131">
                <a:pos x="T54" y="T55"/>
              </a:cxn>
              <a:cxn ang="T132">
                <a:pos x="T56" y="T57"/>
              </a:cxn>
              <a:cxn ang="T133">
                <a:pos x="T58" y="T59"/>
              </a:cxn>
              <a:cxn ang="T134">
                <a:pos x="T60" y="T61"/>
              </a:cxn>
              <a:cxn ang="T135">
                <a:pos x="T62" y="T63"/>
              </a:cxn>
              <a:cxn ang="T136">
                <a:pos x="T64" y="T65"/>
              </a:cxn>
              <a:cxn ang="T137">
                <a:pos x="T66" y="T67"/>
              </a:cxn>
              <a:cxn ang="T138">
                <a:pos x="T68" y="T69"/>
              </a:cxn>
              <a:cxn ang="T139">
                <a:pos x="T70" y="T71"/>
              </a:cxn>
              <a:cxn ang="T140">
                <a:pos x="T72" y="T73"/>
              </a:cxn>
              <a:cxn ang="T141">
                <a:pos x="T74" y="T75"/>
              </a:cxn>
              <a:cxn ang="T142">
                <a:pos x="T76" y="T77"/>
              </a:cxn>
              <a:cxn ang="T143">
                <a:pos x="T78" y="T79"/>
              </a:cxn>
              <a:cxn ang="T144">
                <a:pos x="T80" y="T81"/>
              </a:cxn>
              <a:cxn ang="T145">
                <a:pos x="T82" y="T83"/>
              </a:cxn>
              <a:cxn ang="T146">
                <a:pos x="T84" y="T85"/>
              </a:cxn>
              <a:cxn ang="T147">
                <a:pos x="T86" y="T87"/>
              </a:cxn>
              <a:cxn ang="T148">
                <a:pos x="T88" y="T89"/>
              </a:cxn>
              <a:cxn ang="T149">
                <a:pos x="T90" y="T91"/>
              </a:cxn>
              <a:cxn ang="T150">
                <a:pos x="T92" y="T93"/>
              </a:cxn>
              <a:cxn ang="T151">
                <a:pos x="T94" y="T95"/>
              </a:cxn>
              <a:cxn ang="T152">
                <a:pos x="T96" y="T97"/>
              </a:cxn>
              <a:cxn ang="T153">
                <a:pos x="T98" y="T99"/>
              </a:cxn>
              <a:cxn ang="T154">
                <a:pos x="T100" y="T101"/>
              </a:cxn>
              <a:cxn ang="T155">
                <a:pos x="T102" y="T103"/>
              </a:cxn>
            </a:cxnLst>
            <a:rect l="0" t="0" r="r" b="b"/>
            <a:pathLst>
              <a:path w="7313" h="7994">
                <a:moveTo>
                  <a:pt x="0" y="3997"/>
                </a:moveTo>
                <a:lnTo>
                  <a:pt x="0" y="3997"/>
                </a:lnTo>
                <a:lnTo>
                  <a:pt x="1" y="3944"/>
                </a:lnTo>
                <a:lnTo>
                  <a:pt x="5" y="3891"/>
                </a:lnTo>
                <a:lnTo>
                  <a:pt x="12" y="3839"/>
                </a:lnTo>
                <a:lnTo>
                  <a:pt x="21" y="3788"/>
                </a:lnTo>
                <a:lnTo>
                  <a:pt x="33" y="3737"/>
                </a:lnTo>
                <a:lnTo>
                  <a:pt x="47" y="3687"/>
                </a:lnTo>
                <a:lnTo>
                  <a:pt x="64" y="3639"/>
                </a:lnTo>
                <a:lnTo>
                  <a:pt x="81" y="3591"/>
                </a:lnTo>
                <a:lnTo>
                  <a:pt x="103" y="3545"/>
                </a:lnTo>
                <a:lnTo>
                  <a:pt x="126" y="3500"/>
                </a:lnTo>
                <a:lnTo>
                  <a:pt x="151" y="3457"/>
                </a:lnTo>
                <a:lnTo>
                  <a:pt x="179" y="3414"/>
                </a:lnTo>
                <a:lnTo>
                  <a:pt x="208" y="3373"/>
                </a:lnTo>
                <a:lnTo>
                  <a:pt x="239" y="3333"/>
                </a:lnTo>
                <a:lnTo>
                  <a:pt x="272" y="3296"/>
                </a:lnTo>
                <a:lnTo>
                  <a:pt x="306" y="3259"/>
                </a:lnTo>
                <a:lnTo>
                  <a:pt x="343" y="3225"/>
                </a:lnTo>
                <a:lnTo>
                  <a:pt x="381" y="3191"/>
                </a:lnTo>
                <a:lnTo>
                  <a:pt x="420" y="3161"/>
                </a:lnTo>
                <a:lnTo>
                  <a:pt x="461" y="3131"/>
                </a:lnTo>
                <a:lnTo>
                  <a:pt x="504" y="3104"/>
                </a:lnTo>
                <a:lnTo>
                  <a:pt x="548" y="3079"/>
                </a:lnTo>
                <a:lnTo>
                  <a:pt x="593" y="3055"/>
                </a:lnTo>
                <a:lnTo>
                  <a:pt x="639" y="3035"/>
                </a:lnTo>
                <a:lnTo>
                  <a:pt x="686" y="3016"/>
                </a:lnTo>
                <a:lnTo>
                  <a:pt x="735" y="3000"/>
                </a:lnTo>
                <a:lnTo>
                  <a:pt x="785" y="2986"/>
                </a:lnTo>
                <a:lnTo>
                  <a:pt x="834" y="2974"/>
                </a:lnTo>
                <a:lnTo>
                  <a:pt x="886" y="2964"/>
                </a:lnTo>
                <a:lnTo>
                  <a:pt x="938" y="2957"/>
                </a:lnTo>
                <a:lnTo>
                  <a:pt x="990" y="2954"/>
                </a:lnTo>
                <a:lnTo>
                  <a:pt x="1045" y="2952"/>
                </a:lnTo>
                <a:lnTo>
                  <a:pt x="3746" y="2952"/>
                </a:lnTo>
                <a:lnTo>
                  <a:pt x="2576" y="1782"/>
                </a:lnTo>
                <a:lnTo>
                  <a:pt x="2539" y="1743"/>
                </a:lnTo>
                <a:lnTo>
                  <a:pt x="2504" y="1703"/>
                </a:lnTo>
                <a:lnTo>
                  <a:pt x="2472" y="1661"/>
                </a:lnTo>
                <a:lnTo>
                  <a:pt x="2443" y="1619"/>
                </a:lnTo>
                <a:lnTo>
                  <a:pt x="2415" y="1575"/>
                </a:lnTo>
                <a:lnTo>
                  <a:pt x="2391" y="1530"/>
                </a:lnTo>
                <a:lnTo>
                  <a:pt x="2367" y="1484"/>
                </a:lnTo>
                <a:lnTo>
                  <a:pt x="2347" y="1438"/>
                </a:lnTo>
                <a:lnTo>
                  <a:pt x="2329" y="1389"/>
                </a:lnTo>
                <a:lnTo>
                  <a:pt x="2314" y="1342"/>
                </a:lnTo>
                <a:lnTo>
                  <a:pt x="2301" y="1292"/>
                </a:lnTo>
                <a:lnTo>
                  <a:pt x="2290" y="1244"/>
                </a:lnTo>
                <a:lnTo>
                  <a:pt x="2282" y="1194"/>
                </a:lnTo>
                <a:lnTo>
                  <a:pt x="2276" y="1144"/>
                </a:lnTo>
                <a:lnTo>
                  <a:pt x="2272" y="1093"/>
                </a:lnTo>
                <a:lnTo>
                  <a:pt x="2271" y="1044"/>
                </a:lnTo>
                <a:lnTo>
                  <a:pt x="2272" y="994"/>
                </a:lnTo>
                <a:lnTo>
                  <a:pt x="2276" y="943"/>
                </a:lnTo>
                <a:lnTo>
                  <a:pt x="2282" y="893"/>
                </a:lnTo>
                <a:lnTo>
                  <a:pt x="2290" y="844"/>
                </a:lnTo>
                <a:lnTo>
                  <a:pt x="2301" y="794"/>
                </a:lnTo>
                <a:lnTo>
                  <a:pt x="2314" y="745"/>
                </a:lnTo>
                <a:lnTo>
                  <a:pt x="2329" y="698"/>
                </a:lnTo>
                <a:lnTo>
                  <a:pt x="2347" y="650"/>
                </a:lnTo>
                <a:lnTo>
                  <a:pt x="2367" y="603"/>
                </a:lnTo>
                <a:lnTo>
                  <a:pt x="2391" y="557"/>
                </a:lnTo>
                <a:lnTo>
                  <a:pt x="2415" y="512"/>
                </a:lnTo>
                <a:lnTo>
                  <a:pt x="2443" y="468"/>
                </a:lnTo>
                <a:lnTo>
                  <a:pt x="2472" y="426"/>
                </a:lnTo>
                <a:lnTo>
                  <a:pt x="2504" y="384"/>
                </a:lnTo>
                <a:lnTo>
                  <a:pt x="2539" y="343"/>
                </a:lnTo>
                <a:lnTo>
                  <a:pt x="2576" y="305"/>
                </a:lnTo>
                <a:lnTo>
                  <a:pt x="2614" y="268"/>
                </a:lnTo>
                <a:lnTo>
                  <a:pt x="2654" y="233"/>
                </a:lnTo>
                <a:lnTo>
                  <a:pt x="2696" y="201"/>
                </a:lnTo>
                <a:lnTo>
                  <a:pt x="2740" y="171"/>
                </a:lnTo>
                <a:lnTo>
                  <a:pt x="2783" y="144"/>
                </a:lnTo>
                <a:lnTo>
                  <a:pt x="2828" y="119"/>
                </a:lnTo>
                <a:lnTo>
                  <a:pt x="2875" y="97"/>
                </a:lnTo>
                <a:lnTo>
                  <a:pt x="2921" y="77"/>
                </a:lnTo>
                <a:lnTo>
                  <a:pt x="2968" y="59"/>
                </a:lnTo>
                <a:lnTo>
                  <a:pt x="3017" y="44"/>
                </a:lnTo>
                <a:lnTo>
                  <a:pt x="3065" y="29"/>
                </a:lnTo>
                <a:lnTo>
                  <a:pt x="3115" y="19"/>
                </a:lnTo>
                <a:lnTo>
                  <a:pt x="3165" y="10"/>
                </a:lnTo>
                <a:lnTo>
                  <a:pt x="3214" y="5"/>
                </a:lnTo>
                <a:lnTo>
                  <a:pt x="3264" y="1"/>
                </a:lnTo>
                <a:lnTo>
                  <a:pt x="3315" y="0"/>
                </a:lnTo>
                <a:lnTo>
                  <a:pt x="3365" y="1"/>
                </a:lnTo>
                <a:lnTo>
                  <a:pt x="3414" y="5"/>
                </a:lnTo>
                <a:lnTo>
                  <a:pt x="3465" y="10"/>
                </a:lnTo>
                <a:lnTo>
                  <a:pt x="3514" y="19"/>
                </a:lnTo>
                <a:lnTo>
                  <a:pt x="3563" y="29"/>
                </a:lnTo>
                <a:lnTo>
                  <a:pt x="3612" y="44"/>
                </a:lnTo>
                <a:lnTo>
                  <a:pt x="3660" y="59"/>
                </a:lnTo>
                <a:lnTo>
                  <a:pt x="3708" y="77"/>
                </a:lnTo>
                <a:lnTo>
                  <a:pt x="3755" y="97"/>
                </a:lnTo>
                <a:lnTo>
                  <a:pt x="3801" y="119"/>
                </a:lnTo>
                <a:lnTo>
                  <a:pt x="3846" y="144"/>
                </a:lnTo>
                <a:lnTo>
                  <a:pt x="3890" y="171"/>
                </a:lnTo>
                <a:lnTo>
                  <a:pt x="3933" y="201"/>
                </a:lnTo>
                <a:lnTo>
                  <a:pt x="3974" y="233"/>
                </a:lnTo>
                <a:lnTo>
                  <a:pt x="4014" y="268"/>
                </a:lnTo>
                <a:lnTo>
                  <a:pt x="4053" y="305"/>
                </a:lnTo>
                <a:lnTo>
                  <a:pt x="6965" y="3216"/>
                </a:lnTo>
                <a:lnTo>
                  <a:pt x="6987" y="3236"/>
                </a:lnTo>
                <a:lnTo>
                  <a:pt x="7009" y="3258"/>
                </a:lnTo>
                <a:lnTo>
                  <a:pt x="7043" y="3293"/>
                </a:lnTo>
                <a:lnTo>
                  <a:pt x="7076" y="3331"/>
                </a:lnTo>
                <a:lnTo>
                  <a:pt x="7106" y="3370"/>
                </a:lnTo>
                <a:lnTo>
                  <a:pt x="7134" y="3410"/>
                </a:lnTo>
                <a:lnTo>
                  <a:pt x="7161" y="3451"/>
                </a:lnTo>
                <a:lnTo>
                  <a:pt x="7185" y="3493"/>
                </a:lnTo>
                <a:lnTo>
                  <a:pt x="7208" y="3536"/>
                </a:lnTo>
                <a:lnTo>
                  <a:pt x="7228" y="3578"/>
                </a:lnTo>
                <a:lnTo>
                  <a:pt x="7245" y="3623"/>
                </a:lnTo>
                <a:lnTo>
                  <a:pt x="7261" y="3668"/>
                </a:lnTo>
                <a:lnTo>
                  <a:pt x="7275" y="3713"/>
                </a:lnTo>
                <a:lnTo>
                  <a:pt x="7286" y="3759"/>
                </a:lnTo>
                <a:lnTo>
                  <a:pt x="7296" y="3806"/>
                </a:lnTo>
                <a:lnTo>
                  <a:pt x="7303" y="3852"/>
                </a:lnTo>
                <a:lnTo>
                  <a:pt x="7308" y="3899"/>
                </a:lnTo>
                <a:lnTo>
                  <a:pt x="7312" y="3946"/>
                </a:lnTo>
                <a:lnTo>
                  <a:pt x="7312" y="3949"/>
                </a:lnTo>
                <a:lnTo>
                  <a:pt x="7312" y="3951"/>
                </a:lnTo>
                <a:lnTo>
                  <a:pt x="7313" y="3970"/>
                </a:lnTo>
                <a:lnTo>
                  <a:pt x="7313" y="3971"/>
                </a:lnTo>
                <a:lnTo>
                  <a:pt x="7313" y="3974"/>
                </a:lnTo>
                <a:lnTo>
                  <a:pt x="7313" y="3996"/>
                </a:lnTo>
                <a:lnTo>
                  <a:pt x="7313" y="3997"/>
                </a:lnTo>
                <a:lnTo>
                  <a:pt x="7313" y="3999"/>
                </a:lnTo>
                <a:lnTo>
                  <a:pt x="7313" y="4021"/>
                </a:lnTo>
                <a:lnTo>
                  <a:pt x="7311" y="4070"/>
                </a:lnTo>
                <a:lnTo>
                  <a:pt x="7306" y="4118"/>
                </a:lnTo>
                <a:lnTo>
                  <a:pt x="7300" y="4167"/>
                </a:lnTo>
                <a:lnTo>
                  <a:pt x="7290" y="4215"/>
                </a:lnTo>
                <a:lnTo>
                  <a:pt x="7280" y="4262"/>
                </a:lnTo>
                <a:lnTo>
                  <a:pt x="7266" y="4310"/>
                </a:lnTo>
                <a:lnTo>
                  <a:pt x="7250" y="4356"/>
                </a:lnTo>
                <a:lnTo>
                  <a:pt x="7232" y="4402"/>
                </a:lnTo>
                <a:lnTo>
                  <a:pt x="7212" y="4448"/>
                </a:lnTo>
                <a:lnTo>
                  <a:pt x="7190" y="4492"/>
                </a:lnTo>
                <a:lnTo>
                  <a:pt x="7165" y="4536"/>
                </a:lnTo>
                <a:lnTo>
                  <a:pt x="7139" y="4578"/>
                </a:lnTo>
                <a:lnTo>
                  <a:pt x="7109" y="4620"/>
                </a:lnTo>
                <a:lnTo>
                  <a:pt x="7079" y="4660"/>
                </a:lnTo>
                <a:lnTo>
                  <a:pt x="7044" y="4699"/>
                </a:lnTo>
                <a:lnTo>
                  <a:pt x="7009" y="4737"/>
                </a:lnTo>
                <a:lnTo>
                  <a:pt x="6987" y="4757"/>
                </a:lnTo>
                <a:lnTo>
                  <a:pt x="6966" y="4777"/>
                </a:lnTo>
                <a:lnTo>
                  <a:pt x="4053" y="7690"/>
                </a:lnTo>
                <a:lnTo>
                  <a:pt x="4014" y="7726"/>
                </a:lnTo>
                <a:lnTo>
                  <a:pt x="3974" y="7761"/>
                </a:lnTo>
                <a:lnTo>
                  <a:pt x="3933" y="7793"/>
                </a:lnTo>
                <a:lnTo>
                  <a:pt x="3890" y="7822"/>
                </a:lnTo>
                <a:lnTo>
                  <a:pt x="3846" y="7851"/>
                </a:lnTo>
                <a:lnTo>
                  <a:pt x="3801" y="7875"/>
                </a:lnTo>
                <a:lnTo>
                  <a:pt x="3755" y="7898"/>
                </a:lnTo>
                <a:lnTo>
                  <a:pt x="3708" y="7918"/>
                </a:lnTo>
                <a:lnTo>
                  <a:pt x="3660" y="7936"/>
                </a:lnTo>
                <a:lnTo>
                  <a:pt x="3612" y="7951"/>
                </a:lnTo>
                <a:lnTo>
                  <a:pt x="3563" y="7964"/>
                </a:lnTo>
                <a:lnTo>
                  <a:pt x="3514" y="7975"/>
                </a:lnTo>
                <a:lnTo>
                  <a:pt x="3465" y="7983"/>
                </a:lnTo>
                <a:lnTo>
                  <a:pt x="3414" y="7989"/>
                </a:lnTo>
                <a:lnTo>
                  <a:pt x="3365" y="7993"/>
                </a:lnTo>
                <a:lnTo>
                  <a:pt x="3315" y="7994"/>
                </a:lnTo>
                <a:lnTo>
                  <a:pt x="3264" y="7993"/>
                </a:lnTo>
                <a:lnTo>
                  <a:pt x="3214" y="7989"/>
                </a:lnTo>
                <a:lnTo>
                  <a:pt x="3165" y="7983"/>
                </a:lnTo>
                <a:lnTo>
                  <a:pt x="3115" y="7975"/>
                </a:lnTo>
                <a:lnTo>
                  <a:pt x="3065" y="7964"/>
                </a:lnTo>
                <a:lnTo>
                  <a:pt x="3017" y="7951"/>
                </a:lnTo>
                <a:lnTo>
                  <a:pt x="2968" y="7936"/>
                </a:lnTo>
                <a:lnTo>
                  <a:pt x="2921" y="7918"/>
                </a:lnTo>
                <a:lnTo>
                  <a:pt x="2875" y="7898"/>
                </a:lnTo>
                <a:lnTo>
                  <a:pt x="2828" y="7875"/>
                </a:lnTo>
                <a:lnTo>
                  <a:pt x="2783" y="7851"/>
                </a:lnTo>
                <a:lnTo>
                  <a:pt x="2740" y="7822"/>
                </a:lnTo>
                <a:lnTo>
                  <a:pt x="2696" y="7793"/>
                </a:lnTo>
                <a:lnTo>
                  <a:pt x="2654" y="7761"/>
                </a:lnTo>
                <a:lnTo>
                  <a:pt x="2614" y="7726"/>
                </a:lnTo>
                <a:lnTo>
                  <a:pt x="2576" y="7690"/>
                </a:lnTo>
                <a:lnTo>
                  <a:pt x="2539" y="7651"/>
                </a:lnTo>
                <a:lnTo>
                  <a:pt x="2504" y="7610"/>
                </a:lnTo>
                <a:lnTo>
                  <a:pt x="2472" y="7569"/>
                </a:lnTo>
                <a:lnTo>
                  <a:pt x="2443" y="7526"/>
                </a:lnTo>
                <a:lnTo>
                  <a:pt x="2415" y="7482"/>
                </a:lnTo>
                <a:lnTo>
                  <a:pt x="2391" y="7438"/>
                </a:lnTo>
                <a:lnTo>
                  <a:pt x="2367" y="7391"/>
                </a:lnTo>
                <a:lnTo>
                  <a:pt x="2347" y="7344"/>
                </a:lnTo>
                <a:lnTo>
                  <a:pt x="2329" y="7297"/>
                </a:lnTo>
                <a:lnTo>
                  <a:pt x="2314" y="7248"/>
                </a:lnTo>
                <a:lnTo>
                  <a:pt x="2301" y="7200"/>
                </a:lnTo>
                <a:lnTo>
                  <a:pt x="2290" y="7151"/>
                </a:lnTo>
                <a:lnTo>
                  <a:pt x="2282" y="7101"/>
                </a:lnTo>
                <a:lnTo>
                  <a:pt x="2276" y="7051"/>
                </a:lnTo>
                <a:lnTo>
                  <a:pt x="2272" y="7001"/>
                </a:lnTo>
                <a:lnTo>
                  <a:pt x="2271" y="6951"/>
                </a:lnTo>
                <a:lnTo>
                  <a:pt x="2272" y="6900"/>
                </a:lnTo>
                <a:lnTo>
                  <a:pt x="2276" y="6851"/>
                </a:lnTo>
                <a:lnTo>
                  <a:pt x="2282" y="6801"/>
                </a:lnTo>
                <a:lnTo>
                  <a:pt x="2290" y="6751"/>
                </a:lnTo>
                <a:lnTo>
                  <a:pt x="2301" y="6701"/>
                </a:lnTo>
                <a:lnTo>
                  <a:pt x="2314" y="6653"/>
                </a:lnTo>
                <a:lnTo>
                  <a:pt x="2329" y="6604"/>
                </a:lnTo>
                <a:lnTo>
                  <a:pt x="2347" y="6557"/>
                </a:lnTo>
                <a:lnTo>
                  <a:pt x="2367" y="6511"/>
                </a:lnTo>
                <a:lnTo>
                  <a:pt x="2391" y="6465"/>
                </a:lnTo>
                <a:lnTo>
                  <a:pt x="2415" y="6420"/>
                </a:lnTo>
                <a:lnTo>
                  <a:pt x="2443" y="6376"/>
                </a:lnTo>
                <a:lnTo>
                  <a:pt x="2472" y="6332"/>
                </a:lnTo>
                <a:lnTo>
                  <a:pt x="2504" y="6291"/>
                </a:lnTo>
                <a:lnTo>
                  <a:pt x="2539" y="6251"/>
                </a:lnTo>
                <a:lnTo>
                  <a:pt x="2576" y="6213"/>
                </a:lnTo>
                <a:lnTo>
                  <a:pt x="3746" y="5041"/>
                </a:lnTo>
                <a:lnTo>
                  <a:pt x="1045" y="5041"/>
                </a:lnTo>
                <a:lnTo>
                  <a:pt x="990" y="5040"/>
                </a:lnTo>
                <a:lnTo>
                  <a:pt x="938" y="5036"/>
                </a:lnTo>
                <a:lnTo>
                  <a:pt x="886" y="5029"/>
                </a:lnTo>
                <a:lnTo>
                  <a:pt x="834" y="5020"/>
                </a:lnTo>
                <a:lnTo>
                  <a:pt x="785" y="5009"/>
                </a:lnTo>
                <a:lnTo>
                  <a:pt x="735" y="4995"/>
                </a:lnTo>
                <a:lnTo>
                  <a:pt x="686" y="4978"/>
                </a:lnTo>
                <a:lnTo>
                  <a:pt x="639" y="4959"/>
                </a:lnTo>
                <a:lnTo>
                  <a:pt x="593" y="4938"/>
                </a:lnTo>
                <a:lnTo>
                  <a:pt x="548" y="4916"/>
                </a:lnTo>
                <a:lnTo>
                  <a:pt x="504" y="4890"/>
                </a:lnTo>
                <a:lnTo>
                  <a:pt x="461" y="4862"/>
                </a:lnTo>
                <a:lnTo>
                  <a:pt x="420" y="4834"/>
                </a:lnTo>
                <a:lnTo>
                  <a:pt x="381" y="4802"/>
                </a:lnTo>
                <a:lnTo>
                  <a:pt x="343" y="4770"/>
                </a:lnTo>
                <a:lnTo>
                  <a:pt x="306" y="4735"/>
                </a:lnTo>
                <a:lnTo>
                  <a:pt x="272" y="4699"/>
                </a:lnTo>
                <a:lnTo>
                  <a:pt x="239" y="4661"/>
                </a:lnTo>
                <a:lnTo>
                  <a:pt x="208" y="4621"/>
                </a:lnTo>
                <a:lnTo>
                  <a:pt x="179" y="4581"/>
                </a:lnTo>
                <a:lnTo>
                  <a:pt x="151" y="4538"/>
                </a:lnTo>
                <a:lnTo>
                  <a:pt x="126" y="4494"/>
                </a:lnTo>
                <a:lnTo>
                  <a:pt x="103" y="4449"/>
                </a:lnTo>
                <a:lnTo>
                  <a:pt x="81" y="4403"/>
                </a:lnTo>
                <a:lnTo>
                  <a:pt x="64" y="4356"/>
                </a:lnTo>
                <a:lnTo>
                  <a:pt x="47" y="4307"/>
                </a:lnTo>
                <a:lnTo>
                  <a:pt x="33" y="4258"/>
                </a:lnTo>
                <a:lnTo>
                  <a:pt x="21" y="4207"/>
                </a:lnTo>
                <a:lnTo>
                  <a:pt x="12" y="4156"/>
                </a:lnTo>
                <a:lnTo>
                  <a:pt x="5" y="4104"/>
                </a:lnTo>
                <a:lnTo>
                  <a:pt x="1" y="4051"/>
                </a:lnTo>
                <a:lnTo>
                  <a:pt x="0" y="3997"/>
                </a:lnTo>
                <a:close/>
              </a:path>
            </a:pathLst>
          </a:custGeom>
          <a:noFill/>
          <a:ln>
            <a:solidFill>
              <a:schemeClr val="bg1"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1775" dirty="0"/>
          </a:p>
        </p:txBody>
      </p:sp>
      <p:sp>
        <p:nvSpPr>
          <p:cNvPr id="5" name="KSO_Shape"/>
          <p:cNvSpPr/>
          <p:nvPr/>
        </p:nvSpPr>
        <p:spPr bwMode="auto">
          <a:xfrm rot="19000602">
            <a:off x="3019966" y="1815621"/>
            <a:ext cx="1507403" cy="1280994"/>
          </a:xfrm>
          <a:custGeom>
            <a:avLst/>
            <a:gdLst>
              <a:gd name="T0" fmla="*/ 407337059 w 7313"/>
              <a:gd name="T1" fmla="*/ 407252968 h 7994"/>
              <a:gd name="T2" fmla="*/ 407337059 w 7313"/>
              <a:gd name="T3" fmla="*/ 407252968 h 7994"/>
              <a:gd name="T4" fmla="*/ 407337059 w 7313"/>
              <a:gd name="T5" fmla="*/ 407252968 h 7994"/>
              <a:gd name="T6" fmla="*/ 407337059 w 7313"/>
              <a:gd name="T7" fmla="*/ 407252968 h 7994"/>
              <a:gd name="T8" fmla="*/ 407337059 w 7313"/>
              <a:gd name="T9" fmla="*/ 407252968 h 7994"/>
              <a:gd name="T10" fmla="*/ 407337059 w 7313"/>
              <a:gd name="T11" fmla="*/ 407252968 h 7994"/>
              <a:gd name="T12" fmla="*/ 407337059 w 7313"/>
              <a:gd name="T13" fmla="*/ 407252968 h 7994"/>
              <a:gd name="T14" fmla="*/ 407337059 w 7313"/>
              <a:gd name="T15" fmla="*/ 407252968 h 7994"/>
              <a:gd name="T16" fmla="*/ 407337059 w 7313"/>
              <a:gd name="T17" fmla="*/ 407252968 h 7994"/>
              <a:gd name="T18" fmla="*/ 407337059 w 7313"/>
              <a:gd name="T19" fmla="*/ 407252968 h 7994"/>
              <a:gd name="T20" fmla="*/ 407337059 w 7313"/>
              <a:gd name="T21" fmla="*/ 407252968 h 7994"/>
              <a:gd name="T22" fmla="*/ 407337059 w 7313"/>
              <a:gd name="T23" fmla="*/ 407252968 h 7994"/>
              <a:gd name="T24" fmla="*/ 407337059 w 7313"/>
              <a:gd name="T25" fmla="*/ 407252968 h 7994"/>
              <a:gd name="T26" fmla="*/ 407337059 w 7313"/>
              <a:gd name="T27" fmla="*/ 407252968 h 7994"/>
              <a:gd name="T28" fmla="*/ 407337059 w 7313"/>
              <a:gd name="T29" fmla="*/ 407252968 h 7994"/>
              <a:gd name="T30" fmla="*/ 407337059 w 7313"/>
              <a:gd name="T31" fmla="*/ 407252968 h 7994"/>
              <a:gd name="T32" fmla="*/ 407337059 w 7313"/>
              <a:gd name="T33" fmla="*/ 407252968 h 7994"/>
              <a:gd name="T34" fmla="*/ 407337059 w 7313"/>
              <a:gd name="T35" fmla="*/ 407252968 h 7994"/>
              <a:gd name="T36" fmla="*/ 407337059 w 7313"/>
              <a:gd name="T37" fmla="*/ 407252968 h 7994"/>
              <a:gd name="T38" fmla="*/ 407337059 w 7313"/>
              <a:gd name="T39" fmla="*/ 407252968 h 7994"/>
              <a:gd name="T40" fmla="*/ 407337059 w 7313"/>
              <a:gd name="T41" fmla="*/ 407252968 h 7994"/>
              <a:gd name="T42" fmla="*/ 407337059 w 7313"/>
              <a:gd name="T43" fmla="*/ 407252968 h 7994"/>
              <a:gd name="T44" fmla="*/ 407337059 w 7313"/>
              <a:gd name="T45" fmla="*/ 407252968 h 7994"/>
              <a:gd name="T46" fmla="*/ 407337059 w 7313"/>
              <a:gd name="T47" fmla="*/ 407252968 h 7994"/>
              <a:gd name="T48" fmla="*/ 407337059 w 7313"/>
              <a:gd name="T49" fmla="*/ 407252968 h 7994"/>
              <a:gd name="T50" fmla="*/ 407337059 w 7313"/>
              <a:gd name="T51" fmla="*/ 407252968 h 7994"/>
              <a:gd name="T52" fmla="*/ 407337059 w 7313"/>
              <a:gd name="T53" fmla="*/ 407252968 h 7994"/>
              <a:gd name="T54" fmla="*/ 407337059 w 7313"/>
              <a:gd name="T55" fmla="*/ 407252968 h 7994"/>
              <a:gd name="T56" fmla="*/ 407337059 w 7313"/>
              <a:gd name="T57" fmla="*/ 407252968 h 7994"/>
              <a:gd name="T58" fmla="*/ 407337059 w 7313"/>
              <a:gd name="T59" fmla="*/ 407252968 h 7994"/>
              <a:gd name="T60" fmla="*/ 407337059 w 7313"/>
              <a:gd name="T61" fmla="*/ 407252968 h 7994"/>
              <a:gd name="T62" fmla="*/ 407337059 w 7313"/>
              <a:gd name="T63" fmla="*/ 407252968 h 7994"/>
              <a:gd name="T64" fmla="*/ 407337059 w 7313"/>
              <a:gd name="T65" fmla="*/ 407252968 h 7994"/>
              <a:gd name="T66" fmla="*/ 407337059 w 7313"/>
              <a:gd name="T67" fmla="*/ 407252968 h 7994"/>
              <a:gd name="T68" fmla="*/ 407337059 w 7313"/>
              <a:gd name="T69" fmla="*/ 407252968 h 7994"/>
              <a:gd name="T70" fmla="*/ 407337059 w 7313"/>
              <a:gd name="T71" fmla="*/ 407252968 h 7994"/>
              <a:gd name="T72" fmla="*/ 407337059 w 7313"/>
              <a:gd name="T73" fmla="*/ 407252968 h 7994"/>
              <a:gd name="T74" fmla="*/ 407337059 w 7313"/>
              <a:gd name="T75" fmla="*/ 407252968 h 7994"/>
              <a:gd name="T76" fmla="*/ 407337059 w 7313"/>
              <a:gd name="T77" fmla="*/ 407252968 h 7994"/>
              <a:gd name="T78" fmla="*/ 407337059 w 7313"/>
              <a:gd name="T79" fmla="*/ 407252968 h 7994"/>
              <a:gd name="T80" fmla="*/ 407337059 w 7313"/>
              <a:gd name="T81" fmla="*/ 407252968 h 7994"/>
              <a:gd name="T82" fmla="*/ 407337059 w 7313"/>
              <a:gd name="T83" fmla="*/ 407252968 h 7994"/>
              <a:gd name="T84" fmla="*/ 407337059 w 7313"/>
              <a:gd name="T85" fmla="*/ 407252968 h 7994"/>
              <a:gd name="T86" fmla="*/ 407337059 w 7313"/>
              <a:gd name="T87" fmla="*/ 407252968 h 7994"/>
              <a:gd name="T88" fmla="*/ 407337059 w 7313"/>
              <a:gd name="T89" fmla="*/ 407252968 h 7994"/>
              <a:gd name="T90" fmla="*/ 407337059 w 7313"/>
              <a:gd name="T91" fmla="*/ 407252968 h 7994"/>
              <a:gd name="T92" fmla="*/ 407337059 w 7313"/>
              <a:gd name="T93" fmla="*/ 407252968 h 7994"/>
              <a:gd name="T94" fmla="*/ 407337059 w 7313"/>
              <a:gd name="T95" fmla="*/ 407252968 h 7994"/>
              <a:gd name="T96" fmla="*/ 407337059 w 7313"/>
              <a:gd name="T97" fmla="*/ 407252968 h 7994"/>
              <a:gd name="T98" fmla="*/ 407337059 w 7313"/>
              <a:gd name="T99" fmla="*/ 407252968 h 7994"/>
              <a:gd name="T100" fmla="*/ 407337059 w 7313"/>
              <a:gd name="T101" fmla="*/ 407252968 h 7994"/>
              <a:gd name="T102" fmla="*/ 407337059 w 7313"/>
              <a:gd name="T103" fmla="*/ 407252968 h 7994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</a:gdLst>
            <a:ahLst/>
            <a:cxnLst>
              <a:cxn ang="T104">
                <a:pos x="T0" y="T1"/>
              </a:cxn>
              <a:cxn ang="T105">
                <a:pos x="T2" y="T3"/>
              </a:cxn>
              <a:cxn ang="T106">
                <a:pos x="T4" y="T5"/>
              </a:cxn>
              <a:cxn ang="T107">
                <a:pos x="T6" y="T7"/>
              </a:cxn>
              <a:cxn ang="T108">
                <a:pos x="T8" y="T9"/>
              </a:cxn>
              <a:cxn ang="T109">
                <a:pos x="T10" y="T11"/>
              </a:cxn>
              <a:cxn ang="T110">
                <a:pos x="T12" y="T13"/>
              </a:cxn>
              <a:cxn ang="T111">
                <a:pos x="T14" y="T15"/>
              </a:cxn>
              <a:cxn ang="T112">
                <a:pos x="T16" y="T17"/>
              </a:cxn>
              <a:cxn ang="T113">
                <a:pos x="T18" y="T19"/>
              </a:cxn>
              <a:cxn ang="T114">
                <a:pos x="T20" y="T21"/>
              </a:cxn>
              <a:cxn ang="T115">
                <a:pos x="T22" y="T23"/>
              </a:cxn>
              <a:cxn ang="T116">
                <a:pos x="T24" y="T25"/>
              </a:cxn>
              <a:cxn ang="T117">
                <a:pos x="T26" y="T27"/>
              </a:cxn>
              <a:cxn ang="T118">
                <a:pos x="T28" y="T29"/>
              </a:cxn>
              <a:cxn ang="T119">
                <a:pos x="T30" y="T31"/>
              </a:cxn>
              <a:cxn ang="T120">
                <a:pos x="T32" y="T33"/>
              </a:cxn>
              <a:cxn ang="T121">
                <a:pos x="T34" y="T35"/>
              </a:cxn>
              <a:cxn ang="T122">
                <a:pos x="T36" y="T37"/>
              </a:cxn>
              <a:cxn ang="T123">
                <a:pos x="T38" y="T39"/>
              </a:cxn>
              <a:cxn ang="T124">
                <a:pos x="T40" y="T41"/>
              </a:cxn>
              <a:cxn ang="T125">
                <a:pos x="T42" y="T43"/>
              </a:cxn>
              <a:cxn ang="T126">
                <a:pos x="T44" y="T45"/>
              </a:cxn>
              <a:cxn ang="T127">
                <a:pos x="T46" y="T47"/>
              </a:cxn>
              <a:cxn ang="T128">
                <a:pos x="T48" y="T49"/>
              </a:cxn>
              <a:cxn ang="T129">
                <a:pos x="T50" y="T51"/>
              </a:cxn>
              <a:cxn ang="T130">
                <a:pos x="T52" y="T53"/>
              </a:cxn>
              <a:cxn ang="T131">
                <a:pos x="T54" y="T55"/>
              </a:cxn>
              <a:cxn ang="T132">
                <a:pos x="T56" y="T57"/>
              </a:cxn>
              <a:cxn ang="T133">
                <a:pos x="T58" y="T59"/>
              </a:cxn>
              <a:cxn ang="T134">
                <a:pos x="T60" y="T61"/>
              </a:cxn>
              <a:cxn ang="T135">
                <a:pos x="T62" y="T63"/>
              </a:cxn>
              <a:cxn ang="T136">
                <a:pos x="T64" y="T65"/>
              </a:cxn>
              <a:cxn ang="T137">
                <a:pos x="T66" y="T67"/>
              </a:cxn>
              <a:cxn ang="T138">
                <a:pos x="T68" y="T69"/>
              </a:cxn>
              <a:cxn ang="T139">
                <a:pos x="T70" y="T71"/>
              </a:cxn>
              <a:cxn ang="T140">
                <a:pos x="T72" y="T73"/>
              </a:cxn>
              <a:cxn ang="T141">
                <a:pos x="T74" y="T75"/>
              </a:cxn>
              <a:cxn ang="T142">
                <a:pos x="T76" y="T77"/>
              </a:cxn>
              <a:cxn ang="T143">
                <a:pos x="T78" y="T79"/>
              </a:cxn>
              <a:cxn ang="T144">
                <a:pos x="T80" y="T81"/>
              </a:cxn>
              <a:cxn ang="T145">
                <a:pos x="T82" y="T83"/>
              </a:cxn>
              <a:cxn ang="T146">
                <a:pos x="T84" y="T85"/>
              </a:cxn>
              <a:cxn ang="T147">
                <a:pos x="T86" y="T87"/>
              </a:cxn>
              <a:cxn ang="T148">
                <a:pos x="T88" y="T89"/>
              </a:cxn>
              <a:cxn ang="T149">
                <a:pos x="T90" y="T91"/>
              </a:cxn>
              <a:cxn ang="T150">
                <a:pos x="T92" y="T93"/>
              </a:cxn>
              <a:cxn ang="T151">
                <a:pos x="T94" y="T95"/>
              </a:cxn>
              <a:cxn ang="T152">
                <a:pos x="T96" y="T97"/>
              </a:cxn>
              <a:cxn ang="T153">
                <a:pos x="T98" y="T99"/>
              </a:cxn>
              <a:cxn ang="T154">
                <a:pos x="T100" y="T101"/>
              </a:cxn>
              <a:cxn ang="T155">
                <a:pos x="T102" y="T103"/>
              </a:cxn>
            </a:cxnLst>
            <a:rect l="0" t="0" r="r" b="b"/>
            <a:pathLst>
              <a:path w="7313" h="7994">
                <a:moveTo>
                  <a:pt x="0" y="3997"/>
                </a:moveTo>
                <a:lnTo>
                  <a:pt x="0" y="3997"/>
                </a:lnTo>
                <a:lnTo>
                  <a:pt x="1" y="3944"/>
                </a:lnTo>
                <a:lnTo>
                  <a:pt x="5" y="3891"/>
                </a:lnTo>
                <a:lnTo>
                  <a:pt x="12" y="3839"/>
                </a:lnTo>
                <a:lnTo>
                  <a:pt x="21" y="3788"/>
                </a:lnTo>
                <a:lnTo>
                  <a:pt x="33" y="3737"/>
                </a:lnTo>
                <a:lnTo>
                  <a:pt x="47" y="3687"/>
                </a:lnTo>
                <a:lnTo>
                  <a:pt x="64" y="3639"/>
                </a:lnTo>
                <a:lnTo>
                  <a:pt x="81" y="3591"/>
                </a:lnTo>
                <a:lnTo>
                  <a:pt x="103" y="3545"/>
                </a:lnTo>
                <a:lnTo>
                  <a:pt x="126" y="3500"/>
                </a:lnTo>
                <a:lnTo>
                  <a:pt x="151" y="3457"/>
                </a:lnTo>
                <a:lnTo>
                  <a:pt x="179" y="3414"/>
                </a:lnTo>
                <a:lnTo>
                  <a:pt x="208" y="3373"/>
                </a:lnTo>
                <a:lnTo>
                  <a:pt x="239" y="3333"/>
                </a:lnTo>
                <a:lnTo>
                  <a:pt x="272" y="3296"/>
                </a:lnTo>
                <a:lnTo>
                  <a:pt x="306" y="3259"/>
                </a:lnTo>
                <a:lnTo>
                  <a:pt x="343" y="3225"/>
                </a:lnTo>
                <a:lnTo>
                  <a:pt x="381" y="3191"/>
                </a:lnTo>
                <a:lnTo>
                  <a:pt x="420" y="3161"/>
                </a:lnTo>
                <a:lnTo>
                  <a:pt x="461" y="3131"/>
                </a:lnTo>
                <a:lnTo>
                  <a:pt x="504" y="3104"/>
                </a:lnTo>
                <a:lnTo>
                  <a:pt x="548" y="3079"/>
                </a:lnTo>
                <a:lnTo>
                  <a:pt x="593" y="3055"/>
                </a:lnTo>
                <a:lnTo>
                  <a:pt x="639" y="3035"/>
                </a:lnTo>
                <a:lnTo>
                  <a:pt x="686" y="3016"/>
                </a:lnTo>
                <a:lnTo>
                  <a:pt x="735" y="3000"/>
                </a:lnTo>
                <a:lnTo>
                  <a:pt x="785" y="2986"/>
                </a:lnTo>
                <a:lnTo>
                  <a:pt x="834" y="2974"/>
                </a:lnTo>
                <a:lnTo>
                  <a:pt x="886" y="2964"/>
                </a:lnTo>
                <a:lnTo>
                  <a:pt x="938" y="2957"/>
                </a:lnTo>
                <a:lnTo>
                  <a:pt x="990" y="2954"/>
                </a:lnTo>
                <a:lnTo>
                  <a:pt x="1045" y="2952"/>
                </a:lnTo>
                <a:lnTo>
                  <a:pt x="3746" y="2952"/>
                </a:lnTo>
                <a:lnTo>
                  <a:pt x="2576" y="1782"/>
                </a:lnTo>
                <a:lnTo>
                  <a:pt x="2539" y="1743"/>
                </a:lnTo>
                <a:lnTo>
                  <a:pt x="2504" y="1703"/>
                </a:lnTo>
                <a:lnTo>
                  <a:pt x="2472" y="1661"/>
                </a:lnTo>
                <a:lnTo>
                  <a:pt x="2443" y="1619"/>
                </a:lnTo>
                <a:lnTo>
                  <a:pt x="2415" y="1575"/>
                </a:lnTo>
                <a:lnTo>
                  <a:pt x="2391" y="1530"/>
                </a:lnTo>
                <a:lnTo>
                  <a:pt x="2367" y="1484"/>
                </a:lnTo>
                <a:lnTo>
                  <a:pt x="2347" y="1438"/>
                </a:lnTo>
                <a:lnTo>
                  <a:pt x="2329" y="1389"/>
                </a:lnTo>
                <a:lnTo>
                  <a:pt x="2314" y="1342"/>
                </a:lnTo>
                <a:lnTo>
                  <a:pt x="2301" y="1292"/>
                </a:lnTo>
                <a:lnTo>
                  <a:pt x="2290" y="1244"/>
                </a:lnTo>
                <a:lnTo>
                  <a:pt x="2282" y="1194"/>
                </a:lnTo>
                <a:lnTo>
                  <a:pt x="2276" y="1144"/>
                </a:lnTo>
                <a:lnTo>
                  <a:pt x="2272" y="1093"/>
                </a:lnTo>
                <a:lnTo>
                  <a:pt x="2271" y="1044"/>
                </a:lnTo>
                <a:lnTo>
                  <a:pt x="2272" y="994"/>
                </a:lnTo>
                <a:lnTo>
                  <a:pt x="2276" y="943"/>
                </a:lnTo>
                <a:lnTo>
                  <a:pt x="2282" y="893"/>
                </a:lnTo>
                <a:lnTo>
                  <a:pt x="2290" y="844"/>
                </a:lnTo>
                <a:lnTo>
                  <a:pt x="2301" y="794"/>
                </a:lnTo>
                <a:lnTo>
                  <a:pt x="2314" y="745"/>
                </a:lnTo>
                <a:lnTo>
                  <a:pt x="2329" y="698"/>
                </a:lnTo>
                <a:lnTo>
                  <a:pt x="2347" y="650"/>
                </a:lnTo>
                <a:lnTo>
                  <a:pt x="2367" y="603"/>
                </a:lnTo>
                <a:lnTo>
                  <a:pt x="2391" y="557"/>
                </a:lnTo>
                <a:lnTo>
                  <a:pt x="2415" y="512"/>
                </a:lnTo>
                <a:lnTo>
                  <a:pt x="2443" y="468"/>
                </a:lnTo>
                <a:lnTo>
                  <a:pt x="2472" y="426"/>
                </a:lnTo>
                <a:lnTo>
                  <a:pt x="2504" y="384"/>
                </a:lnTo>
                <a:lnTo>
                  <a:pt x="2539" y="343"/>
                </a:lnTo>
                <a:lnTo>
                  <a:pt x="2576" y="305"/>
                </a:lnTo>
                <a:lnTo>
                  <a:pt x="2614" y="268"/>
                </a:lnTo>
                <a:lnTo>
                  <a:pt x="2654" y="233"/>
                </a:lnTo>
                <a:lnTo>
                  <a:pt x="2696" y="201"/>
                </a:lnTo>
                <a:lnTo>
                  <a:pt x="2740" y="171"/>
                </a:lnTo>
                <a:lnTo>
                  <a:pt x="2783" y="144"/>
                </a:lnTo>
                <a:lnTo>
                  <a:pt x="2828" y="119"/>
                </a:lnTo>
                <a:lnTo>
                  <a:pt x="2875" y="97"/>
                </a:lnTo>
                <a:lnTo>
                  <a:pt x="2921" y="77"/>
                </a:lnTo>
                <a:lnTo>
                  <a:pt x="2968" y="59"/>
                </a:lnTo>
                <a:lnTo>
                  <a:pt x="3017" y="44"/>
                </a:lnTo>
                <a:lnTo>
                  <a:pt x="3065" y="29"/>
                </a:lnTo>
                <a:lnTo>
                  <a:pt x="3115" y="19"/>
                </a:lnTo>
                <a:lnTo>
                  <a:pt x="3165" y="10"/>
                </a:lnTo>
                <a:lnTo>
                  <a:pt x="3214" y="5"/>
                </a:lnTo>
                <a:lnTo>
                  <a:pt x="3264" y="1"/>
                </a:lnTo>
                <a:lnTo>
                  <a:pt x="3315" y="0"/>
                </a:lnTo>
                <a:lnTo>
                  <a:pt x="3365" y="1"/>
                </a:lnTo>
                <a:lnTo>
                  <a:pt x="3414" y="5"/>
                </a:lnTo>
                <a:lnTo>
                  <a:pt x="3465" y="10"/>
                </a:lnTo>
                <a:lnTo>
                  <a:pt x="3514" y="19"/>
                </a:lnTo>
                <a:lnTo>
                  <a:pt x="3563" y="29"/>
                </a:lnTo>
                <a:lnTo>
                  <a:pt x="3612" y="44"/>
                </a:lnTo>
                <a:lnTo>
                  <a:pt x="3660" y="59"/>
                </a:lnTo>
                <a:lnTo>
                  <a:pt x="3708" y="77"/>
                </a:lnTo>
                <a:lnTo>
                  <a:pt x="3755" y="97"/>
                </a:lnTo>
                <a:lnTo>
                  <a:pt x="3801" y="119"/>
                </a:lnTo>
                <a:lnTo>
                  <a:pt x="3846" y="144"/>
                </a:lnTo>
                <a:lnTo>
                  <a:pt x="3890" y="171"/>
                </a:lnTo>
                <a:lnTo>
                  <a:pt x="3933" y="201"/>
                </a:lnTo>
                <a:lnTo>
                  <a:pt x="3974" y="233"/>
                </a:lnTo>
                <a:lnTo>
                  <a:pt x="4014" y="268"/>
                </a:lnTo>
                <a:lnTo>
                  <a:pt x="4053" y="305"/>
                </a:lnTo>
                <a:lnTo>
                  <a:pt x="6965" y="3216"/>
                </a:lnTo>
                <a:lnTo>
                  <a:pt x="6987" y="3236"/>
                </a:lnTo>
                <a:lnTo>
                  <a:pt x="7009" y="3258"/>
                </a:lnTo>
                <a:lnTo>
                  <a:pt x="7043" y="3293"/>
                </a:lnTo>
                <a:lnTo>
                  <a:pt x="7076" y="3331"/>
                </a:lnTo>
                <a:lnTo>
                  <a:pt x="7106" y="3370"/>
                </a:lnTo>
                <a:lnTo>
                  <a:pt x="7134" y="3410"/>
                </a:lnTo>
                <a:lnTo>
                  <a:pt x="7161" y="3451"/>
                </a:lnTo>
                <a:lnTo>
                  <a:pt x="7185" y="3493"/>
                </a:lnTo>
                <a:lnTo>
                  <a:pt x="7208" y="3536"/>
                </a:lnTo>
                <a:lnTo>
                  <a:pt x="7228" y="3578"/>
                </a:lnTo>
                <a:lnTo>
                  <a:pt x="7245" y="3623"/>
                </a:lnTo>
                <a:lnTo>
                  <a:pt x="7261" y="3668"/>
                </a:lnTo>
                <a:lnTo>
                  <a:pt x="7275" y="3713"/>
                </a:lnTo>
                <a:lnTo>
                  <a:pt x="7286" y="3759"/>
                </a:lnTo>
                <a:lnTo>
                  <a:pt x="7296" y="3806"/>
                </a:lnTo>
                <a:lnTo>
                  <a:pt x="7303" y="3852"/>
                </a:lnTo>
                <a:lnTo>
                  <a:pt x="7308" y="3899"/>
                </a:lnTo>
                <a:lnTo>
                  <a:pt x="7312" y="3946"/>
                </a:lnTo>
                <a:lnTo>
                  <a:pt x="7312" y="3949"/>
                </a:lnTo>
                <a:lnTo>
                  <a:pt x="7312" y="3951"/>
                </a:lnTo>
                <a:lnTo>
                  <a:pt x="7313" y="3970"/>
                </a:lnTo>
                <a:lnTo>
                  <a:pt x="7313" y="3971"/>
                </a:lnTo>
                <a:lnTo>
                  <a:pt x="7313" y="3974"/>
                </a:lnTo>
                <a:lnTo>
                  <a:pt x="7313" y="3996"/>
                </a:lnTo>
                <a:lnTo>
                  <a:pt x="7313" y="3997"/>
                </a:lnTo>
                <a:lnTo>
                  <a:pt x="7313" y="3999"/>
                </a:lnTo>
                <a:lnTo>
                  <a:pt x="7313" y="4021"/>
                </a:lnTo>
                <a:lnTo>
                  <a:pt x="7311" y="4070"/>
                </a:lnTo>
                <a:lnTo>
                  <a:pt x="7306" y="4118"/>
                </a:lnTo>
                <a:lnTo>
                  <a:pt x="7300" y="4167"/>
                </a:lnTo>
                <a:lnTo>
                  <a:pt x="7290" y="4215"/>
                </a:lnTo>
                <a:lnTo>
                  <a:pt x="7280" y="4262"/>
                </a:lnTo>
                <a:lnTo>
                  <a:pt x="7266" y="4310"/>
                </a:lnTo>
                <a:lnTo>
                  <a:pt x="7250" y="4356"/>
                </a:lnTo>
                <a:lnTo>
                  <a:pt x="7232" y="4402"/>
                </a:lnTo>
                <a:lnTo>
                  <a:pt x="7212" y="4448"/>
                </a:lnTo>
                <a:lnTo>
                  <a:pt x="7190" y="4492"/>
                </a:lnTo>
                <a:lnTo>
                  <a:pt x="7165" y="4536"/>
                </a:lnTo>
                <a:lnTo>
                  <a:pt x="7139" y="4578"/>
                </a:lnTo>
                <a:lnTo>
                  <a:pt x="7109" y="4620"/>
                </a:lnTo>
                <a:lnTo>
                  <a:pt x="7079" y="4660"/>
                </a:lnTo>
                <a:lnTo>
                  <a:pt x="7044" y="4699"/>
                </a:lnTo>
                <a:lnTo>
                  <a:pt x="7009" y="4737"/>
                </a:lnTo>
                <a:lnTo>
                  <a:pt x="6987" y="4757"/>
                </a:lnTo>
                <a:lnTo>
                  <a:pt x="6966" y="4777"/>
                </a:lnTo>
                <a:lnTo>
                  <a:pt x="4053" y="7690"/>
                </a:lnTo>
                <a:lnTo>
                  <a:pt x="4014" y="7726"/>
                </a:lnTo>
                <a:lnTo>
                  <a:pt x="3974" y="7761"/>
                </a:lnTo>
                <a:lnTo>
                  <a:pt x="3933" y="7793"/>
                </a:lnTo>
                <a:lnTo>
                  <a:pt x="3890" y="7822"/>
                </a:lnTo>
                <a:lnTo>
                  <a:pt x="3846" y="7851"/>
                </a:lnTo>
                <a:lnTo>
                  <a:pt x="3801" y="7875"/>
                </a:lnTo>
                <a:lnTo>
                  <a:pt x="3755" y="7898"/>
                </a:lnTo>
                <a:lnTo>
                  <a:pt x="3708" y="7918"/>
                </a:lnTo>
                <a:lnTo>
                  <a:pt x="3660" y="7936"/>
                </a:lnTo>
                <a:lnTo>
                  <a:pt x="3612" y="7951"/>
                </a:lnTo>
                <a:lnTo>
                  <a:pt x="3563" y="7964"/>
                </a:lnTo>
                <a:lnTo>
                  <a:pt x="3514" y="7975"/>
                </a:lnTo>
                <a:lnTo>
                  <a:pt x="3465" y="7983"/>
                </a:lnTo>
                <a:lnTo>
                  <a:pt x="3414" y="7989"/>
                </a:lnTo>
                <a:lnTo>
                  <a:pt x="3365" y="7993"/>
                </a:lnTo>
                <a:lnTo>
                  <a:pt x="3315" y="7994"/>
                </a:lnTo>
                <a:lnTo>
                  <a:pt x="3264" y="7993"/>
                </a:lnTo>
                <a:lnTo>
                  <a:pt x="3214" y="7989"/>
                </a:lnTo>
                <a:lnTo>
                  <a:pt x="3165" y="7983"/>
                </a:lnTo>
                <a:lnTo>
                  <a:pt x="3115" y="7975"/>
                </a:lnTo>
                <a:lnTo>
                  <a:pt x="3065" y="7964"/>
                </a:lnTo>
                <a:lnTo>
                  <a:pt x="3017" y="7951"/>
                </a:lnTo>
                <a:lnTo>
                  <a:pt x="2968" y="7936"/>
                </a:lnTo>
                <a:lnTo>
                  <a:pt x="2921" y="7918"/>
                </a:lnTo>
                <a:lnTo>
                  <a:pt x="2875" y="7898"/>
                </a:lnTo>
                <a:lnTo>
                  <a:pt x="2828" y="7875"/>
                </a:lnTo>
                <a:lnTo>
                  <a:pt x="2783" y="7851"/>
                </a:lnTo>
                <a:lnTo>
                  <a:pt x="2740" y="7822"/>
                </a:lnTo>
                <a:lnTo>
                  <a:pt x="2696" y="7793"/>
                </a:lnTo>
                <a:lnTo>
                  <a:pt x="2654" y="7761"/>
                </a:lnTo>
                <a:lnTo>
                  <a:pt x="2614" y="7726"/>
                </a:lnTo>
                <a:lnTo>
                  <a:pt x="2576" y="7690"/>
                </a:lnTo>
                <a:lnTo>
                  <a:pt x="2539" y="7651"/>
                </a:lnTo>
                <a:lnTo>
                  <a:pt x="2504" y="7610"/>
                </a:lnTo>
                <a:lnTo>
                  <a:pt x="2472" y="7569"/>
                </a:lnTo>
                <a:lnTo>
                  <a:pt x="2443" y="7526"/>
                </a:lnTo>
                <a:lnTo>
                  <a:pt x="2415" y="7482"/>
                </a:lnTo>
                <a:lnTo>
                  <a:pt x="2391" y="7438"/>
                </a:lnTo>
                <a:lnTo>
                  <a:pt x="2367" y="7391"/>
                </a:lnTo>
                <a:lnTo>
                  <a:pt x="2347" y="7344"/>
                </a:lnTo>
                <a:lnTo>
                  <a:pt x="2329" y="7297"/>
                </a:lnTo>
                <a:lnTo>
                  <a:pt x="2314" y="7248"/>
                </a:lnTo>
                <a:lnTo>
                  <a:pt x="2301" y="7200"/>
                </a:lnTo>
                <a:lnTo>
                  <a:pt x="2290" y="7151"/>
                </a:lnTo>
                <a:lnTo>
                  <a:pt x="2282" y="7101"/>
                </a:lnTo>
                <a:lnTo>
                  <a:pt x="2276" y="7051"/>
                </a:lnTo>
                <a:lnTo>
                  <a:pt x="2272" y="7001"/>
                </a:lnTo>
                <a:lnTo>
                  <a:pt x="2271" y="6951"/>
                </a:lnTo>
                <a:lnTo>
                  <a:pt x="2272" y="6900"/>
                </a:lnTo>
                <a:lnTo>
                  <a:pt x="2276" y="6851"/>
                </a:lnTo>
                <a:lnTo>
                  <a:pt x="2282" y="6801"/>
                </a:lnTo>
                <a:lnTo>
                  <a:pt x="2290" y="6751"/>
                </a:lnTo>
                <a:lnTo>
                  <a:pt x="2301" y="6701"/>
                </a:lnTo>
                <a:lnTo>
                  <a:pt x="2314" y="6653"/>
                </a:lnTo>
                <a:lnTo>
                  <a:pt x="2329" y="6604"/>
                </a:lnTo>
                <a:lnTo>
                  <a:pt x="2347" y="6557"/>
                </a:lnTo>
                <a:lnTo>
                  <a:pt x="2367" y="6511"/>
                </a:lnTo>
                <a:lnTo>
                  <a:pt x="2391" y="6465"/>
                </a:lnTo>
                <a:lnTo>
                  <a:pt x="2415" y="6420"/>
                </a:lnTo>
                <a:lnTo>
                  <a:pt x="2443" y="6376"/>
                </a:lnTo>
                <a:lnTo>
                  <a:pt x="2472" y="6332"/>
                </a:lnTo>
                <a:lnTo>
                  <a:pt x="2504" y="6291"/>
                </a:lnTo>
                <a:lnTo>
                  <a:pt x="2539" y="6251"/>
                </a:lnTo>
                <a:lnTo>
                  <a:pt x="2576" y="6213"/>
                </a:lnTo>
                <a:lnTo>
                  <a:pt x="3746" y="5041"/>
                </a:lnTo>
                <a:lnTo>
                  <a:pt x="1045" y="5041"/>
                </a:lnTo>
                <a:lnTo>
                  <a:pt x="990" y="5040"/>
                </a:lnTo>
                <a:lnTo>
                  <a:pt x="938" y="5036"/>
                </a:lnTo>
                <a:lnTo>
                  <a:pt x="886" y="5029"/>
                </a:lnTo>
                <a:lnTo>
                  <a:pt x="834" y="5020"/>
                </a:lnTo>
                <a:lnTo>
                  <a:pt x="785" y="5009"/>
                </a:lnTo>
                <a:lnTo>
                  <a:pt x="735" y="4995"/>
                </a:lnTo>
                <a:lnTo>
                  <a:pt x="686" y="4978"/>
                </a:lnTo>
                <a:lnTo>
                  <a:pt x="639" y="4959"/>
                </a:lnTo>
                <a:lnTo>
                  <a:pt x="593" y="4938"/>
                </a:lnTo>
                <a:lnTo>
                  <a:pt x="548" y="4916"/>
                </a:lnTo>
                <a:lnTo>
                  <a:pt x="504" y="4890"/>
                </a:lnTo>
                <a:lnTo>
                  <a:pt x="461" y="4862"/>
                </a:lnTo>
                <a:lnTo>
                  <a:pt x="420" y="4834"/>
                </a:lnTo>
                <a:lnTo>
                  <a:pt x="381" y="4802"/>
                </a:lnTo>
                <a:lnTo>
                  <a:pt x="343" y="4770"/>
                </a:lnTo>
                <a:lnTo>
                  <a:pt x="306" y="4735"/>
                </a:lnTo>
                <a:lnTo>
                  <a:pt x="272" y="4699"/>
                </a:lnTo>
                <a:lnTo>
                  <a:pt x="239" y="4661"/>
                </a:lnTo>
                <a:lnTo>
                  <a:pt x="208" y="4621"/>
                </a:lnTo>
                <a:lnTo>
                  <a:pt x="179" y="4581"/>
                </a:lnTo>
                <a:lnTo>
                  <a:pt x="151" y="4538"/>
                </a:lnTo>
                <a:lnTo>
                  <a:pt x="126" y="4494"/>
                </a:lnTo>
                <a:lnTo>
                  <a:pt x="103" y="4449"/>
                </a:lnTo>
                <a:lnTo>
                  <a:pt x="81" y="4403"/>
                </a:lnTo>
                <a:lnTo>
                  <a:pt x="64" y="4356"/>
                </a:lnTo>
                <a:lnTo>
                  <a:pt x="47" y="4307"/>
                </a:lnTo>
                <a:lnTo>
                  <a:pt x="33" y="4258"/>
                </a:lnTo>
                <a:lnTo>
                  <a:pt x="21" y="4207"/>
                </a:lnTo>
                <a:lnTo>
                  <a:pt x="12" y="4156"/>
                </a:lnTo>
                <a:lnTo>
                  <a:pt x="5" y="4104"/>
                </a:lnTo>
                <a:lnTo>
                  <a:pt x="1" y="4051"/>
                </a:lnTo>
                <a:lnTo>
                  <a:pt x="0" y="3997"/>
                </a:lnTo>
                <a:close/>
              </a:path>
            </a:pathLst>
          </a:custGeom>
          <a:noFill/>
          <a:ln>
            <a:solidFill>
              <a:schemeClr val="bg1"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1775"/>
          </a:p>
        </p:txBody>
      </p:sp>
      <p:sp>
        <p:nvSpPr>
          <p:cNvPr id="6" name="KSO_Shape"/>
          <p:cNvSpPr/>
          <p:nvPr/>
        </p:nvSpPr>
        <p:spPr bwMode="auto">
          <a:xfrm rot="19000602">
            <a:off x="1201022" y="2520865"/>
            <a:ext cx="1424121" cy="1006146"/>
          </a:xfrm>
          <a:custGeom>
            <a:avLst/>
            <a:gdLst>
              <a:gd name="T0" fmla="*/ 407337059 w 7313"/>
              <a:gd name="T1" fmla="*/ 407252968 h 7994"/>
              <a:gd name="T2" fmla="*/ 407337059 w 7313"/>
              <a:gd name="T3" fmla="*/ 407252968 h 7994"/>
              <a:gd name="T4" fmla="*/ 407337059 w 7313"/>
              <a:gd name="T5" fmla="*/ 407252968 h 7994"/>
              <a:gd name="T6" fmla="*/ 407337059 w 7313"/>
              <a:gd name="T7" fmla="*/ 407252968 h 7994"/>
              <a:gd name="T8" fmla="*/ 407337059 w 7313"/>
              <a:gd name="T9" fmla="*/ 407252968 h 7994"/>
              <a:gd name="T10" fmla="*/ 407337059 w 7313"/>
              <a:gd name="T11" fmla="*/ 407252968 h 7994"/>
              <a:gd name="T12" fmla="*/ 407337059 w 7313"/>
              <a:gd name="T13" fmla="*/ 407252968 h 7994"/>
              <a:gd name="T14" fmla="*/ 407337059 w 7313"/>
              <a:gd name="T15" fmla="*/ 407252968 h 7994"/>
              <a:gd name="T16" fmla="*/ 407337059 w 7313"/>
              <a:gd name="T17" fmla="*/ 407252968 h 7994"/>
              <a:gd name="T18" fmla="*/ 407337059 w 7313"/>
              <a:gd name="T19" fmla="*/ 407252968 h 7994"/>
              <a:gd name="T20" fmla="*/ 407337059 w 7313"/>
              <a:gd name="T21" fmla="*/ 407252968 h 7994"/>
              <a:gd name="T22" fmla="*/ 407337059 w 7313"/>
              <a:gd name="T23" fmla="*/ 407252968 h 7994"/>
              <a:gd name="T24" fmla="*/ 407337059 w 7313"/>
              <a:gd name="T25" fmla="*/ 407252968 h 7994"/>
              <a:gd name="T26" fmla="*/ 407337059 w 7313"/>
              <a:gd name="T27" fmla="*/ 407252968 h 7994"/>
              <a:gd name="T28" fmla="*/ 407337059 w 7313"/>
              <a:gd name="T29" fmla="*/ 407252968 h 7994"/>
              <a:gd name="T30" fmla="*/ 407337059 w 7313"/>
              <a:gd name="T31" fmla="*/ 407252968 h 7994"/>
              <a:gd name="T32" fmla="*/ 407337059 w 7313"/>
              <a:gd name="T33" fmla="*/ 407252968 h 7994"/>
              <a:gd name="T34" fmla="*/ 407337059 w 7313"/>
              <a:gd name="T35" fmla="*/ 407252968 h 7994"/>
              <a:gd name="T36" fmla="*/ 407337059 w 7313"/>
              <a:gd name="T37" fmla="*/ 407252968 h 7994"/>
              <a:gd name="T38" fmla="*/ 407337059 w 7313"/>
              <a:gd name="T39" fmla="*/ 407252968 h 7994"/>
              <a:gd name="T40" fmla="*/ 407337059 w 7313"/>
              <a:gd name="T41" fmla="*/ 407252968 h 7994"/>
              <a:gd name="T42" fmla="*/ 407337059 w 7313"/>
              <a:gd name="T43" fmla="*/ 407252968 h 7994"/>
              <a:gd name="T44" fmla="*/ 407337059 w 7313"/>
              <a:gd name="T45" fmla="*/ 407252968 h 7994"/>
              <a:gd name="T46" fmla="*/ 407337059 w 7313"/>
              <a:gd name="T47" fmla="*/ 407252968 h 7994"/>
              <a:gd name="T48" fmla="*/ 407337059 w 7313"/>
              <a:gd name="T49" fmla="*/ 407252968 h 7994"/>
              <a:gd name="T50" fmla="*/ 407337059 w 7313"/>
              <a:gd name="T51" fmla="*/ 407252968 h 7994"/>
              <a:gd name="T52" fmla="*/ 407337059 w 7313"/>
              <a:gd name="T53" fmla="*/ 407252968 h 7994"/>
              <a:gd name="T54" fmla="*/ 407337059 w 7313"/>
              <a:gd name="T55" fmla="*/ 407252968 h 7994"/>
              <a:gd name="T56" fmla="*/ 407337059 w 7313"/>
              <a:gd name="T57" fmla="*/ 407252968 h 7994"/>
              <a:gd name="T58" fmla="*/ 407337059 w 7313"/>
              <a:gd name="T59" fmla="*/ 407252968 h 7994"/>
              <a:gd name="T60" fmla="*/ 407337059 w 7313"/>
              <a:gd name="T61" fmla="*/ 407252968 h 7994"/>
              <a:gd name="T62" fmla="*/ 407337059 w 7313"/>
              <a:gd name="T63" fmla="*/ 407252968 h 7994"/>
              <a:gd name="T64" fmla="*/ 407337059 w 7313"/>
              <a:gd name="T65" fmla="*/ 407252968 h 7994"/>
              <a:gd name="T66" fmla="*/ 407337059 w 7313"/>
              <a:gd name="T67" fmla="*/ 407252968 h 7994"/>
              <a:gd name="T68" fmla="*/ 407337059 w 7313"/>
              <a:gd name="T69" fmla="*/ 407252968 h 7994"/>
              <a:gd name="T70" fmla="*/ 407337059 w 7313"/>
              <a:gd name="T71" fmla="*/ 407252968 h 7994"/>
              <a:gd name="T72" fmla="*/ 407337059 w 7313"/>
              <a:gd name="T73" fmla="*/ 407252968 h 7994"/>
              <a:gd name="T74" fmla="*/ 407337059 w 7313"/>
              <a:gd name="T75" fmla="*/ 407252968 h 7994"/>
              <a:gd name="T76" fmla="*/ 407337059 w 7313"/>
              <a:gd name="T77" fmla="*/ 407252968 h 7994"/>
              <a:gd name="T78" fmla="*/ 407337059 w 7313"/>
              <a:gd name="T79" fmla="*/ 407252968 h 7994"/>
              <a:gd name="T80" fmla="*/ 407337059 w 7313"/>
              <a:gd name="T81" fmla="*/ 407252968 h 7994"/>
              <a:gd name="T82" fmla="*/ 407337059 w 7313"/>
              <a:gd name="T83" fmla="*/ 407252968 h 7994"/>
              <a:gd name="T84" fmla="*/ 407337059 w 7313"/>
              <a:gd name="T85" fmla="*/ 407252968 h 7994"/>
              <a:gd name="T86" fmla="*/ 407337059 w 7313"/>
              <a:gd name="T87" fmla="*/ 407252968 h 7994"/>
              <a:gd name="T88" fmla="*/ 407337059 w 7313"/>
              <a:gd name="T89" fmla="*/ 407252968 h 7994"/>
              <a:gd name="T90" fmla="*/ 407337059 w 7313"/>
              <a:gd name="T91" fmla="*/ 407252968 h 7994"/>
              <a:gd name="T92" fmla="*/ 407337059 w 7313"/>
              <a:gd name="T93" fmla="*/ 407252968 h 7994"/>
              <a:gd name="T94" fmla="*/ 407337059 w 7313"/>
              <a:gd name="T95" fmla="*/ 407252968 h 7994"/>
              <a:gd name="T96" fmla="*/ 407337059 w 7313"/>
              <a:gd name="T97" fmla="*/ 407252968 h 7994"/>
              <a:gd name="T98" fmla="*/ 407337059 w 7313"/>
              <a:gd name="T99" fmla="*/ 407252968 h 7994"/>
              <a:gd name="T100" fmla="*/ 407337059 w 7313"/>
              <a:gd name="T101" fmla="*/ 407252968 h 7994"/>
              <a:gd name="T102" fmla="*/ 407337059 w 7313"/>
              <a:gd name="T103" fmla="*/ 407252968 h 7994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</a:gdLst>
            <a:ahLst/>
            <a:cxnLst>
              <a:cxn ang="T104">
                <a:pos x="T0" y="T1"/>
              </a:cxn>
              <a:cxn ang="T105">
                <a:pos x="T2" y="T3"/>
              </a:cxn>
              <a:cxn ang="T106">
                <a:pos x="T4" y="T5"/>
              </a:cxn>
              <a:cxn ang="T107">
                <a:pos x="T6" y="T7"/>
              </a:cxn>
              <a:cxn ang="T108">
                <a:pos x="T8" y="T9"/>
              </a:cxn>
              <a:cxn ang="T109">
                <a:pos x="T10" y="T11"/>
              </a:cxn>
              <a:cxn ang="T110">
                <a:pos x="T12" y="T13"/>
              </a:cxn>
              <a:cxn ang="T111">
                <a:pos x="T14" y="T15"/>
              </a:cxn>
              <a:cxn ang="T112">
                <a:pos x="T16" y="T17"/>
              </a:cxn>
              <a:cxn ang="T113">
                <a:pos x="T18" y="T19"/>
              </a:cxn>
              <a:cxn ang="T114">
                <a:pos x="T20" y="T21"/>
              </a:cxn>
              <a:cxn ang="T115">
                <a:pos x="T22" y="T23"/>
              </a:cxn>
              <a:cxn ang="T116">
                <a:pos x="T24" y="T25"/>
              </a:cxn>
              <a:cxn ang="T117">
                <a:pos x="T26" y="T27"/>
              </a:cxn>
              <a:cxn ang="T118">
                <a:pos x="T28" y="T29"/>
              </a:cxn>
              <a:cxn ang="T119">
                <a:pos x="T30" y="T31"/>
              </a:cxn>
              <a:cxn ang="T120">
                <a:pos x="T32" y="T33"/>
              </a:cxn>
              <a:cxn ang="T121">
                <a:pos x="T34" y="T35"/>
              </a:cxn>
              <a:cxn ang="T122">
                <a:pos x="T36" y="T37"/>
              </a:cxn>
              <a:cxn ang="T123">
                <a:pos x="T38" y="T39"/>
              </a:cxn>
              <a:cxn ang="T124">
                <a:pos x="T40" y="T41"/>
              </a:cxn>
              <a:cxn ang="T125">
                <a:pos x="T42" y="T43"/>
              </a:cxn>
              <a:cxn ang="T126">
                <a:pos x="T44" y="T45"/>
              </a:cxn>
              <a:cxn ang="T127">
                <a:pos x="T46" y="T47"/>
              </a:cxn>
              <a:cxn ang="T128">
                <a:pos x="T48" y="T49"/>
              </a:cxn>
              <a:cxn ang="T129">
                <a:pos x="T50" y="T51"/>
              </a:cxn>
              <a:cxn ang="T130">
                <a:pos x="T52" y="T53"/>
              </a:cxn>
              <a:cxn ang="T131">
                <a:pos x="T54" y="T55"/>
              </a:cxn>
              <a:cxn ang="T132">
                <a:pos x="T56" y="T57"/>
              </a:cxn>
              <a:cxn ang="T133">
                <a:pos x="T58" y="T59"/>
              </a:cxn>
              <a:cxn ang="T134">
                <a:pos x="T60" y="T61"/>
              </a:cxn>
              <a:cxn ang="T135">
                <a:pos x="T62" y="T63"/>
              </a:cxn>
              <a:cxn ang="T136">
                <a:pos x="T64" y="T65"/>
              </a:cxn>
              <a:cxn ang="T137">
                <a:pos x="T66" y="T67"/>
              </a:cxn>
              <a:cxn ang="T138">
                <a:pos x="T68" y="T69"/>
              </a:cxn>
              <a:cxn ang="T139">
                <a:pos x="T70" y="T71"/>
              </a:cxn>
              <a:cxn ang="T140">
                <a:pos x="T72" y="T73"/>
              </a:cxn>
              <a:cxn ang="T141">
                <a:pos x="T74" y="T75"/>
              </a:cxn>
              <a:cxn ang="T142">
                <a:pos x="T76" y="T77"/>
              </a:cxn>
              <a:cxn ang="T143">
                <a:pos x="T78" y="T79"/>
              </a:cxn>
              <a:cxn ang="T144">
                <a:pos x="T80" y="T81"/>
              </a:cxn>
              <a:cxn ang="T145">
                <a:pos x="T82" y="T83"/>
              </a:cxn>
              <a:cxn ang="T146">
                <a:pos x="T84" y="T85"/>
              </a:cxn>
              <a:cxn ang="T147">
                <a:pos x="T86" y="T87"/>
              </a:cxn>
              <a:cxn ang="T148">
                <a:pos x="T88" y="T89"/>
              </a:cxn>
              <a:cxn ang="T149">
                <a:pos x="T90" y="T91"/>
              </a:cxn>
              <a:cxn ang="T150">
                <a:pos x="T92" y="T93"/>
              </a:cxn>
              <a:cxn ang="T151">
                <a:pos x="T94" y="T95"/>
              </a:cxn>
              <a:cxn ang="T152">
                <a:pos x="T96" y="T97"/>
              </a:cxn>
              <a:cxn ang="T153">
                <a:pos x="T98" y="T99"/>
              </a:cxn>
              <a:cxn ang="T154">
                <a:pos x="T100" y="T101"/>
              </a:cxn>
              <a:cxn ang="T155">
                <a:pos x="T102" y="T103"/>
              </a:cxn>
            </a:cxnLst>
            <a:rect l="0" t="0" r="r" b="b"/>
            <a:pathLst>
              <a:path w="7313" h="7994">
                <a:moveTo>
                  <a:pt x="0" y="3997"/>
                </a:moveTo>
                <a:lnTo>
                  <a:pt x="0" y="3997"/>
                </a:lnTo>
                <a:lnTo>
                  <a:pt x="1" y="3944"/>
                </a:lnTo>
                <a:lnTo>
                  <a:pt x="5" y="3891"/>
                </a:lnTo>
                <a:lnTo>
                  <a:pt x="12" y="3839"/>
                </a:lnTo>
                <a:lnTo>
                  <a:pt x="21" y="3788"/>
                </a:lnTo>
                <a:lnTo>
                  <a:pt x="33" y="3737"/>
                </a:lnTo>
                <a:lnTo>
                  <a:pt x="47" y="3687"/>
                </a:lnTo>
                <a:lnTo>
                  <a:pt x="64" y="3639"/>
                </a:lnTo>
                <a:lnTo>
                  <a:pt x="81" y="3591"/>
                </a:lnTo>
                <a:lnTo>
                  <a:pt x="103" y="3545"/>
                </a:lnTo>
                <a:lnTo>
                  <a:pt x="126" y="3500"/>
                </a:lnTo>
                <a:lnTo>
                  <a:pt x="151" y="3457"/>
                </a:lnTo>
                <a:lnTo>
                  <a:pt x="179" y="3414"/>
                </a:lnTo>
                <a:lnTo>
                  <a:pt x="208" y="3373"/>
                </a:lnTo>
                <a:lnTo>
                  <a:pt x="239" y="3333"/>
                </a:lnTo>
                <a:lnTo>
                  <a:pt x="272" y="3296"/>
                </a:lnTo>
                <a:lnTo>
                  <a:pt x="306" y="3259"/>
                </a:lnTo>
                <a:lnTo>
                  <a:pt x="343" y="3225"/>
                </a:lnTo>
                <a:lnTo>
                  <a:pt x="381" y="3191"/>
                </a:lnTo>
                <a:lnTo>
                  <a:pt x="420" y="3161"/>
                </a:lnTo>
                <a:lnTo>
                  <a:pt x="461" y="3131"/>
                </a:lnTo>
                <a:lnTo>
                  <a:pt x="504" y="3104"/>
                </a:lnTo>
                <a:lnTo>
                  <a:pt x="548" y="3079"/>
                </a:lnTo>
                <a:lnTo>
                  <a:pt x="593" y="3055"/>
                </a:lnTo>
                <a:lnTo>
                  <a:pt x="639" y="3035"/>
                </a:lnTo>
                <a:lnTo>
                  <a:pt x="686" y="3016"/>
                </a:lnTo>
                <a:lnTo>
                  <a:pt x="735" y="3000"/>
                </a:lnTo>
                <a:lnTo>
                  <a:pt x="785" y="2986"/>
                </a:lnTo>
                <a:lnTo>
                  <a:pt x="834" y="2974"/>
                </a:lnTo>
                <a:lnTo>
                  <a:pt x="886" y="2964"/>
                </a:lnTo>
                <a:lnTo>
                  <a:pt x="938" y="2957"/>
                </a:lnTo>
                <a:lnTo>
                  <a:pt x="990" y="2954"/>
                </a:lnTo>
                <a:lnTo>
                  <a:pt x="1045" y="2952"/>
                </a:lnTo>
                <a:lnTo>
                  <a:pt x="3746" y="2952"/>
                </a:lnTo>
                <a:lnTo>
                  <a:pt x="2576" y="1782"/>
                </a:lnTo>
                <a:lnTo>
                  <a:pt x="2539" y="1743"/>
                </a:lnTo>
                <a:lnTo>
                  <a:pt x="2504" y="1703"/>
                </a:lnTo>
                <a:lnTo>
                  <a:pt x="2472" y="1661"/>
                </a:lnTo>
                <a:lnTo>
                  <a:pt x="2443" y="1619"/>
                </a:lnTo>
                <a:lnTo>
                  <a:pt x="2415" y="1575"/>
                </a:lnTo>
                <a:lnTo>
                  <a:pt x="2391" y="1530"/>
                </a:lnTo>
                <a:lnTo>
                  <a:pt x="2367" y="1484"/>
                </a:lnTo>
                <a:lnTo>
                  <a:pt x="2347" y="1438"/>
                </a:lnTo>
                <a:lnTo>
                  <a:pt x="2329" y="1389"/>
                </a:lnTo>
                <a:lnTo>
                  <a:pt x="2314" y="1342"/>
                </a:lnTo>
                <a:lnTo>
                  <a:pt x="2301" y="1292"/>
                </a:lnTo>
                <a:lnTo>
                  <a:pt x="2290" y="1244"/>
                </a:lnTo>
                <a:lnTo>
                  <a:pt x="2282" y="1194"/>
                </a:lnTo>
                <a:lnTo>
                  <a:pt x="2276" y="1144"/>
                </a:lnTo>
                <a:lnTo>
                  <a:pt x="2272" y="1093"/>
                </a:lnTo>
                <a:lnTo>
                  <a:pt x="2271" y="1044"/>
                </a:lnTo>
                <a:lnTo>
                  <a:pt x="2272" y="994"/>
                </a:lnTo>
                <a:lnTo>
                  <a:pt x="2276" y="943"/>
                </a:lnTo>
                <a:lnTo>
                  <a:pt x="2282" y="893"/>
                </a:lnTo>
                <a:lnTo>
                  <a:pt x="2290" y="844"/>
                </a:lnTo>
                <a:lnTo>
                  <a:pt x="2301" y="794"/>
                </a:lnTo>
                <a:lnTo>
                  <a:pt x="2314" y="745"/>
                </a:lnTo>
                <a:lnTo>
                  <a:pt x="2329" y="698"/>
                </a:lnTo>
                <a:lnTo>
                  <a:pt x="2347" y="650"/>
                </a:lnTo>
                <a:lnTo>
                  <a:pt x="2367" y="603"/>
                </a:lnTo>
                <a:lnTo>
                  <a:pt x="2391" y="557"/>
                </a:lnTo>
                <a:lnTo>
                  <a:pt x="2415" y="512"/>
                </a:lnTo>
                <a:lnTo>
                  <a:pt x="2443" y="468"/>
                </a:lnTo>
                <a:lnTo>
                  <a:pt x="2472" y="426"/>
                </a:lnTo>
                <a:lnTo>
                  <a:pt x="2504" y="384"/>
                </a:lnTo>
                <a:lnTo>
                  <a:pt x="2539" y="343"/>
                </a:lnTo>
                <a:lnTo>
                  <a:pt x="2576" y="305"/>
                </a:lnTo>
                <a:lnTo>
                  <a:pt x="2614" y="268"/>
                </a:lnTo>
                <a:lnTo>
                  <a:pt x="2654" y="233"/>
                </a:lnTo>
                <a:lnTo>
                  <a:pt x="2696" y="201"/>
                </a:lnTo>
                <a:lnTo>
                  <a:pt x="2740" y="171"/>
                </a:lnTo>
                <a:lnTo>
                  <a:pt x="2783" y="144"/>
                </a:lnTo>
                <a:lnTo>
                  <a:pt x="2828" y="119"/>
                </a:lnTo>
                <a:lnTo>
                  <a:pt x="2875" y="97"/>
                </a:lnTo>
                <a:lnTo>
                  <a:pt x="2921" y="77"/>
                </a:lnTo>
                <a:lnTo>
                  <a:pt x="2968" y="59"/>
                </a:lnTo>
                <a:lnTo>
                  <a:pt x="3017" y="44"/>
                </a:lnTo>
                <a:lnTo>
                  <a:pt x="3065" y="29"/>
                </a:lnTo>
                <a:lnTo>
                  <a:pt x="3115" y="19"/>
                </a:lnTo>
                <a:lnTo>
                  <a:pt x="3165" y="10"/>
                </a:lnTo>
                <a:lnTo>
                  <a:pt x="3214" y="5"/>
                </a:lnTo>
                <a:lnTo>
                  <a:pt x="3264" y="1"/>
                </a:lnTo>
                <a:lnTo>
                  <a:pt x="3315" y="0"/>
                </a:lnTo>
                <a:lnTo>
                  <a:pt x="3365" y="1"/>
                </a:lnTo>
                <a:lnTo>
                  <a:pt x="3414" y="5"/>
                </a:lnTo>
                <a:lnTo>
                  <a:pt x="3465" y="10"/>
                </a:lnTo>
                <a:lnTo>
                  <a:pt x="3514" y="19"/>
                </a:lnTo>
                <a:lnTo>
                  <a:pt x="3563" y="29"/>
                </a:lnTo>
                <a:lnTo>
                  <a:pt x="3612" y="44"/>
                </a:lnTo>
                <a:lnTo>
                  <a:pt x="3660" y="59"/>
                </a:lnTo>
                <a:lnTo>
                  <a:pt x="3708" y="77"/>
                </a:lnTo>
                <a:lnTo>
                  <a:pt x="3755" y="97"/>
                </a:lnTo>
                <a:lnTo>
                  <a:pt x="3801" y="119"/>
                </a:lnTo>
                <a:lnTo>
                  <a:pt x="3846" y="144"/>
                </a:lnTo>
                <a:lnTo>
                  <a:pt x="3890" y="171"/>
                </a:lnTo>
                <a:lnTo>
                  <a:pt x="3933" y="201"/>
                </a:lnTo>
                <a:lnTo>
                  <a:pt x="3974" y="233"/>
                </a:lnTo>
                <a:lnTo>
                  <a:pt x="4014" y="268"/>
                </a:lnTo>
                <a:lnTo>
                  <a:pt x="4053" y="305"/>
                </a:lnTo>
                <a:lnTo>
                  <a:pt x="6965" y="3216"/>
                </a:lnTo>
                <a:lnTo>
                  <a:pt x="6987" y="3236"/>
                </a:lnTo>
                <a:lnTo>
                  <a:pt x="7009" y="3258"/>
                </a:lnTo>
                <a:lnTo>
                  <a:pt x="7043" y="3293"/>
                </a:lnTo>
                <a:lnTo>
                  <a:pt x="7076" y="3331"/>
                </a:lnTo>
                <a:lnTo>
                  <a:pt x="7106" y="3370"/>
                </a:lnTo>
                <a:lnTo>
                  <a:pt x="7134" y="3410"/>
                </a:lnTo>
                <a:lnTo>
                  <a:pt x="7161" y="3451"/>
                </a:lnTo>
                <a:lnTo>
                  <a:pt x="7185" y="3493"/>
                </a:lnTo>
                <a:lnTo>
                  <a:pt x="7208" y="3536"/>
                </a:lnTo>
                <a:lnTo>
                  <a:pt x="7228" y="3578"/>
                </a:lnTo>
                <a:lnTo>
                  <a:pt x="7245" y="3623"/>
                </a:lnTo>
                <a:lnTo>
                  <a:pt x="7261" y="3668"/>
                </a:lnTo>
                <a:lnTo>
                  <a:pt x="7275" y="3713"/>
                </a:lnTo>
                <a:lnTo>
                  <a:pt x="7286" y="3759"/>
                </a:lnTo>
                <a:lnTo>
                  <a:pt x="7296" y="3806"/>
                </a:lnTo>
                <a:lnTo>
                  <a:pt x="7303" y="3852"/>
                </a:lnTo>
                <a:lnTo>
                  <a:pt x="7308" y="3899"/>
                </a:lnTo>
                <a:lnTo>
                  <a:pt x="7312" y="3946"/>
                </a:lnTo>
                <a:lnTo>
                  <a:pt x="7312" y="3949"/>
                </a:lnTo>
                <a:lnTo>
                  <a:pt x="7312" y="3951"/>
                </a:lnTo>
                <a:lnTo>
                  <a:pt x="7313" y="3970"/>
                </a:lnTo>
                <a:lnTo>
                  <a:pt x="7313" y="3971"/>
                </a:lnTo>
                <a:lnTo>
                  <a:pt x="7313" y="3974"/>
                </a:lnTo>
                <a:lnTo>
                  <a:pt x="7313" y="3996"/>
                </a:lnTo>
                <a:lnTo>
                  <a:pt x="7313" y="3997"/>
                </a:lnTo>
                <a:lnTo>
                  <a:pt x="7313" y="3999"/>
                </a:lnTo>
                <a:lnTo>
                  <a:pt x="7313" y="4021"/>
                </a:lnTo>
                <a:lnTo>
                  <a:pt x="7311" y="4070"/>
                </a:lnTo>
                <a:lnTo>
                  <a:pt x="7306" y="4118"/>
                </a:lnTo>
                <a:lnTo>
                  <a:pt x="7300" y="4167"/>
                </a:lnTo>
                <a:lnTo>
                  <a:pt x="7290" y="4215"/>
                </a:lnTo>
                <a:lnTo>
                  <a:pt x="7280" y="4262"/>
                </a:lnTo>
                <a:lnTo>
                  <a:pt x="7266" y="4310"/>
                </a:lnTo>
                <a:lnTo>
                  <a:pt x="7250" y="4356"/>
                </a:lnTo>
                <a:lnTo>
                  <a:pt x="7232" y="4402"/>
                </a:lnTo>
                <a:lnTo>
                  <a:pt x="7212" y="4448"/>
                </a:lnTo>
                <a:lnTo>
                  <a:pt x="7190" y="4492"/>
                </a:lnTo>
                <a:lnTo>
                  <a:pt x="7165" y="4536"/>
                </a:lnTo>
                <a:lnTo>
                  <a:pt x="7139" y="4578"/>
                </a:lnTo>
                <a:lnTo>
                  <a:pt x="7109" y="4620"/>
                </a:lnTo>
                <a:lnTo>
                  <a:pt x="7079" y="4660"/>
                </a:lnTo>
                <a:lnTo>
                  <a:pt x="7044" y="4699"/>
                </a:lnTo>
                <a:lnTo>
                  <a:pt x="7009" y="4737"/>
                </a:lnTo>
                <a:lnTo>
                  <a:pt x="6987" y="4757"/>
                </a:lnTo>
                <a:lnTo>
                  <a:pt x="6966" y="4777"/>
                </a:lnTo>
                <a:lnTo>
                  <a:pt x="4053" y="7690"/>
                </a:lnTo>
                <a:lnTo>
                  <a:pt x="4014" y="7726"/>
                </a:lnTo>
                <a:lnTo>
                  <a:pt x="3974" y="7761"/>
                </a:lnTo>
                <a:lnTo>
                  <a:pt x="3933" y="7793"/>
                </a:lnTo>
                <a:lnTo>
                  <a:pt x="3890" y="7822"/>
                </a:lnTo>
                <a:lnTo>
                  <a:pt x="3846" y="7851"/>
                </a:lnTo>
                <a:lnTo>
                  <a:pt x="3801" y="7875"/>
                </a:lnTo>
                <a:lnTo>
                  <a:pt x="3755" y="7898"/>
                </a:lnTo>
                <a:lnTo>
                  <a:pt x="3708" y="7918"/>
                </a:lnTo>
                <a:lnTo>
                  <a:pt x="3660" y="7936"/>
                </a:lnTo>
                <a:lnTo>
                  <a:pt x="3612" y="7951"/>
                </a:lnTo>
                <a:lnTo>
                  <a:pt x="3563" y="7964"/>
                </a:lnTo>
                <a:lnTo>
                  <a:pt x="3514" y="7975"/>
                </a:lnTo>
                <a:lnTo>
                  <a:pt x="3465" y="7983"/>
                </a:lnTo>
                <a:lnTo>
                  <a:pt x="3414" y="7989"/>
                </a:lnTo>
                <a:lnTo>
                  <a:pt x="3365" y="7993"/>
                </a:lnTo>
                <a:lnTo>
                  <a:pt x="3315" y="7994"/>
                </a:lnTo>
                <a:lnTo>
                  <a:pt x="3264" y="7993"/>
                </a:lnTo>
                <a:lnTo>
                  <a:pt x="3214" y="7989"/>
                </a:lnTo>
                <a:lnTo>
                  <a:pt x="3165" y="7983"/>
                </a:lnTo>
                <a:lnTo>
                  <a:pt x="3115" y="7975"/>
                </a:lnTo>
                <a:lnTo>
                  <a:pt x="3065" y="7964"/>
                </a:lnTo>
                <a:lnTo>
                  <a:pt x="3017" y="7951"/>
                </a:lnTo>
                <a:lnTo>
                  <a:pt x="2968" y="7936"/>
                </a:lnTo>
                <a:lnTo>
                  <a:pt x="2921" y="7918"/>
                </a:lnTo>
                <a:lnTo>
                  <a:pt x="2875" y="7898"/>
                </a:lnTo>
                <a:lnTo>
                  <a:pt x="2828" y="7875"/>
                </a:lnTo>
                <a:lnTo>
                  <a:pt x="2783" y="7851"/>
                </a:lnTo>
                <a:lnTo>
                  <a:pt x="2740" y="7822"/>
                </a:lnTo>
                <a:lnTo>
                  <a:pt x="2696" y="7793"/>
                </a:lnTo>
                <a:lnTo>
                  <a:pt x="2654" y="7761"/>
                </a:lnTo>
                <a:lnTo>
                  <a:pt x="2614" y="7726"/>
                </a:lnTo>
                <a:lnTo>
                  <a:pt x="2576" y="7690"/>
                </a:lnTo>
                <a:lnTo>
                  <a:pt x="2539" y="7651"/>
                </a:lnTo>
                <a:lnTo>
                  <a:pt x="2504" y="7610"/>
                </a:lnTo>
                <a:lnTo>
                  <a:pt x="2472" y="7569"/>
                </a:lnTo>
                <a:lnTo>
                  <a:pt x="2443" y="7526"/>
                </a:lnTo>
                <a:lnTo>
                  <a:pt x="2415" y="7482"/>
                </a:lnTo>
                <a:lnTo>
                  <a:pt x="2391" y="7438"/>
                </a:lnTo>
                <a:lnTo>
                  <a:pt x="2367" y="7391"/>
                </a:lnTo>
                <a:lnTo>
                  <a:pt x="2347" y="7344"/>
                </a:lnTo>
                <a:lnTo>
                  <a:pt x="2329" y="7297"/>
                </a:lnTo>
                <a:lnTo>
                  <a:pt x="2314" y="7248"/>
                </a:lnTo>
                <a:lnTo>
                  <a:pt x="2301" y="7200"/>
                </a:lnTo>
                <a:lnTo>
                  <a:pt x="2290" y="7151"/>
                </a:lnTo>
                <a:lnTo>
                  <a:pt x="2282" y="7101"/>
                </a:lnTo>
                <a:lnTo>
                  <a:pt x="2276" y="7051"/>
                </a:lnTo>
                <a:lnTo>
                  <a:pt x="2272" y="7001"/>
                </a:lnTo>
                <a:lnTo>
                  <a:pt x="2271" y="6951"/>
                </a:lnTo>
                <a:lnTo>
                  <a:pt x="2272" y="6900"/>
                </a:lnTo>
                <a:lnTo>
                  <a:pt x="2276" y="6851"/>
                </a:lnTo>
                <a:lnTo>
                  <a:pt x="2282" y="6801"/>
                </a:lnTo>
                <a:lnTo>
                  <a:pt x="2290" y="6751"/>
                </a:lnTo>
                <a:lnTo>
                  <a:pt x="2301" y="6701"/>
                </a:lnTo>
                <a:lnTo>
                  <a:pt x="2314" y="6653"/>
                </a:lnTo>
                <a:lnTo>
                  <a:pt x="2329" y="6604"/>
                </a:lnTo>
                <a:lnTo>
                  <a:pt x="2347" y="6557"/>
                </a:lnTo>
                <a:lnTo>
                  <a:pt x="2367" y="6511"/>
                </a:lnTo>
                <a:lnTo>
                  <a:pt x="2391" y="6465"/>
                </a:lnTo>
                <a:lnTo>
                  <a:pt x="2415" y="6420"/>
                </a:lnTo>
                <a:lnTo>
                  <a:pt x="2443" y="6376"/>
                </a:lnTo>
                <a:lnTo>
                  <a:pt x="2472" y="6332"/>
                </a:lnTo>
                <a:lnTo>
                  <a:pt x="2504" y="6291"/>
                </a:lnTo>
                <a:lnTo>
                  <a:pt x="2539" y="6251"/>
                </a:lnTo>
                <a:lnTo>
                  <a:pt x="2576" y="6213"/>
                </a:lnTo>
                <a:lnTo>
                  <a:pt x="3746" y="5041"/>
                </a:lnTo>
                <a:lnTo>
                  <a:pt x="1045" y="5041"/>
                </a:lnTo>
                <a:lnTo>
                  <a:pt x="990" y="5040"/>
                </a:lnTo>
                <a:lnTo>
                  <a:pt x="938" y="5036"/>
                </a:lnTo>
                <a:lnTo>
                  <a:pt x="886" y="5029"/>
                </a:lnTo>
                <a:lnTo>
                  <a:pt x="834" y="5020"/>
                </a:lnTo>
                <a:lnTo>
                  <a:pt x="785" y="5009"/>
                </a:lnTo>
                <a:lnTo>
                  <a:pt x="735" y="4995"/>
                </a:lnTo>
                <a:lnTo>
                  <a:pt x="686" y="4978"/>
                </a:lnTo>
                <a:lnTo>
                  <a:pt x="639" y="4959"/>
                </a:lnTo>
                <a:lnTo>
                  <a:pt x="593" y="4938"/>
                </a:lnTo>
                <a:lnTo>
                  <a:pt x="548" y="4916"/>
                </a:lnTo>
                <a:lnTo>
                  <a:pt x="504" y="4890"/>
                </a:lnTo>
                <a:lnTo>
                  <a:pt x="461" y="4862"/>
                </a:lnTo>
                <a:lnTo>
                  <a:pt x="420" y="4834"/>
                </a:lnTo>
                <a:lnTo>
                  <a:pt x="381" y="4802"/>
                </a:lnTo>
                <a:lnTo>
                  <a:pt x="343" y="4770"/>
                </a:lnTo>
                <a:lnTo>
                  <a:pt x="306" y="4735"/>
                </a:lnTo>
                <a:lnTo>
                  <a:pt x="272" y="4699"/>
                </a:lnTo>
                <a:lnTo>
                  <a:pt x="239" y="4661"/>
                </a:lnTo>
                <a:lnTo>
                  <a:pt x="208" y="4621"/>
                </a:lnTo>
                <a:lnTo>
                  <a:pt x="179" y="4581"/>
                </a:lnTo>
                <a:lnTo>
                  <a:pt x="151" y="4538"/>
                </a:lnTo>
                <a:lnTo>
                  <a:pt x="126" y="4494"/>
                </a:lnTo>
                <a:lnTo>
                  <a:pt x="103" y="4449"/>
                </a:lnTo>
                <a:lnTo>
                  <a:pt x="81" y="4403"/>
                </a:lnTo>
                <a:lnTo>
                  <a:pt x="64" y="4356"/>
                </a:lnTo>
                <a:lnTo>
                  <a:pt x="47" y="4307"/>
                </a:lnTo>
                <a:lnTo>
                  <a:pt x="33" y="4258"/>
                </a:lnTo>
                <a:lnTo>
                  <a:pt x="21" y="4207"/>
                </a:lnTo>
                <a:lnTo>
                  <a:pt x="12" y="4156"/>
                </a:lnTo>
                <a:lnTo>
                  <a:pt x="5" y="4104"/>
                </a:lnTo>
                <a:lnTo>
                  <a:pt x="1" y="4051"/>
                </a:lnTo>
                <a:lnTo>
                  <a:pt x="0" y="3997"/>
                </a:lnTo>
                <a:close/>
              </a:path>
            </a:pathLst>
          </a:custGeom>
          <a:noFill/>
          <a:ln>
            <a:solidFill>
              <a:schemeClr val="bg1"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1775"/>
          </a:p>
        </p:txBody>
      </p:sp>
      <p:sp>
        <p:nvSpPr>
          <p:cNvPr id="7" name="KSO_Shape"/>
          <p:cNvSpPr/>
          <p:nvPr/>
        </p:nvSpPr>
        <p:spPr bwMode="auto">
          <a:xfrm rot="19000602">
            <a:off x="1159926" y="3708568"/>
            <a:ext cx="1261901" cy="1201129"/>
          </a:xfrm>
          <a:custGeom>
            <a:avLst/>
            <a:gdLst>
              <a:gd name="T0" fmla="*/ 407337059 w 7313"/>
              <a:gd name="T1" fmla="*/ 407252968 h 7994"/>
              <a:gd name="T2" fmla="*/ 407337059 w 7313"/>
              <a:gd name="T3" fmla="*/ 407252968 h 7994"/>
              <a:gd name="T4" fmla="*/ 407337059 w 7313"/>
              <a:gd name="T5" fmla="*/ 407252968 h 7994"/>
              <a:gd name="T6" fmla="*/ 407337059 w 7313"/>
              <a:gd name="T7" fmla="*/ 407252968 h 7994"/>
              <a:gd name="T8" fmla="*/ 407337059 w 7313"/>
              <a:gd name="T9" fmla="*/ 407252968 h 7994"/>
              <a:gd name="T10" fmla="*/ 407337059 w 7313"/>
              <a:gd name="T11" fmla="*/ 407252968 h 7994"/>
              <a:gd name="T12" fmla="*/ 407337059 w 7313"/>
              <a:gd name="T13" fmla="*/ 407252968 h 7994"/>
              <a:gd name="T14" fmla="*/ 407337059 w 7313"/>
              <a:gd name="T15" fmla="*/ 407252968 h 7994"/>
              <a:gd name="T16" fmla="*/ 407337059 w 7313"/>
              <a:gd name="T17" fmla="*/ 407252968 h 7994"/>
              <a:gd name="T18" fmla="*/ 407337059 w 7313"/>
              <a:gd name="T19" fmla="*/ 407252968 h 7994"/>
              <a:gd name="T20" fmla="*/ 407337059 w 7313"/>
              <a:gd name="T21" fmla="*/ 407252968 h 7994"/>
              <a:gd name="T22" fmla="*/ 407337059 w 7313"/>
              <a:gd name="T23" fmla="*/ 407252968 h 7994"/>
              <a:gd name="T24" fmla="*/ 407337059 w 7313"/>
              <a:gd name="T25" fmla="*/ 407252968 h 7994"/>
              <a:gd name="T26" fmla="*/ 407337059 w 7313"/>
              <a:gd name="T27" fmla="*/ 407252968 h 7994"/>
              <a:gd name="T28" fmla="*/ 407337059 w 7313"/>
              <a:gd name="T29" fmla="*/ 407252968 h 7994"/>
              <a:gd name="T30" fmla="*/ 407337059 w 7313"/>
              <a:gd name="T31" fmla="*/ 407252968 h 7994"/>
              <a:gd name="T32" fmla="*/ 407337059 w 7313"/>
              <a:gd name="T33" fmla="*/ 407252968 h 7994"/>
              <a:gd name="T34" fmla="*/ 407337059 w 7313"/>
              <a:gd name="T35" fmla="*/ 407252968 h 7994"/>
              <a:gd name="T36" fmla="*/ 407337059 w 7313"/>
              <a:gd name="T37" fmla="*/ 407252968 h 7994"/>
              <a:gd name="T38" fmla="*/ 407337059 w 7313"/>
              <a:gd name="T39" fmla="*/ 407252968 h 7994"/>
              <a:gd name="T40" fmla="*/ 407337059 w 7313"/>
              <a:gd name="T41" fmla="*/ 407252968 h 7994"/>
              <a:gd name="T42" fmla="*/ 407337059 w 7313"/>
              <a:gd name="T43" fmla="*/ 407252968 h 7994"/>
              <a:gd name="T44" fmla="*/ 407337059 w 7313"/>
              <a:gd name="T45" fmla="*/ 407252968 h 7994"/>
              <a:gd name="T46" fmla="*/ 407337059 w 7313"/>
              <a:gd name="T47" fmla="*/ 407252968 h 7994"/>
              <a:gd name="T48" fmla="*/ 407337059 w 7313"/>
              <a:gd name="T49" fmla="*/ 407252968 h 7994"/>
              <a:gd name="T50" fmla="*/ 407337059 w 7313"/>
              <a:gd name="T51" fmla="*/ 407252968 h 7994"/>
              <a:gd name="T52" fmla="*/ 407337059 w 7313"/>
              <a:gd name="T53" fmla="*/ 407252968 h 7994"/>
              <a:gd name="T54" fmla="*/ 407337059 w 7313"/>
              <a:gd name="T55" fmla="*/ 407252968 h 7994"/>
              <a:gd name="T56" fmla="*/ 407337059 w 7313"/>
              <a:gd name="T57" fmla="*/ 407252968 h 7994"/>
              <a:gd name="T58" fmla="*/ 407337059 w 7313"/>
              <a:gd name="T59" fmla="*/ 407252968 h 7994"/>
              <a:gd name="T60" fmla="*/ 407337059 w 7313"/>
              <a:gd name="T61" fmla="*/ 407252968 h 7994"/>
              <a:gd name="T62" fmla="*/ 407337059 w 7313"/>
              <a:gd name="T63" fmla="*/ 407252968 h 7994"/>
              <a:gd name="T64" fmla="*/ 407337059 w 7313"/>
              <a:gd name="T65" fmla="*/ 407252968 h 7994"/>
              <a:gd name="T66" fmla="*/ 407337059 w 7313"/>
              <a:gd name="T67" fmla="*/ 407252968 h 7994"/>
              <a:gd name="T68" fmla="*/ 407337059 w 7313"/>
              <a:gd name="T69" fmla="*/ 407252968 h 7994"/>
              <a:gd name="T70" fmla="*/ 407337059 w 7313"/>
              <a:gd name="T71" fmla="*/ 407252968 h 7994"/>
              <a:gd name="T72" fmla="*/ 407337059 w 7313"/>
              <a:gd name="T73" fmla="*/ 407252968 h 7994"/>
              <a:gd name="T74" fmla="*/ 407337059 w 7313"/>
              <a:gd name="T75" fmla="*/ 407252968 h 7994"/>
              <a:gd name="T76" fmla="*/ 407337059 w 7313"/>
              <a:gd name="T77" fmla="*/ 407252968 h 7994"/>
              <a:gd name="T78" fmla="*/ 407337059 w 7313"/>
              <a:gd name="T79" fmla="*/ 407252968 h 7994"/>
              <a:gd name="T80" fmla="*/ 407337059 w 7313"/>
              <a:gd name="T81" fmla="*/ 407252968 h 7994"/>
              <a:gd name="T82" fmla="*/ 407337059 w 7313"/>
              <a:gd name="T83" fmla="*/ 407252968 h 7994"/>
              <a:gd name="T84" fmla="*/ 407337059 w 7313"/>
              <a:gd name="T85" fmla="*/ 407252968 h 7994"/>
              <a:gd name="T86" fmla="*/ 407337059 w 7313"/>
              <a:gd name="T87" fmla="*/ 407252968 h 7994"/>
              <a:gd name="T88" fmla="*/ 407337059 w 7313"/>
              <a:gd name="T89" fmla="*/ 407252968 h 7994"/>
              <a:gd name="T90" fmla="*/ 407337059 w 7313"/>
              <a:gd name="T91" fmla="*/ 407252968 h 7994"/>
              <a:gd name="T92" fmla="*/ 407337059 w 7313"/>
              <a:gd name="T93" fmla="*/ 407252968 h 7994"/>
              <a:gd name="T94" fmla="*/ 407337059 w 7313"/>
              <a:gd name="T95" fmla="*/ 407252968 h 7994"/>
              <a:gd name="T96" fmla="*/ 407337059 w 7313"/>
              <a:gd name="T97" fmla="*/ 407252968 h 7994"/>
              <a:gd name="T98" fmla="*/ 407337059 w 7313"/>
              <a:gd name="T99" fmla="*/ 407252968 h 7994"/>
              <a:gd name="T100" fmla="*/ 407337059 w 7313"/>
              <a:gd name="T101" fmla="*/ 407252968 h 7994"/>
              <a:gd name="T102" fmla="*/ 407337059 w 7313"/>
              <a:gd name="T103" fmla="*/ 407252968 h 7994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</a:gdLst>
            <a:ahLst/>
            <a:cxnLst>
              <a:cxn ang="T104">
                <a:pos x="T0" y="T1"/>
              </a:cxn>
              <a:cxn ang="T105">
                <a:pos x="T2" y="T3"/>
              </a:cxn>
              <a:cxn ang="T106">
                <a:pos x="T4" y="T5"/>
              </a:cxn>
              <a:cxn ang="T107">
                <a:pos x="T6" y="T7"/>
              </a:cxn>
              <a:cxn ang="T108">
                <a:pos x="T8" y="T9"/>
              </a:cxn>
              <a:cxn ang="T109">
                <a:pos x="T10" y="T11"/>
              </a:cxn>
              <a:cxn ang="T110">
                <a:pos x="T12" y="T13"/>
              </a:cxn>
              <a:cxn ang="T111">
                <a:pos x="T14" y="T15"/>
              </a:cxn>
              <a:cxn ang="T112">
                <a:pos x="T16" y="T17"/>
              </a:cxn>
              <a:cxn ang="T113">
                <a:pos x="T18" y="T19"/>
              </a:cxn>
              <a:cxn ang="T114">
                <a:pos x="T20" y="T21"/>
              </a:cxn>
              <a:cxn ang="T115">
                <a:pos x="T22" y="T23"/>
              </a:cxn>
              <a:cxn ang="T116">
                <a:pos x="T24" y="T25"/>
              </a:cxn>
              <a:cxn ang="T117">
                <a:pos x="T26" y="T27"/>
              </a:cxn>
              <a:cxn ang="T118">
                <a:pos x="T28" y="T29"/>
              </a:cxn>
              <a:cxn ang="T119">
                <a:pos x="T30" y="T31"/>
              </a:cxn>
              <a:cxn ang="T120">
                <a:pos x="T32" y="T33"/>
              </a:cxn>
              <a:cxn ang="T121">
                <a:pos x="T34" y="T35"/>
              </a:cxn>
              <a:cxn ang="T122">
                <a:pos x="T36" y="T37"/>
              </a:cxn>
              <a:cxn ang="T123">
                <a:pos x="T38" y="T39"/>
              </a:cxn>
              <a:cxn ang="T124">
                <a:pos x="T40" y="T41"/>
              </a:cxn>
              <a:cxn ang="T125">
                <a:pos x="T42" y="T43"/>
              </a:cxn>
              <a:cxn ang="T126">
                <a:pos x="T44" y="T45"/>
              </a:cxn>
              <a:cxn ang="T127">
                <a:pos x="T46" y="T47"/>
              </a:cxn>
              <a:cxn ang="T128">
                <a:pos x="T48" y="T49"/>
              </a:cxn>
              <a:cxn ang="T129">
                <a:pos x="T50" y="T51"/>
              </a:cxn>
              <a:cxn ang="T130">
                <a:pos x="T52" y="T53"/>
              </a:cxn>
              <a:cxn ang="T131">
                <a:pos x="T54" y="T55"/>
              </a:cxn>
              <a:cxn ang="T132">
                <a:pos x="T56" y="T57"/>
              </a:cxn>
              <a:cxn ang="T133">
                <a:pos x="T58" y="T59"/>
              </a:cxn>
              <a:cxn ang="T134">
                <a:pos x="T60" y="T61"/>
              </a:cxn>
              <a:cxn ang="T135">
                <a:pos x="T62" y="T63"/>
              </a:cxn>
              <a:cxn ang="T136">
                <a:pos x="T64" y="T65"/>
              </a:cxn>
              <a:cxn ang="T137">
                <a:pos x="T66" y="T67"/>
              </a:cxn>
              <a:cxn ang="T138">
                <a:pos x="T68" y="T69"/>
              </a:cxn>
              <a:cxn ang="T139">
                <a:pos x="T70" y="T71"/>
              </a:cxn>
              <a:cxn ang="T140">
                <a:pos x="T72" y="T73"/>
              </a:cxn>
              <a:cxn ang="T141">
                <a:pos x="T74" y="T75"/>
              </a:cxn>
              <a:cxn ang="T142">
                <a:pos x="T76" y="T77"/>
              </a:cxn>
              <a:cxn ang="T143">
                <a:pos x="T78" y="T79"/>
              </a:cxn>
              <a:cxn ang="T144">
                <a:pos x="T80" y="T81"/>
              </a:cxn>
              <a:cxn ang="T145">
                <a:pos x="T82" y="T83"/>
              </a:cxn>
              <a:cxn ang="T146">
                <a:pos x="T84" y="T85"/>
              </a:cxn>
              <a:cxn ang="T147">
                <a:pos x="T86" y="T87"/>
              </a:cxn>
              <a:cxn ang="T148">
                <a:pos x="T88" y="T89"/>
              </a:cxn>
              <a:cxn ang="T149">
                <a:pos x="T90" y="T91"/>
              </a:cxn>
              <a:cxn ang="T150">
                <a:pos x="T92" y="T93"/>
              </a:cxn>
              <a:cxn ang="T151">
                <a:pos x="T94" y="T95"/>
              </a:cxn>
              <a:cxn ang="T152">
                <a:pos x="T96" y="T97"/>
              </a:cxn>
              <a:cxn ang="T153">
                <a:pos x="T98" y="T99"/>
              </a:cxn>
              <a:cxn ang="T154">
                <a:pos x="T100" y="T101"/>
              </a:cxn>
              <a:cxn ang="T155">
                <a:pos x="T102" y="T103"/>
              </a:cxn>
            </a:cxnLst>
            <a:rect l="0" t="0" r="r" b="b"/>
            <a:pathLst>
              <a:path w="7313" h="7994">
                <a:moveTo>
                  <a:pt x="0" y="3997"/>
                </a:moveTo>
                <a:lnTo>
                  <a:pt x="0" y="3997"/>
                </a:lnTo>
                <a:lnTo>
                  <a:pt x="1" y="3944"/>
                </a:lnTo>
                <a:lnTo>
                  <a:pt x="5" y="3891"/>
                </a:lnTo>
                <a:lnTo>
                  <a:pt x="12" y="3839"/>
                </a:lnTo>
                <a:lnTo>
                  <a:pt x="21" y="3788"/>
                </a:lnTo>
                <a:lnTo>
                  <a:pt x="33" y="3737"/>
                </a:lnTo>
                <a:lnTo>
                  <a:pt x="47" y="3687"/>
                </a:lnTo>
                <a:lnTo>
                  <a:pt x="64" y="3639"/>
                </a:lnTo>
                <a:lnTo>
                  <a:pt x="81" y="3591"/>
                </a:lnTo>
                <a:lnTo>
                  <a:pt x="103" y="3545"/>
                </a:lnTo>
                <a:lnTo>
                  <a:pt x="126" y="3500"/>
                </a:lnTo>
                <a:lnTo>
                  <a:pt x="151" y="3457"/>
                </a:lnTo>
                <a:lnTo>
                  <a:pt x="179" y="3414"/>
                </a:lnTo>
                <a:lnTo>
                  <a:pt x="208" y="3373"/>
                </a:lnTo>
                <a:lnTo>
                  <a:pt x="239" y="3333"/>
                </a:lnTo>
                <a:lnTo>
                  <a:pt x="272" y="3296"/>
                </a:lnTo>
                <a:lnTo>
                  <a:pt x="306" y="3259"/>
                </a:lnTo>
                <a:lnTo>
                  <a:pt x="343" y="3225"/>
                </a:lnTo>
                <a:lnTo>
                  <a:pt x="381" y="3191"/>
                </a:lnTo>
                <a:lnTo>
                  <a:pt x="420" y="3161"/>
                </a:lnTo>
                <a:lnTo>
                  <a:pt x="461" y="3131"/>
                </a:lnTo>
                <a:lnTo>
                  <a:pt x="504" y="3104"/>
                </a:lnTo>
                <a:lnTo>
                  <a:pt x="548" y="3079"/>
                </a:lnTo>
                <a:lnTo>
                  <a:pt x="593" y="3055"/>
                </a:lnTo>
                <a:lnTo>
                  <a:pt x="639" y="3035"/>
                </a:lnTo>
                <a:lnTo>
                  <a:pt x="686" y="3016"/>
                </a:lnTo>
                <a:lnTo>
                  <a:pt x="735" y="3000"/>
                </a:lnTo>
                <a:lnTo>
                  <a:pt x="785" y="2986"/>
                </a:lnTo>
                <a:lnTo>
                  <a:pt x="834" y="2974"/>
                </a:lnTo>
                <a:lnTo>
                  <a:pt x="886" y="2964"/>
                </a:lnTo>
                <a:lnTo>
                  <a:pt x="938" y="2957"/>
                </a:lnTo>
                <a:lnTo>
                  <a:pt x="990" y="2954"/>
                </a:lnTo>
                <a:lnTo>
                  <a:pt x="1045" y="2952"/>
                </a:lnTo>
                <a:lnTo>
                  <a:pt x="3746" y="2952"/>
                </a:lnTo>
                <a:lnTo>
                  <a:pt x="2576" y="1782"/>
                </a:lnTo>
                <a:lnTo>
                  <a:pt x="2539" y="1743"/>
                </a:lnTo>
                <a:lnTo>
                  <a:pt x="2504" y="1703"/>
                </a:lnTo>
                <a:lnTo>
                  <a:pt x="2472" y="1661"/>
                </a:lnTo>
                <a:lnTo>
                  <a:pt x="2443" y="1619"/>
                </a:lnTo>
                <a:lnTo>
                  <a:pt x="2415" y="1575"/>
                </a:lnTo>
                <a:lnTo>
                  <a:pt x="2391" y="1530"/>
                </a:lnTo>
                <a:lnTo>
                  <a:pt x="2367" y="1484"/>
                </a:lnTo>
                <a:lnTo>
                  <a:pt x="2347" y="1438"/>
                </a:lnTo>
                <a:lnTo>
                  <a:pt x="2329" y="1389"/>
                </a:lnTo>
                <a:lnTo>
                  <a:pt x="2314" y="1342"/>
                </a:lnTo>
                <a:lnTo>
                  <a:pt x="2301" y="1292"/>
                </a:lnTo>
                <a:lnTo>
                  <a:pt x="2290" y="1244"/>
                </a:lnTo>
                <a:lnTo>
                  <a:pt x="2282" y="1194"/>
                </a:lnTo>
                <a:lnTo>
                  <a:pt x="2276" y="1144"/>
                </a:lnTo>
                <a:lnTo>
                  <a:pt x="2272" y="1093"/>
                </a:lnTo>
                <a:lnTo>
                  <a:pt x="2271" y="1044"/>
                </a:lnTo>
                <a:lnTo>
                  <a:pt x="2272" y="994"/>
                </a:lnTo>
                <a:lnTo>
                  <a:pt x="2276" y="943"/>
                </a:lnTo>
                <a:lnTo>
                  <a:pt x="2282" y="893"/>
                </a:lnTo>
                <a:lnTo>
                  <a:pt x="2290" y="844"/>
                </a:lnTo>
                <a:lnTo>
                  <a:pt x="2301" y="794"/>
                </a:lnTo>
                <a:lnTo>
                  <a:pt x="2314" y="745"/>
                </a:lnTo>
                <a:lnTo>
                  <a:pt x="2329" y="698"/>
                </a:lnTo>
                <a:lnTo>
                  <a:pt x="2347" y="650"/>
                </a:lnTo>
                <a:lnTo>
                  <a:pt x="2367" y="603"/>
                </a:lnTo>
                <a:lnTo>
                  <a:pt x="2391" y="557"/>
                </a:lnTo>
                <a:lnTo>
                  <a:pt x="2415" y="512"/>
                </a:lnTo>
                <a:lnTo>
                  <a:pt x="2443" y="468"/>
                </a:lnTo>
                <a:lnTo>
                  <a:pt x="2472" y="426"/>
                </a:lnTo>
                <a:lnTo>
                  <a:pt x="2504" y="384"/>
                </a:lnTo>
                <a:lnTo>
                  <a:pt x="2539" y="343"/>
                </a:lnTo>
                <a:lnTo>
                  <a:pt x="2576" y="305"/>
                </a:lnTo>
                <a:lnTo>
                  <a:pt x="2614" y="268"/>
                </a:lnTo>
                <a:lnTo>
                  <a:pt x="2654" y="233"/>
                </a:lnTo>
                <a:lnTo>
                  <a:pt x="2696" y="201"/>
                </a:lnTo>
                <a:lnTo>
                  <a:pt x="2740" y="171"/>
                </a:lnTo>
                <a:lnTo>
                  <a:pt x="2783" y="144"/>
                </a:lnTo>
                <a:lnTo>
                  <a:pt x="2828" y="119"/>
                </a:lnTo>
                <a:lnTo>
                  <a:pt x="2875" y="97"/>
                </a:lnTo>
                <a:lnTo>
                  <a:pt x="2921" y="77"/>
                </a:lnTo>
                <a:lnTo>
                  <a:pt x="2968" y="59"/>
                </a:lnTo>
                <a:lnTo>
                  <a:pt x="3017" y="44"/>
                </a:lnTo>
                <a:lnTo>
                  <a:pt x="3065" y="29"/>
                </a:lnTo>
                <a:lnTo>
                  <a:pt x="3115" y="19"/>
                </a:lnTo>
                <a:lnTo>
                  <a:pt x="3165" y="10"/>
                </a:lnTo>
                <a:lnTo>
                  <a:pt x="3214" y="5"/>
                </a:lnTo>
                <a:lnTo>
                  <a:pt x="3264" y="1"/>
                </a:lnTo>
                <a:lnTo>
                  <a:pt x="3315" y="0"/>
                </a:lnTo>
                <a:lnTo>
                  <a:pt x="3365" y="1"/>
                </a:lnTo>
                <a:lnTo>
                  <a:pt x="3414" y="5"/>
                </a:lnTo>
                <a:lnTo>
                  <a:pt x="3465" y="10"/>
                </a:lnTo>
                <a:lnTo>
                  <a:pt x="3514" y="19"/>
                </a:lnTo>
                <a:lnTo>
                  <a:pt x="3563" y="29"/>
                </a:lnTo>
                <a:lnTo>
                  <a:pt x="3612" y="44"/>
                </a:lnTo>
                <a:lnTo>
                  <a:pt x="3660" y="59"/>
                </a:lnTo>
                <a:lnTo>
                  <a:pt x="3708" y="77"/>
                </a:lnTo>
                <a:lnTo>
                  <a:pt x="3755" y="97"/>
                </a:lnTo>
                <a:lnTo>
                  <a:pt x="3801" y="119"/>
                </a:lnTo>
                <a:lnTo>
                  <a:pt x="3846" y="144"/>
                </a:lnTo>
                <a:lnTo>
                  <a:pt x="3890" y="171"/>
                </a:lnTo>
                <a:lnTo>
                  <a:pt x="3933" y="201"/>
                </a:lnTo>
                <a:lnTo>
                  <a:pt x="3974" y="233"/>
                </a:lnTo>
                <a:lnTo>
                  <a:pt x="4014" y="268"/>
                </a:lnTo>
                <a:lnTo>
                  <a:pt x="4053" y="305"/>
                </a:lnTo>
                <a:lnTo>
                  <a:pt x="6965" y="3216"/>
                </a:lnTo>
                <a:lnTo>
                  <a:pt x="6987" y="3236"/>
                </a:lnTo>
                <a:lnTo>
                  <a:pt x="7009" y="3258"/>
                </a:lnTo>
                <a:lnTo>
                  <a:pt x="7043" y="3293"/>
                </a:lnTo>
                <a:lnTo>
                  <a:pt x="7076" y="3331"/>
                </a:lnTo>
                <a:lnTo>
                  <a:pt x="7106" y="3370"/>
                </a:lnTo>
                <a:lnTo>
                  <a:pt x="7134" y="3410"/>
                </a:lnTo>
                <a:lnTo>
                  <a:pt x="7161" y="3451"/>
                </a:lnTo>
                <a:lnTo>
                  <a:pt x="7185" y="3493"/>
                </a:lnTo>
                <a:lnTo>
                  <a:pt x="7208" y="3536"/>
                </a:lnTo>
                <a:lnTo>
                  <a:pt x="7228" y="3578"/>
                </a:lnTo>
                <a:lnTo>
                  <a:pt x="7245" y="3623"/>
                </a:lnTo>
                <a:lnTo>
                  <a:pt x="7261" y="3668"/>
                </a:lnTo>
                <a:lnTo>
                  <a:pt x="7275" y="3713"/>
                </a:lnTo>
                <a:lnTo>
                  <a:pt x="7286" y="3759"/>
                </a:lnTo>
                <a:lnTo>
                  <a:pt x="7296" y="3806"/>
                </a:lnTo>
                <a:lnTo>
                  <a:pt x="7303" y="3852"/>
                </a:lnTo>
                <a:lnTo>
                  <a:pt x="7308" y="3899"/>
                </a:lnTo>
                <a:lnTo>
                  <a:pt x="7312" y="3946"/>
                </a:lnTo>
                <a:lnTo>
                  <a:pt x="7312" y="3949"/>
                </a:lnTo>
                <a:lnTo>
                  <a:pt x="7312" y="3951"/>
                </a:lnTo>
                <a:lnTo>
                  <a:pt x="7313" y="3970"/>
                </a:lnTo>
                <a:lnTo>
                  <a:pt x="7313" y="3971"/>
                </a:lnTo>
                <a:lnTo>
                  <a:pt x="7313" y="3974"/>
                </a:lnTo>
                <a:lnTo>
                  <a:pt x="7313" y="3996"/>
                </a:lnTo>
                <a:lnTo>
                  <a:pt x="7313" y="3997"/>
                </a:lnTo>
                <a:lnTo>
                  <a:pt x="7313" y="3999"/>
                </a:lnTo>
                <a:lnTo>
                  <a:pt x="7313" y="4021"/>
                </a:lnTo>
                <a:lnTo>
                  <a:pt x="7311" y="4070"/>
                </a:lnTo>
                <a:lnTo>
                  <a:pt x="7306" y="4118"/>
                </a:lnTo>
                <a:lnTo>
                  <a:pt x="7300" y="4167"/>
                </a:lnTo>
                <a:lnTo>
                  <a:pt x="7290" y="4215"/>
                </a:lnTo>
                <a:lnTo>
                  <a:pt x="7280" y="4262"/>
                </a:lnTo>
                <a:lnTo>
                  <a:pt x="7266" y="4310"/>
                </a:lnTo>
                <a:lnTo>
                  <a:pt x="7250" y="4356"/>
                </a:lnTo>
                <a:lnTo>
                  <a:pt x="7232" y="4402"/>
                </a:lnTo>
                <a:lnTo>
                  <a:pt x="7212" y="4448"/>
                </a:lnTo>
                <a:lnTo>
                  <a:pt x="7190" y="4492"/>
                </a:lnTo>
                <a:lnTo>
                  <a:pt x="7165" y="4536"/>
                </a:lnTo>
                <a:lnTo>
                  <a:pt x="7139" y="4578"/>
                </a:lnTo>
                <a:lnTo>
                  <a:pt x="7109" y="4620"/>
                </a:lnTo>
                <a:lnTo>
                  <a:pt x="7079" y="4660"/>
                </a:lnTo>
                <a:lnTo>
                  <a:pt x="7044" y="4699"/>
                </a:lnTo>
                <a:lnTo>
                  <a:pt x="7009" y="4737"/>
                </a:lnTo>
                <a:lnTo>
                  <a:pt x="6987" y="4757"/>
                </a:lnTo>
                <a:lnTo>
                  <a:pt x="6966" y="4777"/>
                </a:lnTo>
                <a:lnTo>
                  <a:pt x="4053" y="7690"/>
                </a:lnTo>
                <a:lnTo>
                  <a:pt x="4014" y="7726"/>
                </a:lnTo>
                <a:lnTo>
                  <a:pt x="3974" y="7761"/>
                </a:lnTo>
                <a:lnTo>
                  <a:pt x="3933" y="7793"/>
                </a:lnTo>
                <a:lnTo>
                  <a:pt x="3890" y="7822"/>
                </a:lnTo>
                <a:lnTo>
                  <a:pt x="3846" y="7851"/>
                </a:lnTo>
                <a:lnTo>
                  <a:pt x="3801" y="7875"/>
                </a:lnTo>
                <a:lnTo>
                  <a:pt x="3755" y="7898"/>
                </a:lnTo>
                <a:lnTo>
                  <a:pt x="3708" y="7918"/>
                </a:lnTo>
                <a:lnTo>
                  <a:pt x="3660" y="7936"/>
                </a:lnTo>
                <a:lnTo>
                  <a:pt x="3612" y="7951"/>
                </a:lnTo>
                <a:lnTo>
                  <a:pt x="3563" y="7964"/>
                </a:lnTo>
                <a:lnTo>
                  <a:pt x="3514" y="7975"/>
                </a:lnTo>
                <a:lnTo>
                  <a:pt x="3465" y="7983"/>
                </a:lnTo>
                <a:lnTo>
                  <a:pt x="3414" y="7989"/>
                </a:lnTo>
                <a:lnTo>
                  <a:pt x="3365" y="7993"/>
                </a:lnTo>
                <a:lnTo>
                  <a:pt x="3315" y="7994"/>
                </a:lnTo>
                <a:lnTo>
                  <a:pt x="3264" y="7993"/>
                </a:lnTo>
                <a:lnTo>
                  <a:pt x="3214" y="7989"/>
                </a:lnTo>
                <a:lnTo>
                  <a:pt x="3165" y="7983"/>
                </a:lnTo>
                <a:lnTo>
                  <a:pt x="3115" y="7975"/>
                </a:lnTo>
                <a:lnTo>
                  <a:pt x="3065" y="7964"/>
                </a:lnTo>
                <a:lnTo>
                  <a:pt x="3017" y="7951"/>
                </a:lnTo>
                <a:lnTo>
                  <a:pt x="2968" y="7936"/>
                </a:lnTo>
                <a:lnTo>
                  <a:pt x="2921" y="7918"/>
                </a:lnTo>
                <a:lnTo>
                  <a:pt x="2875" y="7898"/>
                </a:lnTo>
                <a:lnTo>
                  <a:pt x="2828" y="7875"/>
                </a:lnTo>
                <a:lnTo>
                  <a:pt x="2783" y="7851"/>
                </a:lnTo>
                <a:lnTo>
                  <a:pt x="2740" y="7822"/>
                </a:lnTo>
                <a:lnTo>
                  <a:pt x="2696" y="7793"/>
                </a:lnTo>
                <a:lnTo>
                  <a:pt x="2654" y="7761"/>
                </a:lnTo>
                <a:lnTo>
                  <a:pt x="2614" y="7726"/>
                </a:lnTo>
                <a:lnTo>
                  <a:pt x="2576" y="7690"/>
                </a:lnTo>
                <a:lnTo>
                  <a:pt x="2539" y="7651"/>
                </a:lnTo>
                <a:lnTo>
                  <a:pt x="2504" y="7610"/>
                </a:lnTo>
                <a:lnTo>
                  <a:pt x="2472" y="7569"/>
                </a:lnTo>
                <a:lnTo>
                  <a:pt x="2443" y="7526"/>
                </a:lnTo>
                <a:lnTo>
                  <a:pt x="2415" y="7482"/>
                </a:lnTo>
                <a:lnTo>
                  <a:pt x="2391" y="7438"/>
                </a:lnTo>
                <a:lnTo>
                  <a:pt x="2367" y="7391"/>
                </a:lnTo>
                <a:lnTo>
                  <a:pt x="2347" y="7344"/>
                </a:lnTo>
                <a:lnTo>
                  <a:pt x="2329" y="7297"/>
                </a:lnTo>
                <a:lnTo>
                  <a:pt x="2314" y="7248"/>
                </a:lnTo>
                <a:lnTo>
                  <a:pt x="2301" y="7200"/>
                </a:lnTo>
                <a:lnTo>
                  <a:pt x="2290" y="7151"/>
                </a:lnTo>
                <a:lnTo>
                  <a:pt x="2282" y="7101"/>
                </a:lnTo>
                <a:lnTo>
                  <a:pt x="2276" y="7051"/>
                </a:lnTo>
                <a:lnTo>
                  <a:pt x="2272" y="7001"/>
                </a:lnTo>
                <a:lnTo>
                  <a:pt x="2271" y="6951"/>
                </a:lnTo>
                <a:lnTo>
                  <a:pt x="2272" y="6900"/>
                </a:lnTo>
                <a:lnTo>
                  <a:pt x="2276" y="6851"/>
                </a:lnTo>
                <a:lnTo>
                  <a:pt x="2282" y="6801"/>
                </a:lnTo>
                <a:lnTo>
                  <a:pt x="2290" y="6751"/>
                </a:lnTo>
                <a:lnTo>
                  <a:pt x="2301" y="6701"/>
                </a:lnTo>
                <a:lnTo>
                  <a:pt x="2314" y="6653"/>
                </a:lnTo>
                <a:lnTo>
                  <a:pt x="2329" y="6604"/>
                </a:lnTo>
                <a:lnTo>
                  <a:pt x="2347" y="6557"/>
                </a:lnTo>
                <a:lnTo>
                  <a:pt x="2367" y="6511"/>
                </a:lnTo>
                <a:lnTo>
                  <a:pt x="2391" y="6465"/>
                </a:lnTo>
                <a:lnTo>
                  <a:pt x="2415" y="6420"/>
                </a:lnTo>
                <a:lnTo>
                  <a:pt x="2443" y="6376"/>
                </a:lnTo>
                <a:lnTo>
                  <a:pt x="2472" y="6332"/>
                </a:lnTo>
                <a:lnTo>
                  <a:pt x="2504" y="6291"/>
                </a:lnTo>
                <a:lnTo>
                  <a:pt x="2539" y="6251"/>
                </a:lnTo>
                <a:lnTo>
                  <a:pt x="2576" y="6213"/>
                </a:lnTo>
                <a:lnTo>
                  <a:pt x="3746" y="5041"/>
                </a:lnTo>
                <a:lnTo>
                  <a:pt x="1045" y="5041"/>
                </a:lnTo>
                <a:lnTo>
                  <a:pt x="990" y="5040"/>
                </a:lnTo>
                <a:lnTo>
                  <a:pt x="938" y="5036"/>
                </a:lnTo>
                <a:lnTo>
                  <a:pt x="886" y="5029"/>
                </a:lnTo>
                <a:lnTo>
                  <a:pt x="834" y="5020"/>
                </a:lnTo>
                <a:lnTo>
                  <a:pt x="785" y="5009"/>
                </a:lnTo>
                <a:lnTo>
                  <a:pt x="735" y="4995"/>
                </a:lnTo>
                <a:lnTo>
                  <a:pt x="686" y="4978"/>
                </a:lnTo>
                <a:lnTo>
                  <a:pt x="639" y="4959"/>
                </a:lnTo>
                <a:lnTo>
                  <a:pt x="593" y="4938"/>
                </a:lnTo>
                <a:lnTo>
                  <a:pt x="548" y="4916"/>
                </a:lnTo>
                <a:lnTo>
                  <a:pt x="504" y="4890"/>
                </a:lnTo>
                <a:lnTo>
                  <a:pt x="461" y="4862"/>
                </a:lnTo>
                <a:lnTo>
                  <a:pt x="420" y="4834"/>
                </a:lnTo>
                <a:lnTo>
                  <a:pt x="381" y="4802"/>
                </a:lnTo>
                <a:lnTo>
                  <a:pt x="343" y="4770"/>
                </a:lnTo>
                <a:lnTo>
                  <a:pt x="306" y="4735"/>
                </a:lnTo>
                <a:lnTo>
                  <a:pt x="272" y="4699"/>
                </a:lnTo>
                <a:lnTo>
                  <a:pt x="239" y="4661"/>
                </a:lnTo>
                <a:lnTo>
                  <a:pt x="208" y="4621"/>
                </a:lnTo>
                <a:lnTo>
                  <a:pt x="179" y="4581"/>
                </a:lnTo>
                <a:lnTo>
                  <a:pt x="151" y="4538"/>
                </a:lnTo>
                <a:lnTo>
                  <a:pt x="126" y="4494"/>
                </a:lnTo>
                <a:lnTo>
                  <a:pt x="103" y="4449"/>
                </a:lnTo>
                <a:lnTo>
                  <a:pt x="81" y="4403"/>
                </a:lnTo>
                <a:lnTo>
                  <a:pt x="64" y="4356"/>
                </a:lnTo>
                <a:lnTo>
                  <a:pt x="47" y="4307"/>
                </a:lnTo>
                <a:lnTo>
                  <a:pt x="33" y="4258"/>
                </a:lnTo>
                <a:lnTo>
                  <a:pt x="21" y="4207"/>
                </a:lnTo>
                <a:lnTo>
                  <a:pt x="12" y="4156"/>
                </a:lnTo>
                <a:lnTo>
                  <a:pt x="5" y="4104"/>
                </a:lnTo>
                <a:lnTo>
                  <a:pt x="1" y="4051"/>
                </a:lnTo>
                <a:lnTo>
                  <a:pt x="0" y="3997"/>
                </a:lnTo>
                <a:close/>
              </a:path>
            </a:pathLst>
          </a:custGeom>
          <a:noFill/>
          <a:ln>
            <a:solidFill>
              <a:schemeClr val="bg1"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1775"/>
          </a:p>
        </p:txBody>
      </p:sp>
      <p:sp>
        <p:nvSpPr>
          <p:cNvPr id="8" name="KSO_Shape"/>
          <p:cNvSpPr/>
          <p:nvPr/>
        </p:nvSpPr>
        <p:spPr bwMode="auto">
          <a:xfrm rot="19000602">
            <a:off x="1743859" y="2743297"/>
            <a:ext cx="2654565" cy="2457696"/>
          </a:xfrm>
          <a:custGeom>
            <a:avLst/>
            <a:gdLst>
              <a:gd name="T0" fmla="*/ 407337059 w 7313"/>
              <a:gd name="T1" fmla="*/ 407252968 h 7994"/>
              <a:gd name="T2" fmla="*/ 407337059 w 7313"/>
              <a:gd name="T3" fmla="*/ 407252968 h 7994"/>
              <a:gd name="T4" fmla="*/ 407337059 w 7313"/>
              <a:gd name="T5" fmla="*/ 407252968 h 7994"/>
              <a:gd name="T6" fmla="*/ 407337059 w 7313"/>
              <a:gd name="T7" fmla="*/ 407252968 h 7994"/>
              <a:gd name="T8" fmla="*/ 407337059 w 7313"/>
              <a:gd name="T9" fmla="*/ 407252968 h 7994"/>
              <a:gd name="T10" fmla="*/ 407337059 w 7313"/>
              <a:gd name="T11" fmla="*/ 407252968 h 7994"/>
              <a:gd name="T12" fmla="*/ 407337059 w 7313"/>
              <a:gd name="T13" fmla="*/ 407252968 h 7994"/>
              <a:gd name="T14" fmla="*/ 407337059 w 7313"/>
              <a:gd name="T15" fmla="*/ 407252968 h 7994"/>
              <a:gd name="T16" fmla="*/ 407337059 w 7313"/>
              <a:gd name="T17" fmla="*/ 407252968 h 7994"/>
              <a:gd name="T18" fmla="*/ 407337059 w 7313"/>
              <a:gd name="T19" fmla="*/ 407252968 h 7994"/>
              <a:gd name="T20" fmla="*/ 407337059 w 7313"/>
              <a:gd name="T21" fmla="*/ 407252968 h 7994"/>
              <a:gd name="T22" fmla="*/ 407337059 w 7313"/>
              <a:gd name="T23" fmla="*/ 407252968 h 7994"/>
              <a:gd name="T24" fmla="*/ 407337059 w 7313"/>
              <a:gd name="T25" fmla="*/ 407252968 h 7994"/>
              <a:gd name="T26" fmla="*/ 407337059 w 7313"/>
              <a:gd name="T27" fmla="*/ 407252968 h 7994"/>
              <a:gd name="T28" fmla="*/ 407337059 w 7313"/>
              <a:gd name="T29" fmla="*/ 407252968 h 7994"/>
              <a:gd name="T30" fmla="*/ 407337059 w 7313"/>
              <a:gd name="T31" fmla="*/ 407252968 h 7994"/>
              <a:gd name="T32" fmla="*/ 407337059 w 7313"/>
              <a:gd name="T33" fmla="*/ 407252968 h 7994"/>
              <a:gd name="T34" fmla="*/ 407337059 w 7313"/>
              <a:gd name="T35" fmla="*/ 407252968 h 7994"/>
              <a:gd name="T36" fmla="*/ 407337059 w 7313"/>
              <a:gd name="T37" fmla="*/ 407252968 h 7994"/>
              <a:gd name="T38" fmla="*/ 407337059 w 7313"/>
              <a:gd name="T39" fmla="*/ 407252968 h 7994"/>
              <a:gd name="T40" fmla="*/ 407337059 w 7313"/>
              <a:gd name="T41" fmla="*/ 407252968 h 7994"/>
              <a:gd name="T42" fmla="*/ 407337059 w 7313"/>
              <a:gd name="T43" fmla="*/ 407252968 h 7994"/>
              <a:gd name="T44" fmla="*/ 407337059 w 7313"/>
              <a:gd name="T45" fmla="*/ 407252968 h 7994"/>
              <a:gd name="T46" fmla="*/ 407337059 w 7313"/>
              <a:gd name="T47" fmla="*/ 407252968 h 7994"/>
              <a:gd name="T48" fmla="*/ 407337059 w 7313"/>
              <a:gd name="T49" fmla="*/ 407252968 h 7994"/>
              <a:gd name="T50" fmla="*/ 407337059 w 7313"/>
              <a:gd name="T51" fmla="*/ 407252968 h 7994"/>
              <a:gd name="T52" fmla="*/ 407337059 w 7313"/>
              <a:gd name="T53" fmla="*/ 407252968 h 7994"/>
              <a:gd name="T54" fmla="*/ 407337059 w 7313"/>
              <a:gd name="T55" fmla="*/ 407252968 h 7994"/>
              <a:gd name="T56" fmla="*/ 407337059 w 7313"/>
              <a:gd name="T57" fmla="*/ 407252968 h 7994"/>
              <a:gd name="T58" fmla="*/ 407337059 w 7313"/>
              <a:gd name="T59" fmla="*/ 407252968 h 7994"/>
              <a:gd name="T60" fmla="*/ 407337059 w 7313"/>
              <a:gd name="T61" fmla="*/ 407252968 h 7994"/>
              <a:gd name="T62" fmla="*/ 407337059 w 7313"/>
              <a:gd name="T63" fmla="*/ 407252968 h 7994"/>
              <a:gd name="T64" fmla="*/ 407337059 w 7313"/>
              <a:gd name="T65" fmla="*/ 407252968 h 7994"/>
              <a:gd name="T66" fmla="*/ 407337059 w 7313"/>
              <a:gd name="T67" fmla="*/ 407252968 h 7994"/>
              <a:gd name="T68" fmla="*/ 407337059 w 7313"/>
              <a:gd name="T69" fmla="*/ 407252968 h 7994"/>
              <a:gd name="T70" fmla="*/ 407337059 w 7313"/>
              <a:gd name="T71" fmla="*/ 407252968 h 7994"/>
              <a:gd name="T72" fmla="*/ 407337059 w 7313"/>
              <a:gd name="T73" fmla="*/ 407252968 h 7994"/>
              <a:gd name="T74" fmla="*/ 407337059 w 7313"/>
              <a:gd name="T75" fmla="*/ 407252968 h 7994"/>
              <a:gd name="T76" fmla="*/ 407337059 w 7313"/>
              <a:gd name="T77" fmla="*/ 407252968 h 7994"/>
              <a:gd name="T78" fmla="*/ 407337059 w 7313"/>
              <a:gd name="T79" fmla="*/ 407252968 h 7994"/>
              <a:gd name="T80" fmla="*/ 407337059 w 7313"/>
              <a:gd name="T81" fmla="*/ 407252968 h 7994"/>
              <a:gd name="T82" fmla="*/ 407337059 w 7313"/>
              <a:gd name="T83" fmla="*/ 407252968 h 7994"/>
              <a:gd name="T84" fmla="*/ 407337059 w 7313"/>
              <a:gd name="T85" fmla="*/ 407252968 h 7994"/>
              <a:gd name="T86" fmla="*/ 407337059 w 7313"/>
              <a:gd name="T87" fmla="*/ 407252968 h 7994"/>
              <a:gd name="T88" fmla="*/ 407337059 w 7313"/>
              <a:gd name="T89" fmla="*/ 407252968 h 7994"/>
              <a:gd name="T90" fmla="*/ 407337059 w 7313"/>
              <a:gd name="T91" fmla="*/ 407252968 h 7994"/>
              <a:gd name="T92" fmla="*/ 407337059 w 7313"/>
              <a:gd name="T93" fmla="*/ 407252968 h 7994"/>
              <a:gd name="T94" fmla="*/ 407337059 w 7313"/>
              <a:gd name="T95" fmla="*/ 407252968 h 7994"/>
              <a:gd name="T96" fmla="*/ 407337059 w 7313"/>
              <a:gd name="T97" fmla="*/ 407252968 h 7994"/>
              <a:gd name="T98" fmla="*/ 407337059 w 7313"/>
              <a:gd name="T99" fmla="*/ 407252968 h 7994"/>
              <a:gd name="T100" fmla="*/ 407337059 w 7313"/>
              <a:gd name="T101" fmla="*/ 407252968 h 7994"/>
              <a:gd name="T102" fmla="*/ 407337059 w 7313"/>
              <a:gd name="T103" fmla="*/ 407252968 h 7994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</a:gdLst>
            <a:ahLst/>
            <a:cxnLst>
              <a:cxn ang="T104">
                <a:pos x="T0" y="T1"/>
              </a:cxn>
              <a:cxn ang="T105">
                <a:pos x="T2" y="T3"/>
              </a:cxn>
              <a:cxn ang="T106">
                <a:pos x="T4" y="T5"/>
              </a:cxn>
              <a:cxn ang="T107">
                <a:pos x="T6" y="T7"/>
              </a:cxn>
              <a:cxn ang="T108">
                <a:pos x="T8" y="T9"/>
              </a:cxn>
              <a:cxn ang="T109">
                <a:pos x="T10" y="T11"/>
              </a:cxn>
              <a:cxn ang="T110">
                <a:pos x="T12" y="T13"/>
              </a:cxn>
              <a:cxn ang="T111">
                <a:pos x="T14" y="T15"/>
              </a:cxn>
              <a:cxn ang="T112">
                <a:pos x="T16" y="T17"/>
              </a:cxn>
              <a:cxn ang="T113">
                <a:pos x="T18" y="T19"/>
              </a:cxn>
              <a:cxn ang="T114">
                <a:pos x="T20" y="T21"/>
              </a:cxn>
              <a:cxn ang="T115">
                <a:pos x="T22" y="T23"/>
              </a:cxn>
              <a:cxn ang="T116">
                <a:pos x="T24" y="T25"/>
              </a:cxn>
              <a:cxn ang="T117">
                <a:pos x="T26" y="T27"/>
              </a:cxn>
              <a:cxn ang="T118">
                <a:pos x="T28" y="T29"/>
              </a:cxn>
              <a:cxn ang="T119">
                <a:pos x="T30" y="T31"/>
              </a:cxn>
              <a:cxn ang="T120">
                <a:pos x="T32" y="T33"/>
              </a:cxn>
              <a:cxn ang="T121">
                <a:pos x="T34" y="T35"/>
              </a:cxn>
              <a:cxn ang="T122">
                <a:pos x="T36" y="T37"/>
              </a:cxn>
              <a:cxn ang="T123">
                <a:pos x="T38" y="T39"/>
              </a:cxn>
              <a:cxn ang="T124">
                <a:pos x="T40" y="T41"/>
              </a:cxn>
              <a:cxn ang="T125">
                <a:pos x="T42" y="T43"/>
              </a:cxn>
              <a:cxn ang="T126">
                <a:pos x="T44" y="T45"/>
              </a:cxn>
              <a:cxn ang="T127">
                <a:pos x="T46" y="T47"/>
              </a:cxn>
              <a:cxn ang="T128">
                <a:pos x="T48" y="T49"/>
              </a:cxn>
              <a:cxn ang="T129">
                <a:pos x="T50" y="T51"/>
              </a:cxn>
              <a:cxn ang="T130">
                <a:pos x="T52" y="T53"/>
              </a:cxn>
              <a:cxn ang="T131">
                <a:pos x="T54" y="T55"/>
              </a:cxn>
              <a:cxn ang="T132">
                <a:pos x="T56" y="T57"/>
              </a:cxn>
              <a:cxn ang="T133">
                <a:pos x="T58" y="T59"/>
              </a:cxn>
              <a:cxn ang="T134">
                <a:pos x="T60" y="T61"/>
              </a:cxn>
              <a:cxn ang="T135">
                <a:pos x="T62" y="T63"/>
              </a:cxn>
              <a:cxn ang="T136">
                <a:pos x="T64" y="T65"/>
              </a:cxn>
              <a:cxn ang="T137">
                <a:pos x="T66" y="T67"/>
              </a:cxn>
              <a:cxn ang="T138">
                <a:pos x="T68" y="T69"/>
              </a:cxn>
              <a:cxn ang="T139">
                <a:pos x="T70" y="T71"/>
              </a:cxn>
              <a:cxn ang="T140">
                <a:pos x="T72" y="T73"/>
              </a:cxn>
              <a:cxn ang="T141">
                <a:pos x="T74" y="T75"/>
              </a:cxn>
              <a:cxn ang="T142">
                <a:pos x="T76" y="T77"/>
              </a:cxn>
              <a:cxn ang="T143">
                <a:pos x="T78" y="T79"/>
              </a:cxn>
              <a:cxn ang="T144">
                <a:pos x="T80" y="T81"/>
              </a:cxn>
              <a:cxn ang="T145">
                <a:pos x="T82" y="T83"/>
              </a:cxn>
              <a:cxn ang="T146">
                <a:pos x="T84" y="T85"/>
              </a:cxn>
              <a:cxn ang="T147">
                <a:pos x="T86" y="T87"/>
              </a:cxn>
              <a:cxn ang="T148">
                <a:pos x="T88" y="T89"/>
              </a:cxn>
              <a:cxn ang="T149">
                <a:pos x="T90" y="T91"/>
              </a:cxn>
              <a:cxn ang="T150">
                <a:pos x="T92" y="T93"/>
              </a:cxn>
              <a:cxn ang="T151">
                <a:pos x="T94" y="T95"/>
              </a:cxn>
              <a:cxn ang="T152">
                <a:pos x="T96" y="T97"/>
              </a:cxn>
              <a:cxn ang="T153">
                <a:pos x="T98" y="T99"/>
              </a:cxn>
              <a:cxn ang="T154">
                <a:pos x="T100" y="T101"/>
              </a:cxn>
              <a:cxn ang="T155">
                <a:pos x="T102" y="T103"/>
              </a:cxn>
            </a:cxnLst>
            <a:rect l="0" t="0" r="r" b="b"/>
            <a:pathLst>
              <a:path w="7313" h="7994">
                <a:moveTo>
                  <a:pt x="0" y="3997"/>
                </a:moveTo>
                <a:lnTo>
                  <a:pt x="0" y="3997"/>
                </a:lnTo>
                <a:lnTo>
                  <a:pt x="1" y="3944"/>
                </a:lnTo>
                <a:lnTo>
                  <a:pt x="5" y="3891"/>
                </a:lnTo>
                <a:lnTo>
                  <a:pt x="12" y="3839"/>
                </a:lnTo>
                <a:lnTo>
                  <a:pt x="21" y="3788"/>
                </a:lnTo>
                <a:lnTo>
                  <a:pt x="33" y="3737"/>
                </a:lnTo>
                <a:lnTo>
                  <a:pt x="47" y="3687"/>
                </a:lnTo>
                <a:lnTo>
                  <a:pt x="64" y="3639"/>
                </a:lnTo>
                <a:lnTo>
                  <a:pt x="81" y="3591"/>
                </a:lnTo>
                <a:lnTo>
                  <a:pt x="103" y="3545"/>
                </a:lnTo>
                <a:lnTo>
                  <a:pt x="126" y="3500"/>
                </a:lnTo>
                <a:lnTo>
                  <a:pt x="151" y="3457"/>
                </a:lnTo>
                <a:lnTo>
                  <a:pt x="179" y="3414"/>
                </a:lnTo>
                <a:lnTo>
                  <a:pt x="208" y="3373"/>
                </a:lnTo>
                <a:lnTo>
                  <a:pt x="239" y="3333"/>
                </a:lnTo>
                <a:lnTo>
                  <a:pt x="272" y="3296"/>
                </a:lnTo>
                <a:lnTo>
                  <a:pt x="306" y="3259"/>
                </a:lnTo>
                <a:lnTo>
                  <a:pt x="343" y="3225"/>
                </a:lnTo>
                <a:lnTo>
                  <a:pt x="381" y="3191"/>
                </a:lnTo>
                <a:lnTo>
                  <a:pt x="420" y="3161"/>
                </a:lnTo>
                <a:lnTo>
                  <a:pt x="461" y="3131"/>
                </a:lnTo>
                <a:lnTo>
                  <a:pt x="504" y="3104"/>
                </a:lnTo>
                <a:lnTo>
                  <a:pt x="548" y="3079"/>
                </a:lnTo>
                <a:lnTo>
                  <a:pt x="593" y="3055"/>
                </a:lnTo>
                <a:lnTo>
                  <a:pt x="639" y="3035"/>
                </a:lnTo>
                <a:lnTo>
                  <a:pt x="686" y="3016"/>
                </a:lnTo>
                <a:lnTo>
                  <a:pt x="735" y="3000"/>
                </a:lnTo>
                <a:lnTo>
                  <a:pt x="785" y="2986"/>
                </a:lnTo>
                <a:lnTo>
                  <a:pt x="834" y="2974"/>
                </a:lnTo>
                <a:lnTo>
                  <a:pt x="886" y="2964"/>
                </a:lnTo>
                <a:lnTo>
                  <a:pt x="938" y="2957"/>
                </a:lnTo>
                <a:lnTo>
                  <a:pt x="990" y="2954"/>
                </a:lnTo>
                <a:lnTo>
                  <a:pt x="1045" y="2952"/>
                </a:lnTo>
                <a:lnTo>
                  <a:pt x="3746" y="2952"/>
                </a:lnTo>
                <a:lnTo>
                  <a:pt x="2576" y="1782"/>
                </a:lnTo>
                <a:lnTo>
                  <a:pt x="2539" y="1743"/>
                </a:lnTo>
                <a:lnTo>
                  <a:pt x="2504" y="1703"/>
                </a:lnTo>
                <a:lnTo>
                  <a:pt x="2472" y="1661"/>
                </a:lnTo>
                <a:lnTo>
                  <a:pt x="2443" y="1619"/>
                </a:lnTo>
                <a:lnTo>
                  <a:pt x="2415" y="1575"/>
                </a:lnTo>
                <a:lnTo>
                  <a:pt x="2391" y="1530"/>
                </a:lnTo>
                <a:lnTo>
                  <a:pt x="2367" y="1484"/>
                </a:lnTo>
                <a:lnTo>
                  <a:pt x="2347" y="1438"/>
                </a:lnTo>
                <a:lnTo>
                  <a:pt x="2329" y="1389"/>
                </a:lnTo>
                <a:lnTo>
                  <a:pt x="2314" y="1342"/>
                </a:lnTo>
                <a:lnTo>
                  <a:pt x="2301" y="1292"/>
                </a:lnTo>
                <a:lnTo>
                  <a:pt x="2290" y="1244"/>
                </a:lnTo>
                <a:lnTo>
                  <a:pt x="2282" y="1194"/>
                </a:lnTo>
                <a:lnTo>
                  <a:pt x="2276" y="1144"/>
                </a:lnTo>
                <a:lnTo>
                  <a:pt x="2272" y="1093"/>
                </a:lnTo>
                <a:lnTo>
                  <a:pt x="2271" y="1044"/>
                </a:lnTo>
                <a:lnTo>
                  <a:pt x="2272" y="994"/>
                </a:lnTo>
                <a:lnTo>
                  <a:pt x="2276" y="943"/>
                </a:lnTo>
                <a:lnTo>
                  <a:pt x="2282" y="893"/>
                </a:lnTo>
                <a:lnTo>
                  <a:pt x="2290" y="844"/>
                </a:lnTo>
                <a:lnTo>
                  <a:pt x="2301" y="794"/>
                </a:lnTo>
                <a:lnTo>
                  <a:pt x="2314" y="745"/>
                </a:lnTo>
                <a:lnTo>
                  <a:pt x="2329" y="698"/>
                </a:lnTo>
                <a:lnTo>
                  <a:pt x="2347" y="650"/>
                </a:lnTo>
                <a:lnTo>
                  <a:pt x="2367" y="603"/>
                </a:lnTo>
                <a:lnTo>
                  <a:pt x="2391" y="557"/>
                </a:lnTo>
                <a:lnTo>
                  <a:pt x="2415" y="512"/>
                </a:lnTo>
                <a:lnTo>
                  <a:pt x="2443" y="468"/>
                </a:lnTo>
                <a:lnTo>
                  <a:pt x="2472" y="426"/>
                </a:lnTo>
                <a:lnTo>
                  <a:pt x="2504" y="384"/>
                </a:lnTo>
                <a:lnTo>
                  <a:pt x="2539" y="343"/>
                </a:lnTo>
                <a:lnTo>
                  <a:pt x="2576" y="305"/>
                </a:lnTo>
                <a:lnTo>
                  <a:pt x="2614" y="268"/>
                </a:lnTo>
                <a:lnTo>
                  <a:pt x="2654" y="233"/>
                </a:lnTo>
                <a:lnTo>
                  <a:pt x="2696" y="201"/>
                </a:lnTo>
                <a:lnTo>
                  <a:pt x="2740" y="171"/>
                </a:lnTo>
                <a:lnTo>
                  <a:pt x="2783" y="144"/>
                </a:lnTo>
                <a:lnTo>
                  <a:pt x="2828" y="119"/>
                </a:lnTo>
                <a:lnTo>
                  <a:pt x="2875" y="97"/>
                </a:lnTo>
                <a:lnTo>
                  <a:pt x="2921" y="77"/>
                </a:lnTo>
                <a:lnTo>
                  <a:pt x="2968" y="59"/>
                </a:lnTo>
                <a:lnTo>
                  <a:pt x="3017" y="44"/>
                </a:lnTo>
                <a:lnTo>
                  <a:pt x="3065" y="29"/>
                </a:lnTo>
                <a:lnTo>
                  <a:pt x="3115" y="19"/>
                </a:lnTo>
                <a:lnTo>
                  <a:pt x="3165" y="10"/>
                </a:lnTo>
                <a:lnTo>
                  <a:pt x="3214" y="5"/>
                </a:lnTo>
                <a:lnTo>
                  <a:pt x="3264" y="1"/>
                </a:lnTo>
                <a:lnTo>
                  <a:pt x="3315" y="0"/>
                </a:lnTo>
                <a:lnTo>
                  <a:pt x="3365" y="1"/>
                </a:lnTo>
                <a:lnTo>
                  <a:pt x="3414" y="5"/>
                </a:lnTo>
                <a:lnTo>
                  <a:pt x="3465" y="10"/>
                </a:lnTo>
                <a:lnTo>
                  <a:pt x="3514" y="19"/>
                </a:lnTo>
                <a:lnTo>
                  <a:pt x="3563" y="29"/>
                </a:lnTo>
                <a:lnTo>
                  <a:pt x="3612" y="44"/>
                </a:lnTo>
                <a:lnTo>
                  <a:pt x="3660" y="59"/>
                </a:lnTo>
                <a:lnTo>
                  <a:pt x="3708" y="77"/>
                </a:lnTo>
                <a:lnTo>
                  <a:pt x="3755" y="97"/>
                </a:lnTo>
                <a:lnTo>
                  <a:pt x="3801" y="119"/>
                </a:lnTo>
                <a:lnTo>
                  <a:pt x="3846" y="144"/>
                </a:lnTo>
                <a:lnTo>
                  <a:pt x="3890" y="171"/>
                </a:lnTo>
                <a:lnTo>
                  <a:pt x="3933" y="201"/>
                </a:lnTo>
                <a:lnTo>
                  <a:pt x="3974" y="233"/>
                </a:lnTo>
                <a:lnTo>
                  <a:pt x="4014" y="268"/>
                </a:lnTo>
                <a:lnTo>
                  <a:pt x="4053" y="305"/>
                </a:lnTo>
                <a:lnTo>
                  <a:pt x="6965" y="3216"/>
                </a:lnTo>
                <a:lnTo>
                  <a:pt x="6987" y="3236"/>
                </a:lnTo>
                <a:lnTo>
                  <a:pt x="7009" y="3258"/>
                </a:lnTo>
                <a:lnTo>
                  <a:pt x="7043" y="3293"/>
                </a:lnTo>
                <a:lnTo>
                  <a:pt x="7076" y="3331"/>
                </a:lnTo>
                <a:lnTo>
                  <a:pt x="7106" y="3370"/>
                </a:lnTo>
                <a:lnTo>
                  <a:pt x="7134" y="3410"/>
                </a:lnTo>
                <a:lnTo>
                  <a:pt x="7161" y="3451"/>
                </a:lnTo>
                <a:lnTo>
                  <a:pt x="7185" y="3493"/>
                </a:lnTo>
                <a:lnTo>
                  <a:pt x="7208" y="3536"/>
                </a:lnTo>
                <a:lnTo>
                  <a:pt x="7228" y="3578"/>
                </a:lnTo>
                <a:lnTo>
                  <a:pt x="7245" y="3623"/>
                </a:lnTo>
                <a:lnTo>
                  <a:pt x="7261" y="3668"/>
                </a:lnTo>
                <a:lnTo>
                  <a:pt x="7275" y="3713"/>
                </a:lnTo>
                <a:lnTo>
                  <a:pt x="7286" y="3759"/>
                </a:lnTo>
                <a:lnTo>
                  <a:pt x="7296" y="3806"/>
                </a:lnTo>
                <a:lnTo>
                  <a:pt x="7303" y="3852"/>
                </a:lnTo>
                <a:lnTo>
                  <a:pt x="7308" y="3899"/>
                </a:lnTo>
                <a:lnTo>
                  <a:pt x="7312" y="3946"/>
                </a:lnTo>
                <a:lnTo>
                  <a:pt x="7312" y="3949"/>
                </a:lnTo>
                <a:lnTo>
                  <a:pt x="7312" y="3951"/>
                </a:lnTo>
                <a:lnTo>
                  <a:pt x="7313" y="3970"/>
                </a:lnTo>
                <a:lnTo>
                  <a:pt x="7313" y="3971"/>
                </a:lnTo>
                <a:lnTo>
                  <a:pt x="7313" y="3974"/>
                </a:lnTo>
                <a:lnTo>
                  <a:pt x="7313" y="3996"/>
                </a:lnTo>
                <a:lnTo>
                  <a:pt x="7313" y="3997"/>
                </a:lnTo>
                <a:lnTo>
                  <a:pt x="7313" y="3999"/>
                </a:lnTo>
                <a:lnTo>
                  <a:pt x="7313" y="4021"/>
                </a:lnTo>
                <a:lnTo>
                  <a:pt x="7311" y="4070"/>
                </a:lnTo>
                <a:lnTo>
                  <a:pt x="7306" y="4118"/>
                </a:lnTo>
                <a:lnTo>
                  <a:pt x="7300" y="4167"/>
                </a:lnTo>
                <a:lnTo>
                  <a:pt x="7290" y="4215"/>
                </a:lnTo>
                <a:lnTo>
                  <a:pt x="7280" y="4262"/>
                </a:lnTo>
                <a:lnTo>
                  <a:pt x="7266" y="4310"/>
                </a:lnTo>
                <a:lnTo>
                  <a:pt x="7250" y="4356"/>
                </a:lnTo>
                <a:lnTo>
                  <a:pt x="7232" y="4402"/>
                </a:lnTo>
                <a:lnTo>
                  <a:pt x="7212" y="4448"/>
                </a:lnTo>
                <a:lnTo>
                  <a:pt x="7190" y="4492"/>
                </a:lnTo>
                <a:lnTo>
                  <a:pt x="7165" y="4536"/>
                </a:lnTo>
                <a:lnTo>
                  <a:pt x="7139" y="4578"/>
                </a:lnTo>
                <a:lnTo>
                  <a:pt x="7109" y="4620"/>
                </a:lnTo>
                <a:lnTo>
                  <a:pt x="7079" y="4660"/>
                </a:lnTo>
                <a:lnTo>
                  <a:pt x="7044" y="4699"/>
                </a:lnTo>
                <a:lnTo>
                  <a:pt x="7009" y="4737"/>
                </a:lnTo>
                <a:lnTo>
                  <a:pt x="6987" y="4757"/>
                </a:lnTo>
                <a:lnTo>
                  <a:pt x="6966" y="4777"/>
                </a:lnTo>
                <a:lnTo>
                  <a:pt x="4053" y="7690"/>
                </a:lnTo>
                <a:lnTo>
                  <a:pt x="4014" y="7726"/>
                </a:lnTo>
                <a:lnTo>
                  <a:pt x="3974" y="7761"/>
                </a:lnTo>
                <a:lnTo>
                  <a:pt x="3933" y="7793"/>
                </a:lnTo>
                <a:lnTo>
                  <a:pt x="3890" y="7822"/>
                </a:lnTo>
                <a:lnTo>
                  <a:pt x="3846" y="7851"/>
                </a:lnTo>
                <a:lnTo>
                  <a:pt x="3801" y="7875"/>
                </a:lnTo>
                <a:lnTo>
                  <a:pt x="3755" y="7898"/>
                </a:lnTo>
                <a:lnTo>
                  <a:pt x="3708" y="7918"/>
                </a:lnTo>
                <a:lnTo>
                  <a:pt x="3660" y="7936"/>
                </a:lnTo>
                <a:lnTo>
                  <a:pt x="3612" y="7951"/>
                </a:lnTo>
                <a:lnTo>
                  <a:pt x="3563" y="7964"/>
                </a:lnTo>
                <a:lnTo>
                  <a:pt x="3514" y="7975"/>
                </a:lnTo>
                <a:lnTo>
                  <a:pt x="3465" y="7983"/>
                </a:lnTo>
                <a:lnTo>
                  <a:pt x="3414" y="7989"/>
                </a:lnTo>
                <a:lnTo>
                  <a:pt x="3365" y="7993"/>
                </a:lnTo>
                <a:lnTo>
                  <a:pt x="3315" y="7994"/>
                </a:lnTo>
                <a:lnTo>
                  <a:pt x="3264" y="7993"/>
                </a:lnTo>
                <a:lnTo>
                  <a:pt x="3214" y="7989"/>
                </a:lnTo>
                <a:lnTo>
                  <a:pt x="3165" y="7983"/>
                </a:lnTo>
                <a:lnTo>
                  <a:pt x="3115" y="7975"/>
                </a:lnTo>
                <a:lnTo>
                  <a:pt x="3065" y="7964"/>
                </a:lnTo>
                <a:lnTo>
                  <a:pt x="3017" y="7951"/>
                </a:lnTo>
                <a:lnTo>
                  <a:pt x="2968" y="7936"/>
                </a:lnTo>
                <a:lnTo>
                  <a:pt x="2921" y="7918"/>
                </a:lnTo>
                <a:lnTo>
                  <a:pt x="2875" y="7898"/>
                </a:lnTo>
                <a:lnTo>
                  <a:pt x="2828" y="7875"/>
                </a:lnTo>
                <a:lnTo>
                  <a:pt x="2783" y="7851"/>
                </a:lnTo>
                <a:lnTo>
                  <a:pt x="2740" y="7822"/>
                </a:lnTo>
                <a:lnTo>
                  <a:pt x="2696" y="7793"/>
                </a:lnTo>
                <a:lnTo>
                  <a:pt x="2654" y="7761"/>
                </a:lnTo>
                <a:lnTo>
                  <a:pt x="2614" y="7726"/>
                </a:lnTo>
                <a:lnTo>
                  <a:pt x="2576" y="7690"/>
                </a:lnTo>
                <a:lnTo>
                  <a:pt x="2539" y="7651"/>
                </a:lnTo>
                <a:lnTo>
                  <a:pt x="2504" y="7610"/>
                </a:lnTo>
                <a:lnTo>
                  <a:pt x="2472" y="7569"/>
                </a:lnTo>
                <a:lnTo>
                  <a:pt x="2443" y="7526"/>
                </a:lnTo>
                <a:lnTo>
                  <a:pt x="2415" y="7482"/>
                </a:lnTo>
                <a:lnTo>
                  <a:pt x="2391" y="7438"/>
                </a:lnTo>
                <a:lnTo>
                  <a:pt x="2367" y="7391"/>
                </a:lnTo>
                <a:lnTo>
                  <a:pt x="2347" y="7344"/>
                </a:lnTo>
                <a:lnTo>
                  <a:pt x="2329" y="7297"/>
                </a:lnTo>
                <a:lnTo>
                  <a:pt x="2314" y="7248"/>
                </a:lnTo>
                <a:lnTo>
                  <a:pt x="2301" y="7200"/>
                </a:lnTo>
                <a:lnTo>
                  <a:pt x="2290" y="7151"/>
                </a:lnTo>
                <a:lnTo>
                  <a:pt x="2282" y="7101"/>
                </a:lnTo>
                <a:lnTo>
                  <a:pt x="2276" y="7051"/>
                </a:lnTo>
                <a:lnTo>
                  <a:pt x="2272" y="7001"/>
                </a:lnTo>
                <a:lnTo>
                  <a:pt x="2271" y="6951"/>
                </a:lnTo>
                <a:lnTo>
                  <a:pt x="2272" y="6900"/>
                </a:lnTo>
                <a:lnTo>
                  <a:pt x="2276" y="6851"/>
                </a:lnTo>
                <a:lnTo>
                  <a:pt x="2282" y="6801"/>
                </a:lnTo>
                <a:lnTo>
                  <a:pt x="2290" y="6751"/>
                </a:lnTo>
                <a:lnTo>
                  <a:pt x="2301" y="6701"/>
                </a:lnTo>
                <a:lnTo>
                  <a:pt x="2314" y="6653"/>
                </a:lnTo>
                <a:lnTo>
                  <a:pt x="2329" y="6604"/>
                </a:lnTo>
                <a:lnTo>
                  <a:pt x="2347" y="6557"/>
                </a:lnTo>
                <a:lnTo>
                  <a:pt x="2367" y="6511"/>
                </a:lnTo>
                <a:lnTo>
                  <a:pt x="2391" y="6465"/>
                </a:lnTo>
                <a:lnTo>
                  <a:pt x="2415" y="6420"/>
                </a:lnTo>
                <a:lnTo>
                  <a:pt x="2443" y="6376"/>
                </a:lnTo>
                <a:lnTo>
                  <a:pt x="2472" y="6332"/>
                </a:lnTo>
                <a:lnTo>
                  <a:pt x="2504" y="6291"/>
                </a:lnTo>
                <a:lnTo>
                  <a:pt x="2539" y="6251"/>
                </a:lnTo>
                <a:lnTo>
                  <a:pt x="2576" y="6213"/>
                </a:lnTo>
                <a:lnTo>
                  <a:pt x="3746" y="5041"/>
                </a:lnTo>
                <a:lnTo>
                  <a:pt x="1045" y="5041"/>
                </a:lnTo>
                <a:lnTo>
                  <a:pt x="990" y="5040"/>
                </a:lnTo>
                <a:lnTo>
                  <a:pt x="938" y="5036"/>
                </a:lnTo>
                <a:lnTo>
                  <a:pt x="886" y="5029"/>
                </a:lnTo>
                <a:lnTo>
                  <a:pt x="834" y="5020"/>
                </a:lnTo>
                <a:lnTo>
                  <a:pt x="785" y="5009"/>
                </a:lnTo>
                <a:lnTo>
                  <a:pt x="735" y="4995"/>
                </a:lnTo>
                <a:lnTo>
                  <a:pt x="686" y="4978"/>
                </a:lnTo>
                <a:lnTo>
                  <a:pt x="639" y="4959"/>
                </a:lnTo>
                <a:lnTo>
                  <a:pt x="593" y="4938"/>
                </a:lnTo>
                <a:lnTo>
                  <a:pt x="548" y="4916"/>
                </a:lnTo>
                <a:lnTo>
                  <a:pt x="504" y="4890"/>
                </a:lnTo>
                <a:lnTo>
                  <a:pt x="461" y="4862"/>
                </a:lnTo>
                <a:lnTo>
                  <a:pt x="420" y="4834"/>
                </a:lnTo>
                <a:lnTo>
                  <a:pt x="381" y="4802"/>
                </a:lnTo>
                <a:lnTo>
                  <a:pt x="343" y="4770"/>
                </a:lnTo>
                <a:lnTo>
                  <a:pt x="306" y="4735"/>
                </a:lnTo>
                <a:lnTo>
                  <a:pt x="272" y="4699"/>
                </a:lnTo>
                <a:lnTo>
                  <a:pt x="239" y="4661"/>
                </a:lnTo>
                <a:lnTo>
                  <a:pt x="208" y="4621"/>
                </a:lnTo>
                <a:lnTo>
                  <a:pt x="179" y="4581"/>
                </a:lnTo>
                <a:lnTo>
                  <a:pt x="151" y="4538"/>
                </a:lnTo>
                <a:lnTo>
                  <a:pt x="126" y="4494"/>
                </a:lnTo>
                <a:lnTo>
                  <a:pt x="103" y="4449"/>
                </a:lnTo>
                <a:lnTo>
                  <a:pt x="81" y="4403"/>
                </a:lnTo>
                <a:lnTo>
                  <a:pt x="64" y="4356"/>
                </a:lnTo>
                <a:lnTo>
                  <a:pt x="47" y="4307"/>
                </a:lnTo>
                <a:lnTo>
                  <a:pt x="33" y="4258"/>
                </a:lnTo>
                <a:lnTo>
                  <a:pt x="21" y="4207"/>
                </a:lnTo>
                <a:lnTo>
                  <a:pt x="12" y="4156"/>
                </a:lnTo>
                <a:lnTo>
                  <a:pt x="5" y="4104"/>
                </a:lnTo>
                <a:lnTo>
                  <a:pt x="1" y="4051"/>
                </a:lnTo>
                <a:lnTo>
                  <a:pt x="0" y="3997"/>
                </a:lnTo>
                <a:close/>
              </a:path>
            </a:pathLst>
          </a:custGeom>
          <a:solidFill>
            <a:srgbClr val="22385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9" name="KSO_Shape"/>
          <p:cNvSpPr/>
          <p:nvPr/>
        </p:nvSpPr>
        <p:spPr bwMode="auto">
          <a:xfrm rot="19000602">
            <a:off x="3565299" y="4003861"/>
            <a:ext cx="1886047" cy="1795219"/>
          </a:xfrm>
          <a:custGeom>
            <a:avLst/>
            <a:gdLst>
              <a:gd name="T0" fmla="*/ 407337059 w 7313"/>
              <a:gd name="T1" fmla="*/ 407252968 h 7994"/>
              <a:gd name="T2" fmla="*/ 407337059 w 7313"/>
              <a:gd name="T3" fmla="*/ 407252968 h 7994"/>
              <a:gd name="T4" fmla="*/ 407337059 w 7313"/>
              <a:gd name="T5" fmla="*/ 407252968 h 7994"/>
              <a:gd name="T6" fmla="*/ 407337059 w 7313"/>
              <a:gd name="T7" fmla="*/ 407252968 h 7994"/>
              <a:gd name="T8" fmla="*/ 407337059 w 7313"/>
              <a:gd name="T9" fmla="*/ 407252968 h 7994"/>
              <a:gd name="T10" fmla="*/ 407337059 w 7313"/>
              <a:gd name="T11" fmla="*/ 407252968 h 7994"/>
              <a:gd name="T12" fmla="*/ 407337059 w 7313"/>
              <a:gd name="T13" fmla="*/ 407252968 h 7994"/>
              <a:gd name="T14" fmla="*/ 407337059 w 7313"/>
              <a:gd name="T15" fmla="*/ 407252968 h 7994"/>
              <a:gd name="T16" fmla="*/ 407337059 w 7313"/>
              <a:gd name="T17" fmla="*/ 407252968 h 7994"/>
              <a:gd name="T18" fmla="*/ 407337059 w 7313"/>
              <a:gd name="T19" fmla="*/ 407252968 h 7994"/>
              <a:gd name="T20" fmla="*/ 407337059 w 7313"/>
              <a:gd name="T21" fmla="*/ 407252968 h 7994"/>
              <a:gd name="T22" fmla="*/ 407337059 w 7313"/>
              <a:gd name="T23" fmla="*/ 407252968 h 7994"/>
              <a:gd name="T24" fmla="*/ 407337059 w 7313"/>
              <a:gd name="T25" fmla="*/ 407252968 h 7994"/>
              <a:gd name="T26" fmla="*/ 407337059 w 7313"/>
              <a:gd name="T27" fmla="*/ 407252968 h 7994"/>
              <a:gd name="T28" fmla="*/ 407337059 w 7313"/>
              <a:gd name="T29" fmla="*/ 407252968 h 7994"/>
              <a:gd name="T30" fmla="*/ 407337059 w 7313"/>
              <a:gd name="T31" fmla="*/ 407252968 h 7994"/>
              <a:gd name="T32" fmla="*/ 407337059 w 7313"/>
              <a:gd name="T33" fmla="*/ 407252968 h 7994"/>
              <a:gd name="T34" fmla="*/ 407337059 w 7313"/>
              <a:gd name="T35" fmla="*/ 407252968 h 7994"/>
              <a:gd name="T36" fmla="*/ 407337059 w 7313"/>
              <a:gd name="T37" fmla="*/ 407252968 h 7994"/>
              <a:gd name="T38" fmla="*/ 407337059 w 7313"/>
              <a:gd name="T39" fmla="*/ 407252968 h 7994"/>
              <a:gd name="T40" fmla="*/ 407337059 w 7313"/>
              <a:gd name="T41" fmla="*/ 407252968 h 7994"/>
              <a:gd name="T42" fmla="*/ 407337059 w 7313"/>
              <a:gd name="T43" fmla="*/ 407252968 h 7994"/>
              <a:gd name="T44" fmla="*/ 407337059 w 7313"/>
              <a:gd name="T45" fmla="*/ 407252968 h 7994"/>
              <a:gd name="T46" fmla="*/ 407337059 w 7313"/>
              <a:gd name="T47" fmla="*/ 407252968 h 7994"/>
              <a:gd name="T48" fmla="*/ 407337059 w 7313"/>
              <a:gd name="T49" fmla="*/ 407252968 h 7994"/>
              <a:gd name="T50" fmla="*/ 407337059 w 7313"/>
              <a:gd name="T51" fmla="*/ 407252968 h 7994"/>
              <a:gd name="T52" fmla="*/ 407337059 w 7313"/>
              <a:gd name="T53" fmla="*/ 407252968 h 7994"/>
              <a:gd name="T54" fmla="*/ 407337059 w 7313"/>
              <a:gd name="T55" fmla="*/ 407252968 h 7994"/>
              <a:gd name="T56" fmla="*/ 407337059 w 7313"/>
              <a:gd name="T57" fmla="*/ 407252968 h 7994"/>
              <a:gd name="T58" fmla="*/ 407337059 w 7313"/>
              <a:gd name="T59" fmla="*/ 407252968 h 7994"/>
              <a:gd name="T60" fmla="*/ 407337059 w 7313"/>
              <a:gd name="T61" fmla="*/ 407252968 h 7994"/>
              <a:gd name="T62" fmla="*/ 407337059 w 7313"/>
              <a:gd name="T63" fmla="*/ 407252968 h 7994"/>
              <a:gd name="T64" fmla="*/ 407337059 w 7313"/>
              <a:gd name="T65" fmla="*/ 407252968 h 7994"/>
              <a:gd name="T66" fmla="*/ 407337059 w 7313"/>
              <a:gd name="T67" fmla="*/ 407252968 h 7994"/>
              <a:gd name="T68" fmla="*/ 407337059 w 7313"/>
              <a:gd name="T69" fmla="*/ 407252968 h 7994"/>
              <a:gd name="T70" fmla="*/ 407337059 w 7313"/>
              <a:gd name="T71" fmla="*/ 407252968 h 7994"/>
              <a:gd name="T72" fmla="*/ 407337059 w 7313"/>
              <a:gd name="T73" fmla="*/ 407252968 h 7994"/>
              <a:gd name="T74" fmla="*/ 407337059 w 7313"/>
              <a:gd name="T75" fmla="*/ 407252968 h 7994"/>
              <a:gd name="T76" fmla="*/ 407337059 w 7313"/>
              <a:gd name="T77" fmla="*/ 407252968 h 7994"/>
              <a:gd name="T78" fmla="*/ 407337059 w 7313"/>
              <a:gd name="T79" fmla="*/ 407252968 h 7994"/>
              <a:gd name="T80" fmla="*/ 407337059 w 7313"/>
              <a:gd name="T81" fmla="*/ 407252968 h 7994"/>
              <a:gd name="T82" fmla="*/ 407337059 w 7313"/>
              <a:gd name="T83" fmla="*/ 407252968 h 7994"/>
              <a:gd name="T84" fmla="*/ 407337059 w 7313"/>
              <a:gd name="T85" fmla="*/ 407252968 h 7994"/>
              <a:gd name="T86" fmla="*/ 407337059 w 7313"/>
              <a:gd name="T87" fmla="*/ 407252968 h 7994"/>
              <a:gd name="T88" fmla="*/ 407337059 w 7313"/>
              <a:gd name="T89" fmla="*/ 407252968 h 7994"/>
              <a:gd name="T90" fmla="*/ 407337059 w 7313"/>
              <a:gd name="T91" fmla="*/ 407252968 h 7994"/>
              <a:gd name="T92" fmla="*/ 407337059 w 7313"/>
              <a:gd name="T93" fmla="*/ 407252968 h 7994"/>
              <a:gd name="T94" fmla="*/ 407337059 w 7313"/>
              <a:gd name="T95" fmla="*/ 407252968 h 7994"/>
              <a:gd name="T96" fmla="*/ 407337059 w 7313"/>
              <a:gd name="T97" fmla="*/ 407252968 h 7994"/>
              <a:gd name="T98" fmla="*/ 407337059 w 7313"/>
              <a:gd name="T99" fmla="*/ 407252968 h 7994"/>
              <a:gd name="T100" fmla="*/ 407337059 w 7313"/>
              <a:gd name="T101" fmla="*/ 407252968 h 7994"/>
              <a:gd name="T102" fmla="*/ 407337059 w 7313"/>
              <a:gd name="T103" fmla="*/ 407252968 h 7994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</a:gdLst>
            <a:ahLst/>
            <a:cxnLst>
              <a:cxn ang="T104">
                <a:pos x="T0" y="T1"/>
              </a:cxn>
              <a:cxn ang="T105">
                <a:pos x="T2" y="T3"/>
              </a:cxn>
              <a:cxn ang="T106">
                <a:pos x="T4" y="T5"/>
              </a:cxn>
              <a:cxn ang="T107">
                <a:pos x="T6" y="T7"/>
              </a:cxn>
              <a:cxn ang="T108">
                <a:pos x="T8" y="T9"/>
              </a:cxn>
              <a:cxn ang="T109">
                <a:pos x="T10" y="T11"/>
              </a:cxn>
              <a:cxn ang="T110">
                <a:pos x="T12" y="T13"/>
              </a:cxn>
              <a:cxn ang="T111">
                <a:pos x="T14" y="T15"/>
              </a:cxn>
              <a:cxn ang="T112">
                <a:pos x="T16" y="T17"/>
              </a:cxn>
              <a:cxn ang="T113">
                <a:pos x="T18" y="T19"/>
              </a:cxn>
              <a:cxn ang="T114">
                <a:pos x="T20" y="T21"/>
              </a:cxn>
              <a:cxn ang="T115">
                <a:pos x="T22" y="T23"/>
              </a:cxn>
              <a:cxn ang="T116">
                <a:pos x="T24" y="T25"/>
              </a:cxn>
              <a:cxn ang="T117">
                <a:pos x="T26" y="T27"/>
              </a:cxn>
              <a:cxn ang="T118">
                <a:pos x="T28" y="T29"/>
              </a:cxn>
              <a:cxn ang="T119">
                <a:pos x="T30" y="T31"/>
              </a:cxn>
              <a:cxn ang="T120">
                <a:pos x="T32" y="T33"/>
              </a:cxn>
              <a:cxn ang="T121">
                <a:pos x="T34" y="T35"/>
              </a:cxn>
              <a:cxn ang="T122">
                <a:pos x="T36" y="T37"/>
              </a:cxn>
              <a:cxn ang="T123">
                <a:pos x="T38" y="T39"/>
              </a:cxn>
              <a:cxn ang="T124">
                <a:pos x="T40" y="T41"/>
              </a:cxn>
              <a:cxn ang="T125">
                <a:pos x="T42" y="T43"/>
              </a:cxn>
              <a:cxn ang="T126">
                <a:pos x="T44" y="T45"/>
              </a:cxn>
              <a:cxn ang="T127">
                <a:pos x="T46" y="T47"/>
              </a:cxn>
              <a:cxn ang="T128">
                <a:pos x="T48" y="T49"/>
              </a:cxn>
              <a:cxn ang="T129">
                <a:pos x="T50" y="T51"/>
              </a:cxn>
              <a:cxn ang="T130">
                <a:pos x="T52" y="T53"/>
              </a:cxn>
              <a:cxn ang="T131">
                <a:pos x="T54" y="T55"/>
              </a:cxn>
              <a:cxn ang="T132">
                <a:pos x="T56" y="T57"/>
              </a:cxn>
              <a:cxn ang="T133">
                <a:pos x="T58" y="T59"/>
              </a:cxn>
              <a:cxn ang="T134">
                <a:pos x="T60" y="T61"/>
              </a:cxn>
              <a:cxn ang="T135">
                <a:pos x="T62" y="T63"/>
              </a:cxn>
              <a:cxn ang="T136">
                <a:pos x="T64" y="T65"/>
              </a:cxn>
              <a:cxn ang="T137">
                <a:pos x="T66" y="T67"/>
              </a:cxn>
              <a:cxn ang="T138">
                <a:pos x="T68" y="T69"/>
              </a:cxn>
              <a:cxn ang="T139">
                <a:pos x="T70" y="T71"/>
              </a:cxn>
              <a:cxn ang="T140">
                <a:pos x="T72" y="T73"/>
              </a:cxn>
              <a:cxn ang="T141">
                <a:pos x="T74" y="T75"/>
              </a:cxn>
              <a:cxn ang="T142">
                <a:pos x="T76" y="T77"/>
              </a:cxn>
              <a:cxn ang="T143">
                <a:pos x="T78" y="T79"/>
              </a:cxn>
              <a:cxn ang="T144">
                <a:pos x="T80" y="T81"/>
              </a:cxn>
              <a:cxn ang="T145">
                <a:pos x="T82" y="T83"/>
              </a:cxn>
              <a:cxn ang="T146">
                <a:pos x="T84" y="T85"/>
              </a:cxn>
              <a:cxn ang="T147">
                <a:pos x="T86" y="T87"/>
              </a:cxn>
              <a:cxn ang="T148">
                <a:pos x="T88" y="T89"/>
              </a:cxn>
              <a:cxn ang="T149">
                <a:pos x="T90" y="T91"/>
              </a:cxn>
              <a:cxn ang="T150">
                <a:pos x="T92" y="T93"/>
              </a:cxn>
              <a:cxn ang="T151">
                <a:pos x="T94" y="T95"/>
              </a:cxn>
              <a:cxn ang="T152">
                <a:pos x="T96" y="T97"/>
              </a:cxn>
              <a:cxn ang="T153">
                <a:pos x="T98" y="T99"/>
              </a:cxn>
              <a:cxn ang="T154">
                <a:pos x="T100" y="T101"/>
              </a:cxn>
              <a:cxn ang="T155">
                <a:pos x="T102" y="T103"/>
              </a:cxn>
            </a:cxnLst>
            <a:rect l="0" t="0" r="r" b="b"/>
            <a:pathLst>
              <a:path w="7313" h="7994">
                <a:moveTo>
                  <a:pt x="0" y="3997"/>
                </a:moveTo>
                <a:lnTo>
                  <a:pt x="0" y="3997"/>
                </a:lnTo>
                <a:lnTo>
                  <a:pt x="1" y="3944"/>
                </a:lnTo>
                <a:lnTo>
                  <a:pt x="5" y="3891"/>
                </a:lnTo>
                <a:lnTo>
                  <a:pt x="12" y="3839"/>
                </a:lnTo>
                <a:lnTo>
                  <a:pt x="21" y="3788"/>
                </a:lnTo>
                <a:lnTo>
                  <a:pt x="33" y="3737"/>
                </a:lnTo>
                <a:lnTo>
                  <a:pt x="47" y="3687"/>
                </a:lnTo>
                <a:lnTo>
                  <a:pt x="64" y="3639"/>
                </a:lnTo>
                <a:lnTo>
                  <a:pt x="81" y="3591"/>
                </a:lnTo>
                <a:lnTo>
                  <a:pt x="103" y="3545"/>
                </a:lnTo>
                <a:lnTo>
                  <a:pt x="126" y="3500"/>
                </a:lnTo>
                <a:lnTo>
                  <a:pt x="151" y="3457"/>
                </a:lnTo>
                <a:lnTo>
                  <a:pt x="179" y="3414"/>
                </a:lnTo>
                <a:lnTo>
                  <a:pt x="208" y="3373"/>
                </a:lnTo>
                <a:lnTo>
                  <a:pt x="239" y="3333"/>
                </a:lnTo>
                <a:lnTo>
                  <a:pt x="272" y="3296"/>
                </a:lnTo>
                <a:lnTo>
                  <a:pt x="306" y="3259"/>
                </a:lnTo>
                <a:lnTo>
                  <a:pt x="343" y="3225"/>
                </a:lnTo>
                <a:lnTo>
                  <a:pt x="381" y="3191"/>
                </a:lnTo>
                <a:lnTo>
                  <a:pt x="420" y="3161"/>
                </a:lnTo>
                <a:lnTo>
                  <a:pt x="461" y="3131"/>
                </a:lnTo>
                <a:lnTo>
                  <a:pt x="504" y="3104"/>
                </a:lnTo>
                <a:lnTo>
                  <a:pt x="548" y="3079"/>
                </a:lnTo>
                <a:lnTo>
                  <a:pt x="593" y="3055"/>
                </a:lnTo>
                <a:lnTo>
                  <a:pt x="639" y="3035"/>
                </a:lnTo>
                <a:lnTo>
                  <a:pt x="686" y="3016"/>
                </a:lnTo>
                <a:lnTo>
                  <a:pt x="735" y="3000"/>
                </a:lnTo>
                <a:lnTo>
                  <a:pt x="785" y="2986"/>
                </a:lnTo>
                <a:lnTo>
                  <a:pt x="834" y="2974"/>
                </a:lnTo>
                <a:lnTo>
                  <a:pt x="886" y="2964"/>
                </a:lnTo>
                <a:lnTo>
                  <a:pt x="938" y="2957"/>
                </a:lnTo>
                <a:lnTo>
                  <a:pt x="990" y="2954"/>
                </a:lnTo>
                <a:lnTo>
                  <a:pt x="1045" y="2952"/>
                </a:lnTo>
                <a:lnTo>
                  <a:pt x="3746" y="2952"/>
                </a:lnTo>
                <a:lnTo>
                  <a:pt x="2576" y="1782"/>
                </a:lnTo>
                <a:lnTo>
                  <a:pt x="2539" y="1743"/>
                </a:lnTo>
                <a:lnTo>
                  <a:pt x="2504" y="1703"/>
                </a:lnTo>
                <a:lnTo>
                  <a:pt x="2472" y="1661"/>
                </a:lnTo>
                <a:lnTo>
                  <a:pt x="2443" y="1619"/>
                </a:lnTo>
                <a:lnTo>
                  <a:pt x="2415" y="1575"/>
                </a:lnTo>
                <a:lnTo>
                  <a:pt x="2391" y="1530"/>
                </a:lnTo>
                <a:lnTo>
                  <a:pt x="2367" y="1484"/>
                </a:lnTo>
                <a:lnTo>
                  <a:pt x="2347" y="1438"/>
                </a:lnTo>
                <a:lnTo>
                  <a:pt x="2329" y="1389"/>
                </a:lnTo>
                <a:lnTo>
                  <a:pt x="2314" y="1342"/>
                </a:lnTo>
                <a:lnTo>
                  <a:pt x="2301" y="1292"/>
                </a:lnTo>
                <a:lnTo>
                  <a:pt x="2290" y="1244"/>
                </a:lnTo>
                <a:lnTo>
                  <a:pt x="2282" y="1194"/>
                </a:lnTo>
                <a:lnTo>
                  <a:pt x="2276" y="1144"/>
                </a:lnTo>
                <a:lnTo>
                  <a:pt x="2272" y="1093"/>
                </a:lnTo>
                <a:lnTo>
                  <a:pt x="2271" y="1044"/>
                </a:lnTo>
                <a:lnTo>
                  <a:pt x="2272" y="994"/>
                </a:lnTo>
                <a:lnTo>
                  <a:pt x="2276" y="943"/>
                </a:lnTo>
                <a:lnTo>
                  <a:pt x="2282" y="893"/>
                </a:lnTo>
                <a:lnTo>
                  <a:pt x="2290" y="844"/>
                </a:lnTo>
                <a:lnTo>
                  <a:pt x="2301" y="794"/>
                </a:lnTo>
                <a:lnTo>
                  <a:pt x="2314" y="745"/>
                </a:lnTo>
                <a:lnTo>
                  <a:pt x="2329" y="698"/>
                </a:lnTo>
                <a:lnTo>
                  <a:pt x="2347" y="650"/>
                </a:lnTo>
                <a:lnTo>
                  <a:pt x="2367" y="603"/>
                </a:lnTo>
                <a:lnTo>
                  <a:pt x="2391" y="557"/>
                </a:lnTo>
                <a:lnTo>
                  <a:pt x="2415" y="512"/>
                </a:lnTo>
                <a:lnTo>
                  <a:pt x="2443" y="468"/>
                </a:lnTo>
                <a:lnTo>
                  <a:pt x="2472" y="426"/>
                </a:lnTo>
                <a:lnTo>
                  <a:pt x="2504" y="384"/>
                </a:lnTo>
                <a:lnTo>
                  <a:pt x="2539" y="343"/>
                </a:lnTo>
                <a:lnTo>
                  <a:pt x="2576" y="305"/>
                </a:lnTo>
                <a:lnTo>
                  <a:pt x="2614" y="268"/>
                </a:lnTo>
                <a:lnTo>
                  <a:pt x="2654" y="233"/>
                </a:lnTo>
                <a:lnTo>
                  <a:pt x="2696" y="201"/>
                </a:lnTo>
                <a:lnTo>
                  <a:pt x="2740" y="171"/>
                </a:lnTo>
                <a:lnTo>
                  <a:pt x="2783" y="144"/>
                </a:lnTo>
                <a:lnTo>
                  <a:pt x="2828" y="119"/>
                </a:lnTo>
                <a:lnTo>
                  <a:pt x="2875" y="97"/>
                </a:lnTo>
                <a:lnTo>
                  <a:pt x="2921" y="77"/>
                </a:lnTo>
                <a:lnTo>
                  <a:pt x="2968" y="59"/>
                </a:lnTo>
                <a:lnTo>
                  <a:pt x="3017" y="44"/>
                </a:lnTo>
                <a:lnTo>
                  <a:pt x="3065" y="29"/>
                </a:lnTo>
                <a:lnTo>
                  <a:pt x="3115" y="19"/>
                </a:lnTo>
                <a:lnTo>
                  <a:pt x="3165" y="10"/>
                </a:lnTo>
                <a:lnTo>
                  <a:pt x="3214" y="5"/>
                </a:lnTo>
                <a:lnTo>
                  <a:pt x="3264" y="1"/>
                </a:lnTo>
                <a:lnTo>
                  <a:pt x="3315" y="0"/>
                </a:lnTo>
                <a:lnTo>
                  <a:pt x="3365" y="1"/>
                </a:lnTo>
                <a:lnTo>
                  <a:pt x="3414" y="5"/>
                </a:lnTo>
                <a:lnTo>
                  <a:pt x="3465" y="10"/>
                </a:lnTo>
                <a:lnTo>
                  <a:pt x="3514" y="19"/>
                </a:lnTo>
                <a:lnTo>
                  <a:pt x="3563" y="29"/>
                </a:lnTo>
                <a:lnTo>
                  <a:pt x="3612" y="44"/>
                </a:lnTo>
                <a:lnTo>
                  <a:pt x="3660" y="59"/>
                </a:lnTo>
                <a:lnTo>
                  <a:pt x="3708" y="77"/>
                </a:lnTo>
                <a:lnTo>
                  <a:pt x="3755" y="97"/>
                </a:lnTo>
                <a:lnTo>
                  <a:pt x="3801" y="119"/>
                </a:lnTo>
                <a:lnTo>
                  <a:pt x="3846" y="144"/>
                </a:lnTo>
                <a:lnTo>
                  <a:pt x="3890" y="171"/>
                </a:lnTo>
                <a:lnTo>
                  <a:pt x="3933" y="201"/>
                </a:lnTo>
                <a:lnTo>
                  <a:pt x="3974" y="233"/>
                </a:lnTo>
                <a:lnTo>
                  <a:pt x="4014" y="268"/>
                </a:lnTo>
                <a:lnTo>
                  <a:pt x="4053" y="305"/>
                </a:lnTo>
                <a:lnTo>
                  <a:pt x="6965" y="3216"/>
                </a:lnTo>
                <a:lnTo>
                  <a:pt x="6987" y="3236"/>
                </a:lnTo>
                <a:lnTo>
                  <a:pt x="7009" y="3258"/>
                </a:lnTo>
                <a:lnTo>
                  <a:pt x="7043" y="3293"/>
                </a:lnTo>
                <a:lnTo>
                  <a:pt x="7076" y="3331"/>
                </a:lnTo>
                <a:lnTo>
                  <a:pt x="7106" y="3370"/>
                </a:lnTo>
                <a:lnTo>
                  <a:pt x="7134" y="3410"/>
                </a:lnTo>
                <a:lnTo>
                  <a:pt x="7161" y="3451"/>
                </a:lnTo>
                <a:lnTo>
                  <a:pt x="7185" y="3493"/>
                </a:lnTo>
                <a:lnTo>
                  <a:pt x="7208" y="3536"/>
                </a:lnTo>
                <a:lnTo>
                  <a:pt x="7228" y="3578"/>
                </a:lnTo>
                <a:lnTo>
                  <a:pt x="7245" y="3623"/>
                </a:lnTo>
                <a:lnTo>
                  <a:pt x="7261" y="3668"/>
                </a:lnTo>
                <a:lnTo>
                  <a:pt x="7275" y="3713"/>
                </a:lnTo>
                <a:lnTo>
                  <a:pt x="7286" y="3759"/>
                </a:lnTo>
                <a:lnTo>
                  <a:pt x="7296" y="3806"/>
                </a:lnTo>
                <a:lnTo>
                  <a:pt x="7303" y="3852"/>
                </a:lnTo>
                <a:lnTo>
                  <a:pt x="7308" y="3899"/>
                </a:lnTo>
                <a:lnTo>
                  <a:pt x="7312" y="3946"/>
                </a:lnTo>
                <a:lnTo>
                  <a:pt x="7312" y="3949"/>
                </a:lnTo>
                <a:lnTo>
                  <a:pt x="7312" y="3951"/>
                </a:lnTo>
                <a:lnTo>
                  <a:pt x="7313" y="3970"/>
                </a:lnTo>
                <a:lnTo>
                  <a:pt x="7313" y="3971"/>
                </a:lnTo>
                <a:lnTo>
                  <a:pt x="7313" y="3974"/>
                </a:lnTo>
                <a:lnTo>
                  <a:pt x="7313" y="3996"/>
                </a:lnTo>
                <a:lnTo>
                  <a:pt x="7313" y="3997"/>
                </a:lnTo>
                <a:lnTo>
                  <a:pt x="7313" y="3999"/>
                </a:lnTo>
                <a:lnTo>
                  <a:pt x="7313" y="4021"/>
                </a:lnTo>
                <a:lnTo>
                  <a:pt x="7311" y="4070"/>
                </a:lnTo>
                <a:lnTo>
                  <a:pt x="7306" y="4118"/>
                </a:lnTo>
                <a:lnTo>
                  <a:pt x="7300" y="4167"/>
                </a:lnTo>
                <a:lnTo>
                  <a:pt x="7290" y="4215"/>
                </a:lnTo>
                <a:lnTo>
                  <a:pt x="7280" y="4262"/>
                </a:lnTo>
                <a:lnTo>
                  <a:pt x="7266" y="4310"/>
                </a:lnTo>
                <a:lnTo>
                  <a:pt x="7250" y="4356"/>
                </a:lnTo>
                <a:lnTo>
                  <a:pt x="7232" y="4402"/>
                </a:lnTo>
                <a:lnTo>
                  <a:pt x="7212" y="4448"/>
                </a:lnTo>
                <a:lnTo>
                  <a:pt x="7190" y="4492"/>
                </a:lnTo>
                <a:lnTo>
                  <a:pt x="7165" y="4536"/>
                </a:lnTo>
                <a:lnTo>
                  <a:pt x="7139" y="4578"/>
                </a:lnTo>
                <a:lnTo>
                  <a:pt x="7109" y="4620"/>
                </a:lnTo>
                <a:lnTo>
                  <a:pt x="7079" y="4660"/>
                </a:lnTo>
                <a:lnTo>
                  <a:pt x="7044" y="4699"/>
                </a:lnTo>
                <a:lnTo>
                  <a:pt x="7009" y="4737"/>
                </a:lnTo>
                <a:lnTo>
                  <a:pt x="6987" y="4757"/>
                </a:lnTo>
                <a:lnTo>
                  <a:pt x="6966" y="4777"/>
                </a:lnTo>
                <a:lnTo>
                  <a:pt x="4053" y="7690"/>
                </a:lnTo>
                <a:lnTo>
                  <a:pt x="4014" y="7726"/>
                </a:lnTo>
                <a:lnTo>
                  <a:pt x="3974" y="7761"/>
                </a:lnTo>
                <a:lnTo>
                  <a:pt x="3933" y="7793"/>
                </a:lnTo>
                <a:lnTo>
                  <a:pt x="3890" y="7822"/>
                </a:lnTo>
                <a:lnTo>
                  <a:pt x="3846" y="7851"/>
                </a:lnTo>
                <a:lnTo>
                  <a:pt x="3801" y="7875"/>
                </a:lnTo>
                <a:lnTo>
                  <a:pt x="3755" y="7898"/>
                </a:lnTo>
                <a:lnTo>
                  <a:pt x="3708" y="7918"/>
                </a:lnTo>
                <a:lnTo>
                  <a:pt x="3660" y="7936"/>
                </a:lnTo>
                <a:lnTo>
                  <a:pt x="3612" y="7951"/>
                </a:lnTo>
                <a:lnTo>
                  <a:pt x="3563" y="7964"/>
                </a:lnTo>
                <a:lnTo>
                  <a:pt x="3514" y="7975"/>
                </a:lnTo>
                <a:lnTo>
                  <a:pt x="3465" y="7983"/>
                </a:lnTo>
                <a:lnTo>
                  <a:pt x="3414" y="7989"/>
                </a:lnTo>
                <a:lnTo>
                  <a:pt x="3365" y="7993"/>
                </a:lnTo>
                <a:lnTo>
                  <a:pt x="3315" y="7994"/>
                </a:lnTo>
                <a:lnTo>
                  <a:pt x="3264" y="7993"/>
                </a:lnTo>
                <a:lnTo>
                  <a:pt x="3214" y="7989"/>
                </a:lnTo>
                <a:lnTo>
                  <a:pt x="3165" y="7983"/>
                </a:lnTo>
                <a:lnTo>
                  <a:pt x="3115" y="7975"/>
                </a:lnTo>
                <a:lnTo>
                  <a:pt x="3065" y="7964"/>
                </a:lnTo>
                <a:lnTo>
                  <a:pt x="3017" y="7951"/>
                </a:lnTo>
                <a:lnTo>
                  <a:pt x="2968" y="7936"/>
                </a:lnTo>
                <a:lnTo>
                  <a:pt x="2921" y="7918"/>
                </a:lnTo>
                <a:lnTo>
                  <a:pt x="2875" y="7898"/>
                </a:lnTo>
                <a:lnTo>
                  <a:pt x="2828" y="7875"/>
                </a:lnTo>
                <a:lnTo>
                  <a:pt x="2783" y="7851"/>
                </a:lnTo>
                <a:lnTo>
                  <a:pt x="2740" y="7822"/>
                </a:lnTo>
                <a:lnTo>
                  <a:pt x="2696" y="7793"/>
                </a:lnTo>
                <a:lnTo>
                  <a:pt x="2654" y="7761"/>
                </a:lnTo>
                <a:lnTo>
                  <a:pt x="2614" y="7726"/>
                </a:lnTo>
                <a:lnTo>
                  <a:pt x="2576" y="7690"/>
                </a:lnTo>
                <a:lnTo>
                  <a:pt x="2539" y="7651"/>
                </a:lnTo>
                <a:lnTo>
                  <a:pt x="2504" y="7610"/>
                </a:lnTo>
                <a:lnTo>
                  <a:pt x="2472" y="7569"/>
                </a:lnTo>
                <a:lnTo>
                  <a:pt x="2443" y="7526"/>
                </a:lnTo>
                <a:lnTo>
                  <a:pt x="2415" y="7482"/>
                </a:lnTo>
                <a:lnTo>
                  <a:pt x="2391" y="7438"/>
                </a:lnTo>
                <a:lnTo>
                  <a:pt x="2367" y="7391"/>
                </a:lnTo>
                <a:lnTo>
                  <a:pt x="2347" y="7344"/>
                </a:lnTo>
                <a:lnTo>
                  <a:pt x="2329" y="7297"/>
                </a:lnTo>
                <a:lnTo>
                  <a:pt x="2314" y="7248"/>
                </a:lnTo>
                <a:lnTo>
                  <a:pt x="2301" y="7200"/>
                </a:lnTo>
                <a:lnTo>
                  <a:pt x="2290" y="7151"/>
                </a:lnTo>
                <a:lnTo>
                  <a:pt x="2282" y="7101"/>
                </a:lnTo>
                <a:lnTo>
                  <a:pt x="2276" y="7051"/>
                </a:lnTo>
                <a:lnTo>
                  <a:pt x="2272" y="7001"/>
                </a:lnTo>
                <a:lnTo>
                  <a:pt x="2271" y="6951"/>
                </a:lnTo>
                <a:lnTo>
                  <a:pt x="2272" y="6900"/>
                </a:lnTo>
                <a:lnTo>
                  <a:pt x="2276" y="6851"/>
                </a:lnTo>
                <a:lnTo>
                  <a:pt x="2282" y="6801"/>
                </a:lnTo>
                <a:lnTo>
                  <a:pt x="2290" y="6751"/>
                </a:lnTo>
                <a:lnTo>
                  <a:pt x="2301" y="6701"/>
                </a:lnTo>
                <a:lnTo>
                  <a:pt x="2314" y="6653"/>
                </a:lnTo>
                <a:lnTo>
                  <a:pt x="2329" y="6604"/>
                </a:lnTo>
                <a:lnTo>
                  <a:pt x="2347" y="6557"/>
                </a:lnTo>
                <a:lnTo>
                  <a:pt x="2367" y="6511"/>
                </a:lnTo>
                <a:lnTo>
                  <a:pt x="2391" y="6465"/>
                </a:lnTo>
                <a:lnTo>
                  <a:pt x="2415" y="6420"/>
                </a:lnTo>
                <a:lnTo>
                  <a:pt x="2443" y="6376"/>
                </a:lnTo>
                <a:lnTo>
                  <a:pt x="2472" y="6332"/>
                </a:lnTo>
                <a:lnTo>
                  <a:pt x="2504" y="6291"/>
                </a:lnTo>
                <a:lnTo>
                  <a:pt x="2539" y="6251"/>
                </a:lnTo>
                <a:lnTo>
                  <a:pt x="2576" y="6213"/>
                </a:lnTo>
                <a:lnTo>
                  <a:pt x="3746" y="5041"/>
                </a:lnTo>
                <a:lnTo>
                  <a:pt x="1045" y="5041"/>
                </a:lnTo>
                <a:lnTo>
                  <a:pt x="990" y="5040"/>
                </a:lnTo>
                <a:lnTo>
                  <a:pt x="938" y="5036"/>
                </a:lnTo>
                <a:lnTo>
                  <a:pt x="886" y="5029"/>
                </a:lnTo>
                <a:lnTo>
                  <a:pt x="834" y="5020"/>
                </a:lnTo>
                <a:lnTo>
                  <a:pt x="785" y="5009"/>
                </a:lnTo>
                <a:lnTo>
                  <a:pt x="735" y="4995"/>
                </a:lnTo>
                <a:lnTo>
                  <a:pt x="686" y="4978"/>
                </a:lnTo>
                <a:lnTo>
                  <a:pt x="639" y="4959"/>
                </a:lnTo>
                <a:lnTo>
                  <a:pt x="593" y="4938"/>
                </a:lnTo>
                <a:lnTo>
                  <a:pt x="548" y="4916"/>
                </a:lnTo>
                <a:lnTo>
                  <a:pt x="504" y="4890"/>
                </a:lnTo>
                <a:lnTo>
                  <a:pt x="461" y="4862"/>
                </a:lnTo>
                <a:lnTo>
                  <a:pt x="420" y="4834"/>
                </a:lnTo>
                <a:lnTo>
                  <a:pt x="381" y="4802"/>
                </a:lnTo>
                <a:lnTo>
                  <a:pt x="343" y="4770"/>
                </a:lnTo>
                <a:lnTo>
                  <a:pt x="306" y="4735"/>
                </a:lnTo>
                <a:lnTo>
                  <a:pt x="272" y="4699"/>
                </a:lnTo>
                <a:lnTo>
                  <a:pt x="239" y="4661"/>
                </a:lnTo>
                <a:lnTo>
                  <a:pt x="208" y="4621"/>
                </a:lnTo>
                <a:lnTo>
                  <a:pt x="179" y="4581"/>
                </a:lnTo>
                <a:lnTo>
                  <a:pt x="151" y="4538"/>
                </a:lnTo>
                <a:lnTo>
                  <a:pt x="126" y="4494"/>
                </a:lnTo>
                <a:lnTo>
                  <a:pt x="103" y="4449"/>
                </a:lnTo>
                <a:lnTo>
                  <a:pt x="81" y="4403"/>
                </a:lnTo>
                <a:lnTo>
                  <a:pt x="64" y="4356"/>
                </a:lnTo>
                <a:lnTo>
                  <a:pt x="47" y="4307"/>
                </a:lnTo>
                <a:lnTo>
                  <a:pt x="33" y="4258"/>
                </a:lnTo>
                <a:lnTo>
                  <a:pt x="21" y="4207"/>
                </a:lnTo>
                <a:lnTo>
                  <a:pt x="12" y="4156"/>
                </a:lnTo>
                <a:lnTo>
                  <a:pt x="5" y="4104"/>
                </a:lnTo>
                <a:lnTo>
                  <a:pt x="1" y="4051"/>
                </a:lnTo>
                <a:lnTo>
                  <a:pt x="0" y="3997"/>
                </a:lnTo>
                <a:close/>
              </a:path>
            </a:pathLst>
          </a:custGeom>
          <a:noFill/>
          <a:ln>
            <a:solidFill>
              <a:schemeClr val="bg1"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1775"/>
          </a:p>
        </p:txBody>
      </p:sp>
      <p:sp>
        <p:nvSpPr>
          <p:cNvPr id="10" name="椭圆 9"/>
          <p:cNvSpPr/>
          <p:nvPr/>
        </p:nvSpPr>
        <p:spPr>
          <a:xfrm>
            <a:off x="6591300" y="2024020"/>
            <a:ext cx="246221" cy="246221"/>
          </a:xfrm>
          <a:prstGeom prst="ellipse">
            <a:avLst/>
          </a:prstGeom>
          <a:solidFill>
            <a:srgbClr val="22385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6591300" y="2786020"/>
            <a:ext cx="246221" cy="246221"/>
          </a:xfrm>
          <a:prstGeom prst="ellipse">
            <a:avLst/>
          </a:prstGeom>
          <a:solidFill>
            <a:srgbClr val="22385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6591300" y="3548020"/>
            <a:ext cx="246221" cy="246221"/>
          </a:xfrm>
          <a:prstGeom prst="ellipse">
            <a:avLst/>
          </a:prstGeom>
          <a:solidFill>
            <a:srgbClr val="22385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6591300" y="4310020"/>
            <a:ext cx="246221" cy="246221"/>
          </a:xfrm>
          <a:prstGeom prst="ellipse">
            <a:avLst/>
          </a:prstGeom>
          <a:solidFill>
            <a:srgbClr val="22385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6591300" y="5072020"/>
            <a:ext cx="246221" cy="246221"/>
          </a:xfrm>
          <a:prstGeom prst="ellipse">
            <a:avLst/>
          </a:prstGeom>
          <a:solidFill>
            <a:srgbClr val="22385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5" name="Rectangle 4"/>
          <p:cNvSpPr/>
          <p:nvPr/>
        </p:nvSpPr>
        <p:spPr>
          <a:xfrm>
            <a:off x="7063023" y="1817925"/>
            <a:ext cx="1415772" cy="3634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文泉驿微米黑" panose="020B0606030804020204" pitchFamily="34" charset="-122"/>
              </a:rPr>
              <a:t>添加您的标题</a:t>
            </a:r>
            <a:endParaRPr lang="zh-CN" altLang="en-US" sz="1600" dirty="0">
              <a:solidFill>
                <a:schemeClr val="bg1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  <a:cs typeface="文泉驿微米黑" panose="020B0606030804020204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7063023" y="2108450"/>
            <a:ext cx="4079080" cy="2766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000" dirty="0">
                <a:solidFill>
                  <a:schemeClr val="bg1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文泉驿微米黑" panose="020B0606030804020204" pitchFamily="34" charset="-122"/>
              </a:rPr>
              <a:t>Ut wisi enim ad minim veniam, quis nostrud exerci tation</a:t>
            </a:r>
            <a:endParaRPr lang="zh-CN" altLang="en-US" sz="1000" dirty="0">
              <a:solidFill>
                <a:schemeClr val="bg1"/>
              </a:solidFill>
              <a:latin typeface="等线 Light" panose="02010600030101010101" pitchFamily="2" charset="-122"/>
              <a:ea typeface="等线 Light" panose="02010600030101010101" pitchFamily="2" charset="-122"/>
              <a:cs typeface="文泉驿微米黑" panose="020B0606030804020204" pitchFamily="34" charset="-122"/>
            </a:endParaRPr>
          </a:p>
        </p:txBody>
      </p:sp>
      <p:sp>
        <p:nvSpPr>
          <p:cNvPr id="17" name="Rectangle 4"/>
          <p:cNvSpPr/>
          <p:nvPr/>
        </p:nvSpPr>
        <p:spPr>
          <a:xfrm>
            <a:off x="7063023" y="2603409"/>
            <a:ext cx="1415772" cy="3634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文泉驿微米黑" panose="020B0606030804020204" pitchFamily="34" charset="-122"/>
              </a:rPr>
              <a:t>添加您的标题</a:t>
            </a:r>
            <a:endParaRPr lang="zh-CN" altLang="en-US" sz="1600" dirty="0">
              <a:solidFill>
                <a:schemeClr val="bg1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  <a:cs typeface="文泉驿微米黑" panose="020B0606030804020204" pitchFamily="3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7063023" y="2893934"/>
            <a:ext cx="4079080" cy="2766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000" dirty="0">
                <a:solidFill>
                  <a:schemeClr val="bg1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文泉驿微米黑" panose="020B0606030804020204" pitchFamily="34" charset="-122"/>
              </a:rPr>
              <a:t>Ut wisi enim ad minim veniam, quis nostrud exerci tation</a:t>
            </a:r>
            <a:endParaRPr lang="zh-CN" altLang="en-US" sz="1000" dirty="0">
              <a:solidFill>
                <a:schemeClr val="bg1"/>
              </a:solidFill>
              <a:latin typeface="等线 Light" panose="02010600030101010101" pitchFamily="2" charset="-122"/>
              <a:ea typeface="等线 Light" panose="02010600030101010101" pitchFamily="2" charset="-122"/>
              <a:cs typeface="文泉驿微米黑" panose="020B0606030804020204" pitchFamily="34" charset="-122"/>
            </a:endParaRPr>
          </a:p>
        </p:txBody>
      </p:sp>
      <p:sp>
        <p:nvSpPr>
          <p:cNvPr id="19" name="Rectangle 4"/>
          <p:cNvSpPr/>
          <p:nvPr/>
        </p:nvSpPr>
        <p:spPr>
          <a:xfrm>
            <a:off x="7063023" y="3388893"/>
            <a:ext cx="1415772" cy="3634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文泉驿微米黑" panose="020B0606030804020204" pitchFamily="34" charset="-122"/>
              </a:rPr>
              <a:t>添加您的标题</a:t>
            </a:r>
            <a:endParaRPr lang="zh-CN" altLang="en-US" sz="1600" dirty="0">
              <a:solidFill>
                <a:schemeClr val="bg1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  <a:cs typeface="文泉驿微米黑" panose="020B0606030804020204" pitchFamily="34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7063023" y="3679418"/>
            <a:ext cx="4079080" cy="2766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000" dirty="0">
                <a:solidFill>
                  <a:schemeClr val="bg1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文泉驿微米黑" panose="020B0606030804020204" pitchFamily="34" charset="-122"/>
              </a:rPr>
              <a:t>Ut wisi enim ad minim veniam, quis nostrud exerci tation</a:t>
            </a:r>
            <a:endParaRPr lang="zh-CN" altLang="en-US" sz="1000" dirty="0">
              <a:solidFill>
                <a:schemeClr val="bg1"/>
              </a:solidFill>
              <a:latin typeface="等线 Light" panose="02010600030101010101" pitchFamily="2" charset="-122"/>
              <a:ea typeface="等线 Light" panose="02010600030101010101" pitchFamily="2" charset="-122"/>
              <a:cs typeface="文泉驿微米黑" panose="020B0606030804020204" pitchFamily="34" charset="-122"/>
            </a:endParaRPr>
          </a:p>
        </p:txBody>
      </p:sp>
      <p:sp>
        <p:nvSpPr>
          <p:cNvPr id="21" name="Rectangle 4"/>
          <p:cNvSpPr/>
          <p:nvPr/>
        </p:nvSpPr>
        <p:spPr>
          <a:xfrm>
            <a:off x="7063023" y="4174377"/>
            <a:ext cx="1415772" cy="3634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文泉驿微米黑" panose="020B0606030804020204" pitchFamily="34" charset="-122"/>
              </a:rPr>
              <a:t>添加您的标题</a:t>
            </a:r>
            <a:endParaRPr lang="zh-CN" altLang="en-US" sz="1600" dirty="0">
              <a:solidFill>
                <a:schemeClr val="bg1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  <a:cs typeface="文泉驿微米黑" panose="020B0606030804020204" pitchFamily="34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7063023" y="4464902"/>
            <a:ext cx="4079080" cy="2766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000" dirty="0">
                <a:solidFill>
                  <a:schemeClr val="bg1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文泉驿微米黑" panose="020B0606030804020204" pitchFamily="34" charset="-122"/>
              </a:rPr>
              <a:t>Ut wisi enim ad minim veniam, quis nostrud exerci tation</a:t>
            </a:r>
            <a:endParaRPr lang="zh-CN" altLang="en-US" sz="1000" dirty="0">
              <a:solidFill>
                <a:schemeClr val="bg1"/>
              </a:solidFill>
              <a:latin typeface="等线 Light" panose="02010600030101010101" pitchFamily="2" charset="-122"/>
              <a:ea typeface="等线 Light" panose="02010600030101010101" pitchFamily="2" charset="-122"/>
              <a:cs typeface="文泉驿微米黑" panose="020B0606030804020204" pitchFamily="34" charset="-122"/>
            </a:endParaRPr>
          </a:p>
        </p:txBody>
      </p:sp>
      <p:sp>
        <p:nvSpPr>
          <p:cNvPr id="23" name="Rectangle 4"/>
          <p:cNvSpPr/>
          <p:nvPr/>
        </p:nvSpPr>
        <p:spPr>
          <a:xfrm>
            <a:off x="7063023" y="4959861"/>
            <a:ext cx="1415772" cy="3634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文泉驿微米黑" panose="020B0606030804020204" pitchFamily="34" charset="-122"/>
              </a:rPr>
              <a:t>添加您的标题</a:t>
            </a:r>
            <a:endParaRPr lang="zh-CN" altLang="en-US" sz="1600" dirty="0">
              <a:solidFill>
                <a:schemeClr val="bg1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  <a:cs typeface="文泉驿微米黑" panose="020B0606030804020204" pitchFamily="34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7063023" y="5250386"/>
            <a:ext cx="4079080" cy="2766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000" dirty="0">
                <a:solidFill>
                  <a:schemeClr val="bg1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文泉驿微米黑" panose="020B0606030804020204" pitchFamily="34" charset="-122"/>
              </a:rPr>
              <a:t>Ut wisi enim ad minim veniam, quis nostrud exerci tation</a:t>
            </a:r>
            <a:endParaRPr lang="zh-CN" altLang="en-US" sz="1000" dirty="0">
              <a:solidFill>
                <a:schemeClr val="bg1"/>
              </a:solidFill>
              <a:latin typeface="等线 Light" panose="02010600030101010101" pitchFamily="2" charset="-122"/>
              <a:ea typeface="等线 Light" panose="02010600030101010101" pitchFamily="2" charset="-122"/>
              <a:cs typeface="文泉驿微米黑" panose="020B0606030804020204" pitchFamily="34" charset="-122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图片包含 建筑物, 室内&#10;&#10;已生成高可信度的说明"/>
          <p:cNvPicPr>
            <a:picLocks noChangeAspect="1"/>
          </p:cNvPicPr>
          <p:nvPr/>
        </p:nvPicPr>
        <p:blipFill rotWithShape="1"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-30000" contrast="40000"/>
                    </a14:imgEffect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641" r="16641"/>
          <a:stretch>
            <a:fillRect/>
          </a:stretch>
        </p:blipFill>
        <p:spPr>
          <a:xfrm>
            <a:off x="1999000" y="1880860"/>
            <a:ext cx="2858750" cy="285875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457700" y="2758746"/>
            <a:ext cx="4031873" cy="1200329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zh-CN" altLang="en-US" sz="7200" spc="300">
                <a:solidFill>
                  <a:schemeClr val="bg1"/>
                </a:solidFill>
                <a:effectLst>
                  <a:outerShdw blurRad="127000" dist="114300" dir="2700000" algn="tl" rotWithShape="0">
                    <a:prstClr val="black">
                      <a:alpha val="45000"/>
                    </a:prstClr>
                  </a:outerShdw>
                </a:effectLst>
                <a:latin typeface="思源宋体 Medium" panose="02020500000000000000" pitchFamily="18" charset="-122"/>
                <a:ea typeface="思源宋体 Medium" panose="02020500000000000000" pitchFamily="18" charset="-122"/>
              </a:rPr>
              <a:t>规范要求</a:t>
            </a:r>
            <a:endParaRPr lang="zh-CN" altLang="en-US" sz="7200" spc="300" dirty="0">
              <a:solidFill>
                <a:schemeClr val="bg1"/>
              </a:solidFill>
              <a:effectLst>
                <a:outerShdw blurRad="127000" dist="114300" dir="2700000" algn="tl" rotWithShape="0">
                  <a:prstClr val="black">
                    <a:alpha val="45000"/>
                  </a:prstClr>
                </a:outerShdw>
              </a:effectLst>
              <a:latin typeface="思源宋体 Medium" panose="02020500000000000000" pitchFamily="18" charset="-122"/>
              <a:ea typeface="思源宋体 Medium" panose="02020500000000000000" pitchFamily="18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457700" y="4129841"/>
            <a:ext cx="2614819" cy="523220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latin typeface="thunder" pitchFamily="50" charset="0"/>
                <a:ea typeface="思源宋体 Light" panose="02020300000000000000" pitchFamily="18" charset="-122"/>
              </a:rPr>
              <a:t>PART 01</a:t>
            </a:r>
            <a:endParaRPr lang="zh-CN" altLang="en-US" sz="2800" dirty="0">
              <a:solidFill>
                <a:schemeClr val="bg1"/>
              </a:solidFill>
              <a:latin typeface="thunder" pitchFamily="50" charset="0"/>
              <a:ea typeface="思源宋体 Light" panose="02020300000000000000" pitchFamily="18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457700" y="3836470"/>
            <a:ext cx="5202643" cy="461665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思源宋体 Light" panose="02020300000000000000" pitchFamily="18" charset="-122"/>
                <a:ea typeface="思源宋体 Light" panose="02020300000000000000" pitchFamily="18" charset="-122"/>
              </a:rPr>
              <a:t>SPECIFICATION REQUIREMENTS</a:t>
            </a:r>
            <a:endParaRPr lang="zh-CN" altLang="en-US" sz="2400" dirty="0">
              <a:solidFill>
                <a:schemeClr val="bg1"/>
              </a:solidFill>
              <a:latin typeface="思源宋体 Light" panose="02020300000000000000" pitchFamily="18" charset="-122"/>
              <a:ea typeface="思源宋体 Light" panose="02020300000000000000" pitchFamily="18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648200" y="2058193"/>
            <a:ext cx="419100" cy="523220"/>
          </a:xfrm>
          <a:prstGeom prst="rect">
            <a:avLst/>
          </a:prstGeom>
          <a:solidFill>
            <a:srgbClr val="FF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1200" dirty="0">
                <a:latin typeface="Arual" pitchFamily="2" charset="0"/>
                <a:ea typeface="Arual" pitchFamily="2" charset="0"/>
              </a:rPr>
              <a:t>03</a:t>
            </a:r>
            <a:endParaRPr lang="zh-CN" altLang="en-US" sz="1200" dirty="0">
              <a:latin typeface="Arual" pitchFamily="2" charset="0"/>
              <a:ea typeface="Arual" pitchFamily="2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9926937" y="5464194"/>
            <a:ext cx="1710725" cy="307777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algn="r"/>
            <a:r>
              <a:rPr lang="zh-CN" altLang="en-US" sz="1400" spc="300" dirty="0">
                <a:solidFill>
                  <a:schemeClr val="bg1"/>
                </a:solidFill>
                <a:latin typeface="+mn-ea"/>
              </a:rPr>
              <a:t>某某当代艺术馆</a:t>
            </a:r>
            <a:endParaRPr lang="zh-CN" altLang="en-US" sz="1400" spc="3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9942966" y="5771971"/>
            <a:ext cx="1694696" cy="307777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algn="r"/>
            <a:r>
              <a:rPr lang="en-US" altLang="zh-CN" sz="1400" b="1" spc="300" dirty="0">
                <a:solidFill>
                  <a:schemeClr val="bg1"/>
                </a:solidFill>
                <a:latin typeface="文泉驿微米黑" panose="020B0606030804020204" pitchFamily="34" charset="-122"/>
                <a:ea typeface="文泉驿微米黑" panose="020B0606030804020204" pitchFamily="34" charset="-122"/>
                <a:cs typeface="文泉驿微米黑" panose="020B0606030804020204" pitchFamily="34" charset="-122"/>
              </a:rPr>
              <a:t>2018.8.20-23</a:t>
            </a:r>
            <a:endParaRPr lang="zh-CN" altLang="en-US" sz="1400" b="1" spc="300" dirty="0">
              <a:solidFill>
                <a:schemeClr val="bg1"/>
              </a:solidFill>
              <a:latin typeface="文泉驿微米黑" panose="020B0606030804020204" pitchFamily="34" charset="-122"/>
              <a:ea typeface="文泉驿微米黑" panose="020B0606030804020204" pitchFamily="34" charset="-122"/>
              <a:cs typeface="文泉驿微米黑" panose="020B0606030804020204" pitchFamily="34" charset="-122"/>
            </a:endParaRPr>
          </a:p>
        </p:txBody>
      </p:sp>
      <p:cxnSp>
        <p:nvCxnSpPr>
          <p:cNvPr id="16" name="直接连接符 15"/>
          <p:cNvCxnSpPr/>
          <p:nvPr/>
        </p:nvCxnSpPr>
        <p:spPr>
          <a:xfrm>
            <a:off x="11637662" y="5534612"/>
            <a:ext cx="0" cy="461666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6777824" y="4380885"/>
            <a:ext cx="1616875" cy="191115"/>
          </a:xfrm>
          <a:prstGeom prst="rect">
            <a:avLst/>
          </a:prstGeom>
          <a:solidFill>
            <a:srgbClr val="0070C0">
              <a:alpha val="25000"/>
            </a:srgb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/>
            <a:endParaRPr lang="zh-CN" altLang="en-US" sz="28700">
              <a:solidFill>
                <a:schemeClr val="bg1">
                  <a:alpha val="15000"/>
                </a:schemeClr>
              </a:solidFill>
              <a:latin typeface="thunder" pitchFamily="50" charset="0"/>
              <a:ea typeface="字酷堂黄楷体(个人非商业版)" panose="02010609030101010101" pitchFamily="49" charset="-122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289709" y="306340"/>
            <a:ext cx="2031326" cy="646331"/>
          </a:xfrm>
          <a:prstGeom prst="rect">
            <a:avLst/>
          </a:prstGeom>
        </p:spPr>
        <p:txBody>
          <a:bodyPr vert="horz" wrap="none">
            <a:spAutoFit/>
          </a:bodyPr>
          <a:lstStyle/>
          <a:p>
            <a:pPr algn="ctr"/>
            <a:r>
              <a:rPr lang="zh-CN" altLang="en-US" sz="3600" dirty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添加标题</a:t>
            </a:r>
            <a:endParaRPr lang="zh-CN" altLang="en-US" sz="3600" dirty="0">
              <a:solidFill>
                <a:schemeClr val="bg1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098150" y="897465"/>
            <a:ext cx="2414444" cy="338554"/>
          </a:xfrm>
          <a:prstGeom prst="rect">
            <a:avLst/>
          </a:prstGeom>
        </p:spPr>
        <p:txBody>
          <a:bodyPr vert="horz" wrap="none">
            <a:spAutoFit/>
          </a:bodyPr>
          <a:lstStyle/>
          <a:p>
            <a:pPr algn="ctr"/>
            <a:r>
              <a:rPr lang="en-US" altLang="zh-CN" sz="1600" spc="300" dirty="0">
                <a:solidFill>
                  <a:schemeClr val="bg1"/>
                </a:solidFill>
                <a:latin typeface="+mj-ea"/>
                <a:ea typeface="+mj-ea"/>
              </a:rPr>
              <a:t>ADD A TITLE HERE</a:t>
            </a:r>
            <a:endParaRPr lang="zh-CN" altLang="en-US" sz="1600" spc="3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5" name="菱形 4"/>
          <p:cNvSpPr/>
          <p:nvPr/>
        </p:nvSpPr>
        <p:spPr>
          <a:xfrm>
            <a:off x="2060575" y="2959738"/>
            <a:ext cx="1366838" cy="1365250"/>
          </a:xfrm>
          <a:prstGeom prst="diamond">
            <a:avLst/>
          </a:prstGeom>
          <a:solidFill>
            <a:srgbClr val="22385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6" name="KSO_Shape"/>
          <p:cNvSpPr/>
          <p:nvPr/>
        </p:nvSpPr>
        <p:spPr bwMode="auto">
          <a:xfrm>
            <a:off x="2490788" y="3343913"/>
            <a:ext cx="590550" cy="534988"/>
          </a:xfrm>
          <a:custGeom>
            <a:avLst/>
            <a:gdLst>
              <a:gd name="T0" fmla="*/ 726341 w 2395538"/>
              <a:gd name="T1" fmla="*/ 2170112 h 2170112"/>
              <a:gd name="T2" fmla="*/ 1441768 w 2395538"/>
              <a:gd name="T3" fmla="*/ 728510 h 2170112"/>
              <a:gd name="T4" fmla="*/ 1885633 w 2395538"/>
              <a:gd name="T5" fmla="*/ 1143658 h 2170112"/>
              <a:gd name="T6" fmla="*/ 1870393 w 2395538"/>
              <a:gd name="T7" fmla="*/ 1187775 h 2170112"/>
              <a:gd name="T8" fmla="*/ 1824038 w 2395538"/>
              <a:gd name="T9" fmla="*/ 1209358 h 2170112"/>
              <a:gd name="T10" fmla="*/ 1774825 w 2395538"/>
              <a:gd name="T11" fmla="*/ 1196345 h 2170112"/>
              <a:gd name="T12" fmla="*/ 87630 w 2395538"/>
              <a:gd name="T13" fmla="*/ 1207136 h 2170112"/>
              <a:gd name="T14" fmla="*/ 36195 w 2395538"/>
              <a:gd name="T15" fmla="*/ 1203010 h 2170112"/>
              <a:gd name="T16" fmla="*/ 2540 w 2395538"/>
              <a:gd name="T17" fmla="*/ 1166510 h 2170112"/>
              <a:gd name="T18" fmla="*/ 7937 w 2395538"/>
              <a:gd name="T19" fmla="*/ 1121123 h 2170112"/>
              <a:gd name="T20" fmla="*/ 1968140 w 2395538"/>
              <a:gd name="T21" fmla="*/ 219388 h 2170112"/>
              <a:gd name="T22" fmla="*/ 2114413 w 2395538"/>
              <a:gd name="T23" fmla="*/ 243789 h 2170112"/>
              <a:gd name="T24" fmla="*/ 2240697 w 2395538"/>
              <a:gd name="T25" fmla="*/ 284667 h 2170112"/>
              <a:gd name="T26" fmla="*/ 2388557 w 2395538"/>
              <a:gd name="T27" fmla="*/ 355016 h 2170112"/>
              <a:gd name="T28" fmla="*/ 2336521 w 2395538"/>
              <a:gd name="T29" fmla="*/ 373079 h 2170112"/>
              <a:gd name="T30" fmla="*/ 2250533 w 2395538"/>
              <a:gd name="T31" fmla="*/ 415225 h 2170112"/>
              <a:gd name="T32" fmla="*/ 2138845 w 2395538"/>
              <a:gd name="T33" fmla="*/ 508390 h 2170112"/>
              <a:gd name="T34" fmla="*/ 2044926 w 2395538"/>
              <a:gd name="T35" fmla="*/ 621519 h 2170112"/>
              <a:gd name="T36" fmla="*/ 1960525 w 2395538"/>
              <a:gd name="T37" fmla="*/ 747006 h 2170112"/>
              <a:gd name="T38" fmla="*/ 1902777 w 2395538"/>
              <a:gd name="T39" fmla="*/ 803412 h 2170112"/>
              <a:gd name="T40" fmla="*/ 1832020 w 2395538"/>
              <a:gd name="T41" fmla="*/ 843974 h 2170112"/>
              <a:gd name="T42" fmla="*/ 1753013 w 2395538"/>
              <a:gd name="T43" fmla="*/ 868374 h 2170112"/>
              <a:gd name="T44" fmla="*/ 1568664 w 2395538"/>
              <a:gd name="T45" fmla="*/ 707079 h 2170112"/>
              <a:gd name="T46" fmla="*/ 1657507 w 2395538"/>
              <a:gd name="T47" fmla="*/ 590147 h 2170112"/>
              <a:gd name="T48" fmla="*/ 1736514 w 2395538"/>
              <a:gd name="T49" fmla="*/ 513143 h 2170112"/>
              <a:gd name="T50" fmla="*/ 1825674 w 2395538"/>
              <a:gd name="T51" fmla="*/ 448498 h 2170112"/>
              <a:gd name="T52" fmla="*/ 1925622 w 2395538"/>
              <a:gd name="T53" fmla="*/ 399381 h 2170112"/>
              <a:gd name="T54" fmla="*/ 2033820 w 2395538"/>
              <a:gd name="T55" fmla="*/ 369910 h 2170112"/>
              <a:gd name="T56" fmla="*/ 2147095 w 2395538"/>
              <a:gd name="T57" fmla="*/ 361671 h 2170112"/>
              <a:gd name="T58" fmla="*/ 2032234 w 2395538"/>
              <a:gd name="T59" fmla="*/ 356601 h 2170112"/>
              <a:gd name="T60" fmla="*/ 1917373 w 2395538"/>
              <a:gd name="T61" fmla="*/ 373713 h 2170112"/>
              <a:gd name="T62" fmla="*/ 1806953 w 2395538"/>
              <a:gd name="T63" fmla="*/ 412690 h 2170112"/>
              <a:gd name="T64" fmla="*/ 1703832 w 2395538"/>
              <a:gd name="T65" fmla="*/ 469730 h 2170112"/>
              <a:gd name="T66" fmla="*/ 1610230 w 2395538"/>
              <a:gd name="T67" fmla="*/ 542297 h 2170112"/>
              <a:gd name="T68" fmla="*/ 1526146 w 2395538"/>
              <a:gd name="T69" fmla="*/ 625638 h 2170112"/>
              <a:gd name="T70" fmla="*/ 1409381 w 2395538"/>
              <a:gd name="T71" fmla="*/ 589196 h 2170112"/>
              <a:gd name="T72" fmla="*/ 1430322 w 2395538"/>
              <a:gd name="T73" fmla="*/ 523601 h 2170112"/>
              <a:gd name="T74" fmla="*/ 1476648 w 2395538"/>
              <a:gd name="T75" fmla="*/ 444696 h 2170112"/>
              <a:gd name="T76" fmla="*/ 1541376 w 2395538"/>
              <a:gd name="T77" fmla="*/ 367375 h 2170112"/>
              <a:gd name="T78" fmla="*/ 1611816 w 2395538"/>
              <a:gd name="T79" fmla="*/ 308117 h 2170112"/>
              <a:gd name="T80" fmla="*/ 1686381 w 2395538"/>
              <a:gd name="T81" fmla="*/ 265337 h 2170112"/>
              <a:gd name="T82" fmla="*/ 1763166 w 2395538"/>
              <a:gd name="T83" fmla="*/ 237134 h 2170112"/>
              <a:gd name="T84" fmla="*/ 1910075 w 2395538"/>
              <a:gd name="T85" fmla="*/ 217487 h 2170112"/>
              <a:gd name="T86" fmla="*/ 1198124 w 2395538"/>
              <a:gd name="T87" fmla="*/ 20298 h 2170112"/>
              <a:gd name="T88" fmla="*/ 1336237 w 2395538"/>
              <a:gd name="T89" fmla="*/ 78653 h 2170112"/>
              <a:gd name="T90" fmla="*/ 1406886 w 2395538"/>
              <a:gd name="T91" fmla="*/ 127177 h 2170112"/>
              <a:gd name="T92" fmla="*/ 1468305 w 2395538"/>
              <a:gd name="T93" fmla="*/ 191241 h 2170112"/>
              <a:gd name="T94" fmla="*/ 1512540 w 2395538"/>
              <a:gd name="T95" fmla="*/ 273066 h 2170112"/>
              <a:gd name="T96" fmla="*/ 1474351 w 2395538"/>
              <a:gd name="T97" fmla="*/ 374554 h 2170112"/>
              <a:gd name="T98" fmla="*/ 1420252 w 2395538"/>
              <a:gd name="T99" fmla="*/ 385654 h 2170112"/>
              <a:gd name="T100" fmla="*/ 1384927 w 2395538"/>
              <a:gd name="T101" fmla="*/ 273700 h 2170112"/>
              <a:gd name="T102" fmla="*/ 1348012 w 2395538"/>
              <a:gd name="T103" fmla="*/ 208050 h 2170112"/>
              <a:gd name="T104" fmla="*/ 1299640 w 2395538"/>
              <a:gd name="T105" fmla="*/ 150963 h 2170112"/>
              <a:gd name="T106" fmla="*/ 1242040 w 2395538"/>
              <a:gd name="T107" fmla="*/ 104659 h 2170112"/>
              <a:gd name="T108" fmla="*/ 1280546 w 2395538"/>
              <a:gd name="T109" fmla="*/ 143986 h 2170112"/>
              <a:gd name="T110" fmla="*/ 1323508 w 2395538"/>
              <a:gd name="T111" fmla="*/ 202024 h 2170112"/>
              <a:gd name="T112" fmla="*/ 1356923 w 2395538"/>
              <a:gd name="T113" fmla="*/ 274969 h 2170112"/>
              <a:gd name="T114" fmla="*/ 1381108 w 2395538"/>
              <a:gd name="T115" fmla="*/ 413880 h 2170112"/>
              <a:gd name="T116" fmla="*/ 1369652 w 2395538"/>
              <a:gd name="T117" fmla="*/ 554378 h 2170112"/>
              <a:gd name="T118" fmla="*/ 1166937 w 2395538"/>
              <a:gd name="T119" fmla="*/ 363136 h 2170112"/>
              <a:gd name="T120" fmla="*/ 1178711 w 2395538"/>
              <a:gd name="T121" fmla="*/ 227079 h 2170112"/>
              <a:gd name="T122" fmla="*/ 1172028 w 2395538"/>
              <a:gd name="T123" fmla="*/ 132568 h 2170112"/>
              <a:gd name="T124" fmla="*/ 1144342 w 2395538"/>
              <a:gd name="T125" fmla="*/ 45670 h 2170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395538" h="2170112">
                <a:moveTo>
                  <a:pt x="940433" y="595312"/>
                </a:moveTo>
                <a:lnTo>
                  <a:pt x="1643062" y="1217102"/>
                </a:lnTo>
                <a:lnTo>
                  <a:pt x="1643062" y="2170112"/>
                </a:lnTo>
                <a:lnTo>
                  <a:pt x="1433735" y="2170112"/>
                </a:lnTo>
                <a:lnTo>
                  <a:pt x="1159290" y="2170112"/>
                </a:lnTo>
                <a:lnTo>
                  <a:pt x="1159290" y="1557214"/>
                </a:lnTo>
                <a:lnTo>
                  <a:pt x="726341" y="1557214"/>
                </a:lnTo>
                <a:lnTo>
                  <a:pt x="726341" y="2170112"/>
                </a:lnTo>
                <a:lnTo>
                  <a:pt x="612307" y="2170112"/>
                </a:lnTo>
                <a:lnTo>
                  <a:pt x="242887" y="2170112"/>
                </a:lnTo>
                <a:lnTo>
                  <a:pt x="242887" y="1655658"/>
                </a:lnTo>
                <a:lnTo>
                  <a:pt x="242887" y="1217102"/>
                </a:lnTo>
                <a:lnTo>
                  <a:pt x="940433" y="595312"/>
                </a:lnTo>
                <a:close/>
                <a:moveTo>
                  <a:pt x="942657" y="284162"/>
                </a:moveTo>
                <a:lnTo>
                  <a:pt x="1252855" y="559975"/>
                </a:lnTo>
                <a:lnTo>
                  <a:pt x="1441768" y="728510"/>
                </a:lnTo>
                <a:lnTo>
                  <a:pt x="1865630" y="1106523"/>
                </a:lnTo>
                <a:lnTo>
                  <a:pt x="1870393" y="1110966"/>
                </a:lnTo>
                <a:lnTo>
                  <a:pt x="1874520" y="1115727"/>
                </a:lnTo>
                <a:lnTo>
                  <a:pt x="1878013" y="1121123"/>
                </a:lnTo>
                <a:lnTo>
                  <a:pt x="1880553" y="1126519"/>
                </a:lnTo>
                <a:lnTo>
                  <a:pt x="1882775" y="1132232"/>
                </a:lnTo>
                <a:lnTo>
                  <a:pt x="1884680" y="1137627"/>
                </a:lnTo>
                <a:lnTo>
                  <a:pt x="1885633" y="1143658"/>
                </a:lnTo>
                <a:lnTo>
                  <a:pt x="1885950" y="1149053"/>
                </a:lnTo>
                <a:lnTo>
                  <a:pt x="1885633" y="1155084"/>
                </a:lnTo>
                <a:lnTo>
                  <a:pt x="1884680" y="1160797"/>
                </a:lnTo>
                <a:lnTo>
                  <a:pt x="1882775" y="1166510"/>
                </a:lnTo>
                <a:lnTo>
                  <a:pt x="1880553" y="1171906"/>
                </a:lnTo>
                <a:lnTo>
                  <a:pt x="1878013" y="1177619"/>
                </a:lnTo>
                <a:lnTo>
                  <a:pt x="1874520" y="1182697"/>
                </a:lnTo>
                <a:lnTo>
                  <a:pt x="1870393" y="1187775"/>
                </a:lnTo>
                <a:lnTo>
                  <a:pt x="1865630" y="1192219"/>
                </a:lnTo>
                <a:lnTo>
                  <a:pt x="1860550" y="1196345"/>
                </a:lnTo>
                <a:lnTo>
                  <a:pt x="1855153" y="1200153"/>
                </a:lnTo>
                <a:lnTo>
                  <a:pt x="1849438" y="1203010"/>
                </a:lnTo>
                <a:lnTo>
                  <a:pt x="1843405" y="1205549"/>
                </a:lnTo>
                <a:lnTo>
                  <a:pt x="1836738" y="1207453"/>
                </a:lnTo>
                <a:lnTo>
                  <a:pt x="1830705" y="1208723"/>
                </a:lnTo>
                <a:lnTo>
                  <a:pt x="1824038" y="1209358"/>
                </a:lnTo>
                <a:lnTo>
                  <a:pt x="1817688" y="1209675"/>
                </a:lnTo>
                <a:lnTo>
                  <a:pt x="1811020" y="1209358"/>
                </a:lnTo>
                <a:lnTo>
                  <a:pt x="1804670" y="1208723"/>
                </a:lnTo>
                <a:lnTo>
                  <a:pt x="1798320" y="1207453"/>
                </a:lnTo>
                <a:lnTo>
                  <a:pt x="1792288" y="1205549"/>
                </a:lnTo>
                <a:lnTo>
                  <a:pt x="1785938" y="1203010"/>
                </a:lnTo>
                <a:lnTo>
                  <a:pt x="1780223" y="1200153"/>
                </a:lnTo>
                <a:lnTo>
                  <a:pt x="1774825" y="1196345"/>
                </a:lnTo>
                <a:lnTo>
                  <a:pt x="1769745" y="1192219"/>
                </a:lnTo>
                <a:lnTo>
                  <a:pt x="942657" y="455553"/>
                </a:lnTo>
                <a:lnTo>
                  <a:pt x="116205" y="1192219"/>
                </a:lnTo>
                <a:lnTo>
                  <a:pt x="111125" y="1196345"/>
                </a:lnTo>
                <a:lnTo>
                  <a:pt x="105410" y="1200153"/>
                </a:lnTo>
                <a:lnTo>
                  <a:pt x="99695" y="1203010"/>
                </a:lnTo>
                <a:lnTo>
                  <a:pt x="93662" y="1205549"/>
                </a:lnTo>
                <a:lnTo>
                  <a:pt x="87630" y="1207136"/>
                </a:lnTo>
                <a:lnTo>
                  <a:pt x="80962" y="1208723"/>
                </a:lnTo>
                <a:lnTo>
                  <a:pt x="74930" y="1209358"/>
                </a:lnTo>
                <a:lnTo>
                  <a:pt x="68262" y="1209675"/>
                </a:lnTo>
                <a:lnTo>
                  <a:pt x="61277" y="1209358"/>
                </a:lnTo>
                <a:lnTo>
                  <a:pt x="55245" y="1208723"/>
                </a:lnTo>
                <a:lnTo>
                  <a:pt x="48577" y="1207136"/>
                </a:lnTo>
                <a:lnTo>
                  <a:pt x="42545" y="1205549"/>
                </a:lnTo>
                <a:lnTo>
                  <a:pt x="36195" y="1203010"/>
                </a:lnTo>
                <a:lnTo>
                  <a:pt x="30797" y="1200153"/>
                </a:lnTo>
                <a:lnTo>
                  <a:pt x="25082" y="1196345"/>
                </a:lnTo>
                <a:lnTo>
                  <a:pt x="20002" y="1192219"/>
                </a:lnTo>
                <a:lnTo>
                  <a:pt x="15240" y="1187775"/>
                </a:lnTo>
                <a:lnTo>
                  <a:pt x="11112" y="1182697"/>
                </a:lnTo>
                <a:lnTo>
                  <a:pt x="7937" y="1177619"/>
                </a:lnTo>
                <a:lnTo>
                  <a:pt x="5080" y="1171906"/>
                </a:lnTo>
                <a:lnTo>
                  <a:pt x="2540" y="1166510"/>
                </a:lnTo>
                <a:lnTo>
                  <a:pt x="1270" y="1160797"/>
                </a:lnTo>
                <a:lnTo>
                  <a:pt x="317" y="1155084"/>
                </a:lnTo>
                <a:lnTo>
                  <a:pt x="0" y="1149053"/>
                </a:lnTo>
                <a:lnTo>
                  <a:pt x="317" y="1143658"/>
                </a:lnTo>
                <a:lnTo>
                  <a:pt x="1270" y="1137627"/>
                </a:lnTo>
                <a:lnTo>
                  <a:pt x="2540" y="1131914"/>
                </a:lnTo>
                <a:lnTo>
                  <a:pt x="5080" y="1126201"/>
                </a:lnTo>
                <a:lnTo>
                  <a:pt x="7937" y="1121123"/>
                </a:lnTo>
                <a:lnTo>
                  <a:pt x="11112" y="1115727"/>
                </a:lnTo>
                <a:lnTo>
                  <a:pt x="15240" y="1110966"/>
                </a:lnTo>
                <a:lnTo>
                  <a:pt x="20002" y="1106523"/>
                </a:lnTo>
                <a:lnTo>
                  <a:pt x="942657" y="284162"/>
                </a:lnTo>
                <a:close/>
                <a:moveTo>
                  <a:pt x="1910075" y="217487"/>
                </a:moveTo>
                <a:lnTo>
                  <a:pt x="1929430" y="217487"/>
                </a:lnTo>
                <a:lnTo>
                  <a:pt x="1948785" y="218121"/>
                </a:lnTo>
                <a:lnTo>
                  <a:pt x="1968140" y="219388"/>
                </a:lnTo>
                <a:lnTo>
                  <a:pt x="1986860" y="220973"/>
                </a:lnTo>
                <a:lnTo>
                  <a:pt x="2005898" y="222874"/>
                </a:lnTo>
                <a:lnTo>
                  <a:pt x="2024301" y="225726"/>
                </a:lnTo>
                <a:lnTo>
                  <a:pt x="2043022" y="228578"/>
                </a:lnTo>
                <a:lnTo>
                  <a:pt x="2061425" y="231747"/>
                </a:lnTo>
                <a:lnTo>
                  <a:pt x="2079193" y="235550"/>
                </a:lnTo>
                <a:lnTo>
                  <a:pt x="2097279" y="239669"/>
                </a:lnTo>
                <a:lnTo>
                  <a:pt x="2114413" y="243789"/>
                </a:lnTo>
                <a:lnTo>
                  <a:pt x="2131865" y="248542"/>
                </a:lnTo>
                <a:lnTo>
                  <a:pt x="2148364" y="252979"/>
                </a:lnTo>
                <a:lnTo>
                  <a:pt x="2164546" y="258049"/>
                </a:lnTo>
                <a:lnTo>
                  <a:pt x="2181046" y="263119"/>
                </a:lnTo>
                <a:lnTo>
                  <a:pt x="2196593" y="268189"/>
                </a:lnTo>
                <a:lnTo>
                  <a:pt x="2211506" y="273893"/>
                </a:lnTo>
                <a:lnTo>
                  <a:pt x="2226419" y="278963"/>
                </a:lnTo>
                <a:lnTo>
                  <a:pt x="2240697" y="284667"/>
                </a:lnTo>
                <a:lnTo>
                  <a:pt x="2267668" y="295758"/>
                </a:lnTo>
                <a:lnTo>
                  <a:pt x="2292734" y="306216"/>
                </a:lnTo>
                <a:lnTo>
                  <a:pt x="2315579" y="316673"/>
                </a:lnTo>
                <a:lnTo>
                  <a:pt x="2335886" y="326496"/>
                </a:lnTo>
                <a:lnTo>
                  <a:pt x="2353338" y="335686"/>
                </a:lnTo>
                <a:lnTo>
                  <a:pt x="2368251" y="343608"/>
                </a:lnTo>
                <a:lnTo>
                  <a:pt x="2379991" y="349946"/>
                </a:lnTo>
                <a:lnTo>
                  <a:pt x="2388557" y="355016"/>
                </a:lnTo>
                <a:lnTo>
                  <a:pt x="2395538" y="359136"/>
                </a:lnTo>
                <a:lnTo>
                  <a:pt x="2386971" y="360403"/>
                </a:lnTo>
                <a:lnTo>
                  <a:pt x="2378721" y="361988"/>
                </a:lnTo>
                <a:lnTo>
                  <a:pt x="2370154" y="363572"/>
                </a:lnTo>
                <a:lnTo>
                  <a:pt x="2361587" y="365791"/>
                </a:lnTo>
                <a:lnTo>
                  <a:pt x="2353020" y="368009"/>
                </a:lnTo>
                <a:lnTo>
                  <a:pt x="2345088" y="370544"/>
                </a:lnTo>
                <a:lnTo>
                  <a:pt x="2336521" y="373079"/>
                </a:lnTo>
                <a:lnTo>
                  <a:pt x="2328271" y="375614"/>
                </a:lnTo>
                <a:lnTo>
                  <a:pt x="2320656" y="379100"/>
                </a:lnTo>
                <a:lnTo>
                  <a:pt x="2312406" y="382269"/>
                </a:lnTo>
                <a:lnTo>
                  <a:pt x="2304157" y="385755"/>
                </a:lnTo>
                <a:lnTo>
                  <a:pt x="2296541" y="389557"/>
                </a:lnTo>
                <a:lnTo>
                  <a:pt x="2280677" y="397162"/>
                </a:lnTo>
                <a:lnTo>
                  <a:pt x="2265446" y="405718"/>
                </a:lnTo>
                <a:lnTo>
                  <a:pt x="2250533" y="415225"/>
                </a:lnTo>
                <a:lnTo>
                  <a:pt x="2235303" y="425049"/>
                </a:lnTo>
                <a:lnTo>
                  <a:pt x="2220708" y="435189"/>
                </a:lnTo>
                <a:lnTo>
                  <a:pt x="2206429" y="446280"/>
                </a:lnTo>
                <a:lnTo>
                  <a:pt x="2192468" y="457688"/>
                </a:lnTo>
                <a:lnTo>
                  <a:pt x="2178825" y="469730"/>
                </a:lnTo>
                <a:lnTo>
                  <a:pt x="2164863" y="482088"/>
                </a:lnTo>
                <a:lnTo>
                  <a:pt x="2151854" y="495081"/>
                </a:lnTo>
                <a:lnTo>
                  <a:pt x="2138845" y="508390"/>
                </a:lnTo>
                <a:lnTo>
                  <a:pt x="2126153" y="521699"/>
                </a:lnTo>
                <a:lnTo>
                  <a:pt x="2113779" y="535325"/>
                </a:lnTo>
                <a:lnTo>
                  <a:pt x="2101721" y="549268"/>
                </a:lnTo>
                <a:lnTo>
                  <a:pt x="2089664" y="563528"/>
                </a:lnTo>
                <a:lnTo>
                  <a:pt x="2078242" y="578105"/>
                </a:lnTo>
                <a:lnTo>
                  <a:pt x="2066819" y="592682"/>
                </a:lnTo>
                <a:lnTo>
                  <a:pt x="2055714" y="607259"/>
                </a:lnTo>
                <a:lnTo>
                  <a:pt x="2044926" y="621519"/>
                </a:lnTo>
                <a:lnTo>
                  <a:pt x="2034455" y="636413"/>
                </a:lnTo>
                <a:lnTo>
                  <a:pt x="2024301" y="650989"/>
                </a:lnTo>
                <a:lnTo>
                  <a:pt x="2014782" y="665566"/>
                </a:lnTo>
                <a:lnTo>
                  <a:pt x="1995745" y="694403"/>
                </a:lnTo>
                <a:lnTo>
                  <a:pt x="1977976" y="722289"/>
                </a:lnTo>
                <a:lnTo>
                  <a:pt x="1972582" y="730845"/>
                </a:lnTo>
                <a:lnTo>
                  <a:pt x="1966553" y="739084"/>
                </a:lnTo>
                <a:lnTo>
                  <a:pt x="1960525" y="747006"/>
                </a:lnTo>
                <a:lnTo>
                  <a:pt x="1954179" y="755245"/>
                </a:lnTo>
                <a:lnTo>
                  <a:pt x="1947833" y="762534"/>
                </a:lnTo>
                <a:lnTo>
                  <a:pt x="1940852" y="770139"/>
                </a:lnTo>
                <a:lnTo>
                  <a:pt x="1933872" y="777111"/>
                </a:lnTo>
                <a:lnTo>
                  <a:pt x="1926257" y="784082"/>
                </a:lnTo>
                <a:lnTo>
                  <a:pt x="1918642" y="790737"/>
                </a:lnTo>
                <a:lnTo>
                  <a:pt x="1911027" y="797075"/>
                </a:lnTo>
                <a:lnTo>
                  <a:pt x="1902777" y="803412"/>
                </a:lnTo>
                <a:lnTo>
                  <a:pt x="1894527" y="809116"/>
                </a:lnTo>
                <a:lnTo>
                  <a:pt x="1886277" y="815137"/>
                </a:lnTo>
                <a:lnTo>
                  <a:pt x="1877710" y="820524"/>
                </a:lnTo>
                <a:lnTo>
                  <a:pt x="1868826" y="825911"/>
                </a:lnTo>
                <a:lnTo>
                  <a:pt x="1859625" y="830665"/>
                </a:lnTo>
                <a:lnTo>
                  <a:pt x="1850740" y="835735"/>
                </a:lnTo>
                <a:lnTo>
                  <a:pt x="1841539" y="839854"/>
                </a:lnTo>
                <a:lnTo>
                  <a:pt x="1832020" y="843974"/>
                </a:lnTo>
                <a:lnTo>
                  <a:pt x="1822501" y="848410"/>
                </a:lnTo>
                <a:lnTo>
                  <a:pt x="1812665" y="851896"/>
                </a:lnTo>
                <a:lnTo>
                  <a:pt x="1803146" y="855065"/>
                </a:lnTo>
                <a:lnTo>
                  <a:pt x="1793310" y="858551"/>
                </a:lnTo>
                <a:lnTo>
                  <a:pt x="1783473" y="861403"/>
                </a:lnTo>
                <a:lnTo>
                  <a:pt x="1773320" y="863938"/>
                </a:lnTo>
                <a:lnTo>
                  <a:pt x="1763166" y="866156"/>
                </a:lnTo>
                <a:lnTo>
                  <a:pt x="1753013" y="868374"/>
                </a:lnTo>
                <a:lnTo>
                  <a:pt x="1742542" y="870276"/>
                </a:lnTo>
                <a:lnTo>
                  <a:pt x="1732706" y="871860"/>
                </a:lnTo>
                <a:lnTo>
                  <a:pt x="1722235" y="873128"/>
                </a:lnTo>
                <a:lnTo>
                  <a:pt x="1711764" y="874078"/>
                </a:lnTo>
                <a:lnTo>
                  <a:pt x="1701611" y="874712"/>
                </a:lnTo>
                <a:lnTo>
                  <a:pt x="1548674" y="738450"/>
                </a:lnTo>
                <a:lnTo>
                  <a:pt x="1558510" y="722923"/>
                </a:lnTo>
                <a:lnTo>
                  <a:pt x="1568664" y="707079"/>
                </a:lnTo>
                <a:lnTo>
                  <a:pt x="1578500" y="691234"/>
                </a:lnTo>
                <a:lnTo>
                  <a:pt x="1589288" y="676024"/>
                </a:lnTo>
                <a:lnTo>
                  <a:pt x="1605470" y="653841"/>
                </a:lnTo>
                <a:lnTo>
                  <a:pt x="1622287" y="631976"/>
                </a:lnTo>
                <a:lnTo>
                  <a:pt x="1630854" y="621202"/>
                </a:lnTo>
                <a:lnTo>
                  <a:pt x="1639738" y="610745"/>
                </a:lnTo>
                <a:lnTo>
                  <a:pt x="1648305" y="600604"/>
                </a:lnTo>
                <a:lnTo>
                  <a:pt x="1657507" y="590147"/>
                </a:lnTo>
                <a:lnTo>
                  <a:pt x="1667026" y="580007"/>
                </a:lnTo>
                <a:lnTo>
                  <a:pt x="1676545" y="569866"/>
                </a:lnTo>
                <a:lnTo>
                  <a:pt x="1686063" y="560043"/>
                </a:lnTo>
                <a:lnTo>
                  <a:pt x="1695582" y="550219"/>
                </a:lnTo>
                <a:lnTo>
                  <a:pt x="1705418" y="540396"/>
                </a:lnTo>
                <a:lnTo>
                  <a:pt x="1715572" y="531523"/>
                </a:lnTo>
                <a:lnTo>
                  <a:pt x="1726043" y="522016"/>
                </a:lnTo>
                <a:lnTo>
                  <a:pt x="1736514" y="513143"/>
                </a:lnTo>
                <a:lnTo>
                  <a:pt x="1746984" y="503954"/>
                </a:lnTo>
                <a:lnTo>
                  <a:pt x="1757772" y="495714"/>
                </a:lnTo>
                <a:lnTo>
                  <a:pt x="1768878" y="487158"/>
                </a:lnTo>
                <a:lnTo>
                  <a:pt x="1779983" y="478919"/>
                </a:lnTo>
                <a:lnTo>
                  <a:pt x="1791089" y="470680"/>
                </a:lnTo>
                <a:lnTo>
                  <a:pt x="1802194" y="463075"/>
                </a:lnTo>
                <a:lnTo>
                  <a:pt x="1813934" y="455470"/>
                </a:lnTo>
                <a:lnTo>
                  <a:pt x="1825674" y="448498"/>
                </a:lnTo>
                <a:lnTo>
                  <a:pt x="1838048" y="441210"/>
                </a:lnTo>
                <a:lnTo>
                  <a:pt x="1850106" y="434238"/>
                </a:lnTo>
                <a:lnTo>
                  <a:pt x="1862163" y="427901"/>
                </a:lnTo>
                <a:lnTo>
                  <a:pt x="1874537" y="421563"/>
                </a:lnTo>
                <a:lnTo>
                  <a:pt x="1887229" y="415859"/>
                </a:lnTo>
                <a:lnTo>
                  <a:pt x="1899921" y="409838"/>
                </a:lnTo>
                <a:lnTo>
                  <a:pt x="1912613" y="404451"/>
                </a:lnTo>
                <a:lnTo>
                  <a:pt x="1925622" y="399381"/>
                </a:lnTo>
                <a:lnTo>
                  <a:pt x="1938631" y="394627"/>
                </a:lnTo>
                <a:lnTo>
                  <a:pt x="1951958" y="390191"/>
                </a:lnTo>
                <a:lnTo>
                  <a:pt x="1965284" y="385755"/>
                </a:lnTo>
                <a:lnTo>
                  <a:pt x="1978928" y="382269"/>
                </a:lnTo>
                <a:lnTo>
                  <a:pt x="1992572" y="378783"/>
                </a:lnTo>
                <a:lnTo>
                  <a:pt x="2006215" y="375297"/>
                </a:lnTo>
                <a:lnTo>
                  <a:pt x="2019859" y="372445"/>
                </a:lnTo>
                <a:lnTo>
                  <a:pt x="2033820" y="369910"/>
                </a:lnTo>
                <a:lnTo>
                  <a:pt x="2047781" y="368009"/>
                </a:lnTo>
                <a:lnTo>
                  <a:pt x="2062059" y="366107"/>
                </a:lnTo>
                <a:lnTo>
                  <a:pt x="2076021" y="364206"/>
                </a:lnTo>
                <a:lnTo>
                  <a:pt x="2089981" y="362938"/>
                </a:lnTo>
                <a:lnTo>
                  <a:pt x="2104260" y="362305"/>
                </a:lnTo>
                <a:lnTo>
                  <a:pt x="2118538" y="361671"/>
                </a:lnTo>
                <a:lnTo>
                  <a:pt x="2132817" y="361354"/>
                </a:lnTo>
                <a:lnTo>
                  <a:pt x="2147095" y="361671"/>
                </a:lnTo>
                <a:lnTo>
                  <a:pt x="2133134" y="359770"/>
                </a:lnTo>
                <a:lnTo>
                  <a:pt x="2118538" y="358502"/>
                </a:lnTo>
                <a:lnTo>
                  <a:pt x="2104260" y="357235"/>
                </a:lnTo>
                <a:lnTo>
                  <a:pt x="2089981" y="356601"/>
                </a:lnTo>
                <a:lnTo>
                  <a:pt x="2075703" y="355967"/>
                </a:lnTo>
                <a:lnTo>
                  <a:pt x="2061425" y="355967"/>
                </a:lnTo>
                <a:lnTo>
                  <a:pt x="2046829" y="355967"/>
                </a:lnTo>
                <a:lnTo>
                  <a:pt x="2032234" y="356601"/>
                </a:lnTo>
                <a:lnTo>
                  <a:pt x="2017955" y="357552"/>
                </a:lnTo>
                <a:lnTo>
                  <a:pt x="2003677" y="358819"/>
                </a:lnTo>
                <a:lnTo>
                  <a:pt x="1989081" y="360403"/>
                </a:lnTo>
                <a:lnTo>
                  <a:pt x="1974803" y="362305"/>
                </a:lnTo>
                <a:lnTo>
                  <a:pt x="1960525" y="364523"/>
                </a:lnTo>
                <a:lnTo>
                  <a:pt x="1946246" y="367375"/>
                </a:lnTo>
                <a:lnTo>
                  <a:pt x="1931968" y="370227"/>
                </a:lnTo>
                <a:lnTo>
                  <a:pt x="1917373" y="373713"/>
                </a:lnTo>
                <a:lnTo>
                  <a:pt x="1903411" y="377515"/>
                </a:lnTo>
                <a:lnTo>
                  <a:pt x="1889450" y="381318"/>
                </a:lnTo>
                <a:lnTo>
                  <a:pt x="1875489" y="385755"/>
                </a:lnTo>
                <a:lnTo>
                  <a:pt x="1861528" y="390508"/>
                </a:lnTo>
                <a:lnTo>
                  <a:pt x="1847567" y="395578"/>
                </a:lnTo>
                <a:lnTo>
                  <a:pt x="1833924" y="400965"/>
                </a:lnTo>
                <a:lnTo>
                  <a:pt x="1820280" y="406669"/>
                </a:lnTo>
                <a:lnTo>
                  <a:pt x="1806953" y="412690"/>
                </a:lnTo>
                <a:lnTo>
                  <a:pt x="1793627" y="418711"/>
                </a:lnTo>
                <a:lnTo>
                  <a:pt x="1780618" y="425366"/>
                </a:lnTo>
                <a:lnTo>
                  <a:pt x="1766974" y="432020"/>
                </a:lnTo>
                <a:lnTo>
                  <a:pt x="1754282" y="438992"/>
                </a:lnTo>
                <a:lnTo>
                  <a:pt x="1741273" y="446280"/>
                </a:lnTo>
                <a:lnTo>
                  <a:pt x="1728898" y="453885"/>
                </a:lnTo>
                <a:lnTo>
                  <a:pt x="1716207" y="461808"/>
                </a:lnTo>
                <a:lnTo>
                  <a:pt x="1703832" y="469730"/>
                </a:lnTo>
                <a:lnTo>
                  <a:pt x="1691775" y="478286"/>
                </a:lnTo>
                <a:lnTo>
                  <a:pt x="1679717" y="486842"/>
                </a:lnTo>
                <a:lnTo>
                  <a:pt x="1667660" y="495398"/>
                </a:lnTo>
                <a:lnTo>
                  <a:pt x="1655920" y="504270"/>
                </a:lnTo>
                <a:lnTo>
                  <a:pt x="1644180" y="513460"/>
                </a:lnTo>
                <a:lnTo>
                  <a:pt x="1632758" y="522967"/>
                </a:lnTo>
                <a:lnTo>
                  <a:pt x="1621335" y="532473"/>
                </a:lnTo>
                <a:lnTo>
                  <a:pt x="1610230" y="542297"/>
                </a:lnTo>
                <a:lnTo>
                  <a:pt x="1599124" y="551804"/>
                </a:lnTo>
                <a:lnTo>
                  <a:pt x="1588336" y="561944"/>
                </a:lnTo>
                <a:lnTo>
                  <a:pt x="1577548" y="572084"/>
                </a:lnTo>
                <a:lnTo>
                  <a:pt x="1566760" y="582542"/>
                </a:lnTo>
                <a:lnTo>
                  <a:pt x="1556606" y="592999"/>
                </a:lnTo>
                <a:lnTo>
                  <a:pt x="1546136" y="603773"/>
                </a:lnTo>
                <a:lnTo>
                  <a:pt x="1535982" y="614547"/>
                </a:lnTo>
                <a:lnTo>
                  <a:pt x="1526146" y="625638"/>
                </a:lnTo>
                <a:lnTo>
                  <a:pt x="1514406" y="638631"/>
                </a:lnTo>
                <a:lnTo>
                  <a:pt x="1503301" y="651623"/>
                </a:lnTo>
                <a:lnTo>
                  <a:pt x="1492195" y="664932"/>
                </a:lnTo>
                <a:lnTo>
                  <a:pt x="1481407" y="678559"/>
                </a:lnTo>
                <a:lnTo>
                  <a:pt x="1406525" y="612012"/>
                </a:lnTo>
                <a:lnTo>
                  <a:pt x="1407160" y="604407"/>
                </a:lnTo>
                <a:lnTo>
                  <a:pt x="1408112" y="596802"/>
                </a:lnTo>
                <a:lnTo>
                  <a:pt x="1409381" y="589196"/>
                </a:lnTo>
                <a:lnTo>
                  <a:pt x="1410967" y="581274"/>
                </a:lnTo>
                <a:lnTo>
                  <a:pt x="1412554" y="573352"/>
                </a:lnTo>
                <a:lnTo>
                  <a:pt x="1415092" y="565430"/>
                </a:lnTo>
                <a:lnTo>
                  <a:pt x="1417313" y="557191"/>
                </a:lnTo>
                <a:lnTo>
                  <a:pt x="1420169" y="548952"/>
                </a:lnTo>
                <a:lnTo>
                  <a:pt x="1423025" y="540396"/>
                </a:lnTo>
                <a:lnTo>
                  <a:pt x="1426198" y="532157"/>
                </a:lnTo>
                <a:lnTo>
                  <a:pt x="1430322" y="523601"/>
                </a:lnTo>
                <a:lnTo>
                  <a:pt x="1434130" y="514728"/>
                </a:lnTo>
                <a:lnTo>
                  <a:pt x="1438572" y="505855"/>
                </a:lnTo>
                <a:lnTo>
                  <a:pt x="1443332" y="497299"/>
                </a:lnTo>
                <a:lnTo>
                  <a:pt x="1448408" y="488109"/>
                </a:lnTo>
                <a:lnTo>
                  <a:pt x="1453802" y="478919"/>
                </a:lnTo>
                <a:lnTo>
                  <a:pt x="1461100" y="467195"/>
                </a:lnTo>
                <a:lnTo>
                  <a:pt x="1469033" y="455787"/>
                </a:lnTo>
                <a:lnTo>
                  <a:pt x="1476648" y="444696"/>
                </a:lnTo>
                <a:lnTo>
                  <a:pt x="1484263" y="433921"/>
                </a:lnTo>
                <a:lnTo>
                  <a:pt x="1492195" y="423464"/>
                </a:lnTo>
                <a:lnTo>
                  <a:pt x="1500128" y="413641"/>
                </a:lnTo>
                <a:lnTo>
                  <a:pt x="1508060" y="403817"/>
                </a:lnTo>
                <a:lnTo>
                  <a:pt x="1516310" y="393994"/>
                </a:lnTo>
                <a:lnTo>
                  <a:pt x="1524877" y="384804"/>
                </a:lnTo>
                <a:lnTo>
                  <a:pt x="1533127" y="375614"/>
                </a:lnTo>
                <a:lnTo>
                  <a:pt x="1541376" y="367375"/>
                </a:lnTo>
                <a:lnTo>
                  <a:pt x="1549943" y="358819"/>
                </a:lnTo>
                <a:lnTo>
                  <a:pt x="1558828" y="350580"/>
                </a:lnTo>
                <a:lnTo>
                  <a:pt x="1567077" y="342975"/>
                </a:lnTo>
                <a:lnTo>
                  <a:pt x="1575962" y="335369"/>
                </a:lnTo>
                <a:lnTo>
                  <a:pt x="1584846" y="328081"/>
                </a:lnTo>
                <a:lnTo>
                  <a:pt x="1594047" y="321109"/>
                </a:lnTo>
                <a:lnTo>
                  <a:pt x="1602932" y="314455"/>
                </a:lnTo>
                <a:lnTo>
                  <a:pt x="1611816" y="308117"/>
                </a:lnTo>
                <a:lnTo>
                  <a:pt x="1621018" y="301779"/>
                </a:lnTo>
                <a:lnTo>
                  <a:pt x="1630219" y="296075"/>
                </a:lnTo>
                <a:lnTo>
                  <a:pt x="1639421" y="290054"/>
                </a:lnTo>
                <a:lnTo>
                  <a:pt x="1648622" y="284667"/>
                </a:lnTo>
                <a:lnTo>
                  <a:pt x="1657824" y="279280"/>
                </a:lnTo>
                <a:lnTo>
                  <a:pt x="1667343" y="274527"/>
                </a:lnTo>
                <a:lnTo>
                  <a:pt x="1676862" y="269457"/>
                </a:lnTo>
                <a:lnTo>
                  <a:pt x="1686381" y="265337"/>
                </a:lnTo>
                <a:lnTo>
                  <a:pt x="1695582" y="261218"/>
                </a:lnTo>
                <a:lnTo>
                  <a:pt x="1705101" y="256781"/>
                </a:lnTo>
                <a:lnTo>
                  <a:pt x="1714937" y="252979"/>
                </a:lnTo>
                <a:lnTo>
                  <a:pt x="1724456" y="249493"/>
                </a:lnTo>
                <a:lnTo>
                  <a:pt x="1734292" y="246007"/>
                </a:lnTo>
                <a:lnTo>
                  <a:pt x="1743494" y="242838"/>
                </a:lnTo>
                <a:lnTo>
                  <a:pt x="1753330" y="239986"/>
                </a:lnTo>
                <a:lnTo>
                  <a:pt x="1763166" y="237134"/>
                </a:lnTo>
                <a:lnTo>
                  <a:pt x="1773003" y="234599"/>
                </a:lnTo>
                <a:lnTo>
                  <a:pt x="1792675" y="230163"/>
                </a:lnTo>
                <a:lnTo>
                  <a:pt x="1812030" y="226360"/>
                </a:lnTo>
                <a:lnTo>
                  <a:pt x="1831702" y="222874"/>
                </a:lnTo>
                <a:lnTo>
                  <a:pt x="1851375" y="220656"/>
                </a:lnTo>
                <a:lnTo>
                  <a:pt x="1870730" y="219072"/>
                </a:lnTo>
                <a:lnTo>
                  <a:pt x="1890402" y="217804"/>
                </a:lnTo>
                <a:lnTo>
                  <a:pt x="1910075" y="217487"/>
                </a:lnTo>
                <a:close/>
                <a:moveTo>
                  <a:pt x="1112837" y="0"/>
                </a:moveTo>
                <a:lnTo>
                  <a:pt x="1116656" y="634"/>
                </a:lnTo>
                <a:lnTo>
                  <a:pt x="1128112" y="2854"/>
                </a:lnTo>
                <a:lnTo>
                  <a:pt x="1146570" y="6660"/>
                </a:lnTo>
                <a:lnTo>
                  <a:pt x="1157708" y="9197"/>
                </a:lnTo>
                <a:lnTo>
                  <a:pt x="1170119" y="12369"/>
                </a:lnTo>
                <a:lnTo>
                  <a:pt x="1183485" y="16175"/>
                </a:lnTo>
                <a:lnTo>
                  <a:pt x="1198124" y="20298"/>
                </a:lnTo>
                <a:lnTo>
                  <a:pt x="1213399" y="25372"/>
                </a:lnTo>
                <a:lnTo>
                  <a:pt x="1229629" y="30763"/>
                </a:lnTo>
                <a:lnTo>
                  <a:pt x="1246495" y="37106"/>
                </a:lnTo>
                <a:lnTo>
                  <a:pt x="1263998" y="43767"/>
                </a:lnTo>
                <a:lnTo>
                  <a:pt x="1281501" y="51378"/>
                </a:lnTo>
                <a:lnTo>
                  <a:pt x="1299640" y="59307"/>
                </a:lnTo>
                <a:lnTo>
                  <a:pt x="1317780" y="68504"/>
                </a:lnTo>
                <a:lnTo>
                  <a:pt x="1336237" y="78653"/>
                </a:lnTo>
                <a:lnTo>
                  <a:pt x="1345148" y="84045"/>
                </a:lnTo>
                <a:lnTo>
                  <a:pt x="1354058" y="89436"/>
                </a:lnTo>
                <a:lnTo>
                  <a:pt x="1363287" y="95462"/>
                </a:lnTo>
                <a:lnTo>
                  <a:pt x="1372198" y="101171"/>
                </a:lnTo>
                <a:lnTo>
                  <a:pt x="1381108" y="107514"/>
                </a:lnTo>
                <a:lnTo>
                  <a:pt x="1389701" y="113540"/>
                </a:lnTo>
                <a:lnTo>
                  <a:pt x="1398293" y="120517"/>
                </a:lnTo>
                <a:lnTo>
                  <a:pt x="1406886" y="127177"/>
                </a:lnTo>
                <a:lnTo>
                  <a:pt x="1415160" y="134471"/>
                </a:lnTo>
                <a:lnTo>
                  <a:pt x="1423116" y="141449"/>
                </a:lnTo>
                <a:lnTo>
                  <a:pt x="1431390" y="149377"/>
                </a:lnTo>
                <a:lnTo>
                  <a:pt x="1439346" y="157306"/>
                </a:lnTo>
                <a:lnTo>
                  <a:pt x="1446665" y="165552"/>
                </a:lnTo>
                <a:lnTo>
                  <a:pt x="1454303" y="173798"/>
                </a:lnTo>
                <a:lnTo>
                  <a:pt x="1461304" y="182361"/>
                </a:lnTo>
                <a:lnTo>
                  <a:pt x="1468305" y="191241"/>
                </a:lnTo>
                <a:lnTo>
                  <a:pt x="1474988" y="200756"/>
                </a:lnTo>
                <a:lnTo>
                  <a:pt x="1481034" y="209953"/>
                </a:lnTo>
                <a:lnTo>
                  <a:pt x="1487399" y="219785"/>
                </a:lnTo>
                <a:lnTo>
                  <a:pt x="1492809" y="229616"/>
                </a:lnTo>
                <a:lnTo>
                  <a:pt x="1498537" y="240082"/>
                </a:lnTo>
                <a:lnTo>
                  <a:pt x="1503311" y="250865"/>
                </a:lnTo>
                <a:lnTo>
                  <a:pt x="1508084" y="261648"/>
                </a:lnTo>
                <a:lnTo>
                  <a:pt x="1512540" y="273066"/>
                </a:lnTo>
                <a:lnTo>
                  <a:pt x="1516358" y="284483"/>
                </a:lnTo>
                <a:lnTo>
                  <a:pt x="1519859" y="296218"/>
                </a:lnTo>
                <a:lnTo>
                  <a:pt x="1523041" y="308269"/>
                </a:lnTo>
                <a:lnTo>
                  <a:pt x="1525587" y="320955"/>
                </a:lnTo>
                <a:lnTo>
                  <a:pt x="1512540" y="333641"/>
                </a:lnTo>
                <a:lnTo>
                  <a:pt x="1499492" y="346645"/>
                </a:lnTo>
                <a:lnTo>
                  <a:pt x="1486763" y="360599"/>
                </a:lnTo>
                <a:lnTo>
                  <a:pt x="1474351" y="374554"/>
                </a:lnTo>
                <a:lnTo>
                  <a:pt x="1462259" y="389777"/>
                </a:lnTo>
                <a:lnTo>
                  <a:pt x="1450484" y="405000"/>
                </a:lnTo>
                <a:lnTo>
                  <a:pt x="1439027" y="420540"/>
                </a:lnTo>
                <a:lnTo>
                  <a:pt x="1427889" y="437032"/>
                </a:lnTo>
                <a:lnTo>
                  <a:pt x="1426616" y="424346"/>
                </a:lnTo>
                <a:lnTo>
                  <a:pt x="1424389" y="411343"/>
                </a:lnTo>
                <a:lnTo>
                  <a:pt x="1422479" y="398340"/>
                </a:lnTo>
                <a:lnTo>
                  <a:pt x="1420252" y="385654"/>
                </a:lnTo>
                <a:lnTo>
                  <a:pt x="1417706" y="373285"/>
                </a:lnTo>
                <a:lnTo>
                  <a:pt x="1414842" y="360599"/>
                </a:lnTo>
                <a:lnTo>
                  <a:pt x="1411341" y="348230"/>
                </a:lnTo>
                <a:lnTo>
                  <a:pt x="1408159" y="335544"/>
                </a:lnTo>
                <a:lnTo>
                  <a:pt x="1402112" y="317467"/>
                </a:lnTo>
                <a:lnTo>
                  <a:pt x="1396065" y="299706"/>
                </a:lnTo>
                <a:lnTo>
                  <a:pt x="1388746" y="281946"/>
                </a:lnTo>
                <a:lnTo>
                  <a:pt x="1384927" y="273700"/>
                </a:lnTo>
                <a:lnTo>
                  <a:pt x="1381108" y="265137"/>
                </a:lnTo>
                <a:lnTo>
                  <a:pt x="1376653" y="256574"/>
                </a:lnTo>
                <a:lnTo>
                  <a:pt x="1372516" y="248328"/>
                </a:lnTo>
                <a:lnTo>
                  <a:pt x="1368061" y="240082"/>
                </a:lnTo>
                <a:lnTo>
                  <a:pt x="1363287" y="231836"/>
                </a:lnTo>
                <a:lnTo>
                  <a:pt x="1358514" y="223591"/>
                </a:lnTo>
                <a:lnTo>
                  <a:pt x="1353104" y="215979"/>
                </a:lnTo>
                <a:lnTo>
                  <a:pt x="1348012" y="208050"/>
                </a:lnTo>
                <a:lnTo>
                  <a:pt x="1342284" y="200121"/>
                </a:lnTo>
                <a:lnTo>
                  <a:pt x="1336874" y="192827"/>
                </a:lnTo>
                <a:lnTo>
                  <a:pt x="1330827" y="185215"/>
                </a:lnTo>
                <a:lnTo>
                  <a:pt x="1325099" y="178238"/>
                </a:lnTo>
                <a:lnTo>
                  <a:pt x="1319053" y="171261"/>
                </a:lnTo>
                <a:lnTo>
                  <a:pt x="1312688" y="164284"/>
                </a:lnTo>
                <a:lnTo>
                  <a:pt x="1306323" y="157623"/>
                </a:lnTo>
                <a:lnTo>
                  <a:pt x="1299640" y="150963"/>
                </a:lnTo>
                <a:lnTo>
                  <a:pt x="1292957" y="144620"/>
                </a:lnTo>
                <a:lnTo>
                  <a:pt x="1286274" y="138277"/>
                </a:lnTo>
                <a:lnTo>
                  <a:pt x="1278955" y="132251"/>
                </a:lnTo>
                <a:lnTo>
                  <a:pt x="1271636" y="126225"/>
                </a:lnTo>
                <a:lnTo>
                  <a:pt x="1264635" y="120834"/>
                </a:lnTo>
                <a:lnTo>
                  <a:pt x="1257315" y="115125"/>
                </a:lnTo>
                <a:lnTo>
                  <a:pt x="1249996" y="110051"/>
                </a:lnTo>
                <a:lnTo>
                  <a:pt x="1242040" y="104659"/>
                </a:lnTo>
                <a:lnTo>
                  <a:pt x="1234402" y="99902"/>
                </a:lnTo>
                <a:lnTo>
                  <a:pt x="1241403" y="105611"/>
                </a:lnTo>
                <a:lnTo>
                  <a:pt x="1248086" y="111637"/>
                </a:lnTo>
                <a:lnTo>
                  <a:pt x="1255088" y="117663"/>
                </a:lnTo>
                <a:lnTo>
                  <a:pt x="1262089" y="124006"/>
                </a:lnTo>
                <a:lnTo>
                  <a:pt x="1268135" y="130666"/>
                </a:lnTo>
                <a:lnTo>
                  <a:pt x="1274818" y="137009"/>
                </a:lnTo>
                <a:lnTo>
                  <a:pt x="1280546" y="143986"/>
                </a:lnTo>
                <a:lnTo>
                  <a:pt x="1286911" y="150646"/>
                </a:lnTo>
                <a:lnTo>
                  <a:pt x="1292321" y="157623"/>
                </a:lnTo>
                <a:lnTo>
                  <a:pt x="1298367" y="164601"/>
                </a:lnTo>
                <a:lnTo>
                  <a:pt x="1303459" y="171895"/>
                </a:lnTo>
                <a:lnTo>
                  <a:pt x="1308869" y="179190"/>
                </a:lnTo>
                <a:lnTo>
                  <a:pt x="1313961" y="186484"/>
                </a:lnTo>
                <a:lnTo>
                  <a:pt x="1318734" y="194095"/>
                </a:lnTo>
                <a:lnTo>
                  <a:pt x="1323508" y="202024"/>
                </a:lnTo>
                <a:lnTo>
                  <a:pt x="1327963" y="209636"/>
                </a:lnTo>
                <a:lnTo>
                  <a:pt x="1332418" y="217565"/>
                </a:lnTo>
                <a:lnTo>
                  <a:pt x="1336237" y="225493"/>
                </a:lnTo>
                <a:lnTo>
                  <a:pt x="1340056" y="233422"/>
                </a:lnTo>
                <a:lnTo>
                  <a:pt x="1344193" y="241668"/>
                </a:lnTo>
                <a:lnTo>
                  <a:pt x="1347376" y="249914"/>
                </a:lnTo>
                <a:lnTo>
                  <a:pt x="1350558" y="257843"/>
                </a:lnTo>
                <a:lnTo>
                  <a:pt x="1356923" y="274969"/>
                </a:lnTo>
                <a:lnTo>
                  <a:pt x="1362333" y="291778"/>
                </a:lnTo>
                <a:lnTo>
                  <a:pt x="1366788" y="308904"/>
                </a:lnTo>
                <a:lnTo>
                  <a:pt x="1370925" y="326030"/>
                </a:lnTo>
                <a:lnTo>
                  <a:pt x="1374107" y="343790"/>
                </a:lnTo>
                <a:lnTo>
                  <a:pt x="1376653" y="360916"/>
                </a:lnTo>
                <a:lnTo>
                  <a:pt x="1378562" y="378677"/>
                </a:lnTo>
                <a:lnTo>
                  <a:pt x="1380472" y="396120"/>
                </a:lnTo>
                <a:lnTo>
                  <a:pt x="1381108" y="413880"/>
                </a:lnTo>
                <a:lnTo>
                  <a:pt x="1381427" y="431641"/>
                </a:lnTo>
                <a:lnTo>
                  <a:pt x="1381108" y="449401"/>
                </a:lnTo>
                <a:lnTo>
                  <a:pt x="1380472" y="466844"/>
                </a:lnTo>
                <a:lnTo>
                  <a:pt x="1378881" y="484605"/>
                </a:lnTo>
                <a:lnTo>
                  <a:pt x="1377290" y="502048"/>
                </a:lnTo>
                <a:lnTo>
                  <a:pt x="1375380" y="519491"/>
                </a:lnTo>
                <a:lnTo>
                  <a:pt x="1372516" y="536934"/>
                </a:lnTo>
                <a:lnTo>
                  <a:pt x="1369652" y="554378"/>
                </a:lnTo>
                <a:lnTo>
                  <a:pt x="1367106" y="564843"/>
                </a:lnTo>
                <a:lnTo>
                  <a:pt x="1364878" y="574675"/>
                </a:lnTo>
                <a:lnTo>
                  <a:pt x="1334646" y="547717"/>
                </a:lnTo>
                <a:lnTo>
                  <a:pt x="1168210" y="399609"/>
                </a:lnTo>
                <a:lnTo>
                  <a:pt x="1166618" y="387557"/>
                </a:lnTo>
                <a:lnTo>
                  <a:pt x="1166300" y="375188"/>
                </a:lnTo>
                <a:lnTo>
                  <a:pt x="1166618" y="369479"/>
                </a:lnTo>
                <a:lnTo>
                  <a:pt x="1166937" y="363136"/>
                </a:lnTo>
                <a:lnTo>
                  <a:pt x="1167573" y="357110"/>
                </a:lnTo>
                <a:lnTo>
                  <a:pt x="1168528" y="350767"/>
                </a:lnTo>
                <a:lnTo>
                  <a:pt x="1171074" y="330153"/>
                </a:lnTo>
                <a:lnTo>
                  <a:pt x="1173620" y="308269"/>
                </a:lnTo>
                <a:lnTo>
                  <a:pt x="1175847" y="285435"/>
                </a:lnTo>
                <a:lnTo>
                  <a:pt x="1177438" y="262283"/>
                </a:lnTo>
                <a:lnTo>
                  <a:pt x="1178393" y="238814"/>
                </a:lnTo>
                <a:lnTo>
                  <a:pt x="1178711" y="227079"/>
                </a:lnTo>
                <a:lnTo>
                  <a:pt x="1178711" y="215027"/>
                </a:lnTo>
                <a:lnTo>
                  <a:pt x="1178393" y="203293"/>
                </a:lnTo>
                <a:lnTo>
                  <a:pt x="1178075" y="191241"/>
                </a:lnTo>
                <a:lnTo>
                  <a:pt x="1177438" y="179507"/>
                </a:lnTo>
                <a:lnTo>
                  <a:pt x="1176484" y="167772"/>
                </a:lnTo>
                <a:lnTo>
                  <a:pt x="1175211" y="155720"/>
                </a:lnTo>
                <a:lnTo>
                  <a:pt x="1173938" y="144303"/>
                </a:lnTo>
                <a:lnTo>
                  <a:pt x="1172028" y="132568"/>
                </a:lnTo>
                <a:lnTo>
                  <a:pt x="1169801" y="121151"/>
                </a:lnTo>
                <a:lnTo>
                  <a:pt x="1167573" y="109734"/>
                </a:lnTo>
                <a:lnTo>
                  <a:pt x="1164391" y="98633"/>
                </a:lnTo>
                <a:lnTo>
                  <a:pt x="1161208" y="87533"/>
                </a:lnTo>
                <a:lnTo>
                  <a:pt x="1157708" y="76750"/>
                </a:lnTo>
                <a:lnTo>
                  <a:pt x="1153571" y="66284"/>
                </a:lnTo>
                <a:lnTo>
                  <a:pt x="1149115" y="55818"/>
                </a:lnTo>
                <a:lnTo>
                  <a:pt x="1144342" y="45670"/>
                </a:lnTo>
                <a:lnTo>
                  <a:pt x="1138932" y="35838"/>
                </a:lnTo>
                <a:lnTo>
                  <a:pt x="1133204" y="26641"/>
                </a:lnTo>
                <a:lnTo>
                  <a:pt x="1126839" y="17443"/>
                </a:lnTo>
                <a:lnTo>
                  <a:pt x="1119838" y="8563"/>
                </a:lnTo>
                <a:lnTo>
                  <a:pt x="111283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kern="0">
              <a:solidFill>
                <a:srgbClr val="405C78"/>
              </a:solidFill>
              <a:latin typeface="+mn-lt"/>
              <a:ea typeface="+mn-ea"/>
            </a:endParaRPr>
          </a:p>
        </p:txBody>
      </p:sp>
      <p:sp>
        <p:nvSpPr>
          <p:cNvPr id="8" name="菱形 7"/>
          <p:cNvSpPr/>
          <p:nvPr/>
        </p:nvSpPr>
        <p:spPr>
          <a:xfrm>
            <a:off x="3569097" y="2959738"/>
            <a:ext cx="1365250" cy="1365250"/>
          </a:xfrm>
          <a:prstGeom prst="diamond">
            <a:avLst/>
          </a:prstGeom>
          <a:solidFill>
            <a:srgbClr val="22385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9" name="KSO_Shape"/>
          <p:cNvSpPr/>
          <p:nvPr/>
        </p:nvSpPr>
        <p:spPr bwMode="auto">
          <a:xfrm>
            <a:off x="4059635" y="3380426"/>
            <a:ext cx="384175" cy="523875"/>
          </a:xfrm>
          <a:custGeom>
            <a:avLst/>
            <a:gdLst>
              <a:gd name="T0" fmla="*/ 821150 w 1122363"/>
              <a:gd name="T1" fmla="*/ 1319439 h 1531938"/>
              <a:gd name="T2" fmla="*/ 818610 w 1122363"/>
              <a:gd name="T3" fmla="*/ 1374324 h 1531938"/>
              <a:gd name="T4" fmla="*/ 763001 w 1122363"/>
              <a:gd name="T5" fmla="*/ 1407818 h 1531938"/>
              <a:gd name="T6" fmla="*/ 617712 w 1122363"/>
              <a:gd name="T7" fmla="*/ 1069756 h 1531938"/>
              <a:gd name="T8" fmla="*/ 595045 w 1122363"/>
              <a:gd name="T9" fmla="*/ 1020228 h 1531938"/>
              <a:gd name="T10" fmla="*/ 616862 w 1122363"/>
              <a:gd name="T11" fmla="*/ 985788 h 1531938"/>
              <a:gd name="T12" fmla="*/ 638822 w 1122363"/>
              <a:gd name="T13" fmla="*/ 861065 h 1531938"/>
              <a:gd name="T14" fmla="*/ 533011 w 1122363"/>
              <a:gd name="T15" fmla="*/ 900272 h 1531938"/>
              <a:gd name="T16" fmla="*/ 472344 w 1122363"/>
              <a:gd name="T17" fmla="*/ 959225 h 1531938"/>
              <a:gd name="T18" fmla="*/ 447514 w 1122363"/>
              <a:gd name="T19" fmla="*/ 1068950 h 1531938"/>
              <a:gd name="T20" fmla="*/ 483631 w 1122363"/>
              <a:gd name="T21" fmla="*/ 1155544 h 1531938"/>
              <a:gd name="T22" fmla="*/ 563202 w 1122363"/>
              <a:gd name="T23" fmla="*/ 1213369 h 1531938"/>
              <a:gd name="T24" fmla="*/ 641644 w 1122363"/>
              <a:gd name="T25" fmla="*/ 1407149 h 1531938"/>
              <a:gd name="T26" fmla="*/ 522288 w 1122363"/>
              <a:gd name="T27" fmla="*/ 1360326 h 1531938"/>
              <a:gd name="T28" fmla="*/ 562920 w 1122363"/>
              <a:gd name="T29" fmla="*/ 1503052 h 1531938"/>
              <a:gd name="T30" fmla="*/ 767489 w 1122363"/>
              <a:gd name="T31" fmla="*/ 1526182 h 1531938"/>
              <a:gd name="T32" fmla="*/ 873019 w 1122363"/>
              <a:gd name="T33" fmla="*/ 1493462 h 1531938"/>
              <a:gd name="T34" fmla="*/ 940739 w 1122363"/>
              <a:gd name="T35" fmla="*/ 1437049 h 1531938"/>
              <a:gd name="T36" fmla="*/ 975445 w 1122363"/>
              <a:gd name="T37" fmla="*/ 1352710 h 1531938"/>
              <a:gd name="T38" fmla="*/ 957387 w 1122363"/>
              <a:gd name="T39" fmla="*/ 1244960 h 1531938"/>
              <a:gd name="T40" fmla="*/ 862579 w 1122363"/>
              <a:gd name="T41" fmla="*/ 1159211 h 1531938"/>
              <a:gd name="T42" fmla="*/ 777366 w 1122363"/>
              <a:gd name="T43" fmla="*/ 984893 h 1531938"/>
              <a:gd name="T44" fmla="*/ 941021 w 1122363"/>
              <a:gd name="T45" fmla="*/ 1068103 h 1531938"/>
              <a:gd name="T46" fmla="*/ 812918 w 1122363"/>
              <a:gd name="T47" fmla="*/ 868963 h 1531938"/>
              <a:gd name="T48" fmla="*/ 768618 w 1122363"/>
              <a:gd name="T49" fmla="*/ 464758 h 1531938"/>
              <a:gd name="T50" fmla="*/ 956258 w 1122363"/>
              <a:gd name="T51" fmla="*/ 515531 h 1531938"/>
              <a:gd name="T52" fmla="*/ 1106652 w 1122363"/>
              <a:gd name="T53" fmla="*/ 632589 h 1531938"/>
              <a:gd name="T54" fmla="*/ 1227702 w 1122363"/>
              <a:gd name="T55" fmla="*/ 820164 h 1531938"/>
              <a:gd name="T56" fmla="*/ 1327023 w 1122363"/>
              <a:gd name="T57" fmla="*/ 1081925 h 1531938"/>
              <a:gd name="T58" fmla="*/ 1396717 w 1122363"/>
              <a:gd name="T59" fmla="*/ 1393892 h 1531938"/>
              <a:gd name="T60" fmla="*/ 1355239 w 1122363"/>
              <a:gd name="T61" fmla="*/ 1597827 h 1531938"/>
              <a:gd name="T62" fmla="*/ 1228829 w 1122363"/>
              <a:gd name="T63" fmla="*/ 1750144 h 1531938"/>
              <a:gd name="T64" fmla="*/ 1040908 w 1122363"/>
              <a:gd name="T65" fmla="*/ 1850561 h 1531938"/>
              <a:gd name="T66" fmla="*/ 813764 w 1122363"/>
              <a:gd name="T67" fmla="*/ 1899358 h 1531938"/>
              <a:gd name="T68" fmla="*/ 571385 w 1122363"/>
              <a:gd name="T69" fmla="*/ 1896538 h 1531938"/>
              <a:gd name="T70" fmla="*/ 341985 w 1122363"/>
              <a:gd name="T71" fmla="*/ 1837867 h 1531938"/>
              <a:gd name="T72" fmla="*/ 152933 w 1122363"/>
              <a:gd name="T73" fmla="*/ 1725604 h 1531938"/>
              <a:gd name="T74" fmla="*/ 31320 w 1122363"/>
              <a:gd name="T75" fmla="*/ 1563133 h 1531938"/>
              <a:gd name="T76" fmla="*/ 3668 w 1122363"/>
              <a:gd name="T77" fmla="*/ 1352710 h 1531938"/>
              <a:gd name="T78" fmla="*/ 126691 w 1122363"/>
              <a:gd name="T79" fmla="*/ 958096 h 1531938"/>
              <a:gd name="T80" fmla="*/ 230811 w 1122363"/>
              <a:gd name="T81" fmla="*/ 743160 h 1531938"/>
              <a:gd name="T82" fmla="*/ 362301 w 1122363"/>
              <a:gd name="T83" fmla="*/ 582099 h 1531938"/>
              <a:gd name="T84" fmla="*/ 534421 w 1122363"/>
              <a:gd name="T85" fmla="*/ 485632 h 1531938"/>
              <a:gd name="T86" fmla="*/ 596426 w 1122363"/>
              <a:gd name="T87" fmla="*/ 1978 h 1531938"/>
              <a:gd name="T88" fmla="*/ 686940 w 1122363"/>
              <a:gd name="T89" fmla="*/ 37299 h 1531938"/>
              <a:gd name="T90" fmla="*/ 778299 w 1122363"/>
              <a:gd name="T91" fmla="*/ 32213 h 1531938"/>
              <a:gd name="T92" fmla="*/ 882912 w 1122363"/>
              <a:gd name="T93" fmla="*/ 282 h 1531938"/>
              <a:gd name="T94" fmla="*/ 944383 w 1122363"/>
              <a:gd name="T95" fmla="*/ 34192 h 1531938"/>
              <a:gd name="T96" fmla="*/ 991755 w 1122363"/>
              <a:gd name="T97" fmla="*/ 157394 h 1531938"/>
              <a:gd name="T98" fmla="*/ 1048714 w 1122363"/>
              <a:gd name="T99" fmla="*/ 165023 h 1531938"/>
              <a:gd name="T100" fmla="*/ 1092702 w 1122363"/>
              <a:gd name="T101" fmla="*/ 159655 h 1531938"/>
              <a:gd name="T102" fmla="*/ 1063377 w 1122363"/>
              <a:gd name="T103" fmla="*/ 261663 h 1531938"/>
              <a:gd name="T104" fmla="*/ 978784 w 1122363"/>
              <a:gd name="T105" fmla="*/ 348130 h 1531938"/>
              <a:gd name="T106" fmla="*/ 836387 w 1122363"/>
              <a:gd name="T107" fmla="*/ 422166 h 1531938"/>
              <a:gd name="T108" fmla="*/ 657614 w 1122363"/>
              <a:gd name="T109" fmla="*/ 404646 h 1531938"/>
              <a:gd name="T110" fmla="*/ 554694 w 1122363"/>
              <a:gd name="T111" fmla="*/ 419340 h 1531938"/>
              <a:gd name="T112" fmla="*/ 313322 w 1122363"/>
              <a:gd name="T113" fmla="*/ 219560 h 1531938"/>
              <a:gd name="T114" fmla="*/ 410321 w 1122363"/>
              <a:gd name="T115" fmla="*/ 170392 h 1531938"/>
              <a:gd name="T116" fmla="*/ 485327 w 1122363"/>
              <a:gd name="T117" fmla="*/ 159089 h 1531938"/>
              <a:gd name="T118" fmla="*/ 519164 w 1122363"/>
              <a:gd name="T119" fmla="*/ 54537 h 1531938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</a:gdLst>
            <a:ahLst/>
            <a:cxnLst>
              <a:cxn ang="T120">
                <a:pos x="T0" y="T1"/>
              </a:cxn>
              <a:cxn ang="T121">
                <a:pos x="T2" y="T3"/>
              </a:cxn>
              <a:cxn ang="T122">
                <a:pos x="T4" y="T5"/>
              </a:cxn>
              <a:cxn ang="T123">
                <a:pos x="T6" y="T7"/>
              </a:cxn>
              <a:cxn ang="T124">
                <a:pos x="T8" y="T9"/>
              </a:cxn>
              <a:cxn ang="T125">
                <a:pos x="T10" y="T11"/>
              </a:cxn>
              <a:cxn ang="T126">
                <a:pos x="T12" y="T13"/>
              </a:cxn>
              <a:cxn ang="T127">
                <a:pos x="T14" y="T15"/>
              </a:cxn>
              <a:cxn ang="T128">
                <a:pos x="T16" y="T17"/>
              </a:cxn>
              <a:cxn ang="T129">
                <a:pos x="T18" y="T19"/>
              </a:cxn>
              <a:cxn ang="T130">
                <a:pos x="T20" y="T21"/>
              </a:cxn>
              <a:cxn ang="T131">
                <a:pos x="T22" y="T23"/>
              </a:cxn>
              <a:cxn ang="T132">
                <a:pos x="T24" y="T25"/>
              </a:cxn>
              <a:cxn ang="T133">
                <a:pos x="T26" y="T27"/>
              </a:cxn>
              <a:cxn ang="T134">
                <a:pos x="T28" y="T29"/>
              </a:cxn>
              <a:cxn ang="T135">
                <a:pos x="T30" y="T31"/>
              </a:cxn>
              <a:cxn ang="T136">
                <a:pos x="T32" y="T33"/>
              </a:cxn>
              <a:cxn ang="T137">
                <a:pos x="T34" y="T35"/>
              </a:cxn>
              <a:cxn ang="T138">
                <a:pos x="T36" y="T37"/>
              </a:cxn>
              <a:cxn ang="T139">
                <a:pos x="T38" y="T39"/>
              </a:cxn>
              <a:cxn ang="T140">
                <a:pos x="T40" y="T41"/>
              </a:cxn>
              <a:cxn ang="T141">
                <a:pos x="T42" y="T43"/>
              </a:cxn>
              <a:cxn ang="T142">
                <a:pos x="T44" y="T45"/>
              </a:cxn>
              <a:cxn ang="T143">
                <a:pos x="T46" y="T47"/>
              </a:cxn>
              <a:cxn ang="T144">
                <a:pos x="T48" y="T49"/>
              </a:cxn>
              <a:cxn ang="T145">
                <a:pos x="T50" y="T51"/>
              </a:cxn>
              <a:cxn ang="T146">
                <a:pos x="T52" y="T53"/>
              </a:cxn>
              <a:cxn ang="T147">
                <a:pos x="T54" y="T55"/>
              </a:cxn>
              <a:cxn ang="T148">
                <a:pos x="T56" y="T57"/>
              </a:cxn>
              <a:cxn ang="T149">
                <a:pos x="T58" y="T59"/>
              </a:cxn>
              <a:cxn ang="T150">
                <a:pos x="T60" y="T61"/>
              </a:cxn>
              <a:cxn ang="T151">
                <a:pos x="T62" y="T63"/>
              </a:cxn>
              <a:cxn ang="T152">
                <a:pos x="T64" y="T65"/>
              </a:cxn>
              <a:cxn ang="T153">
                <a:pos x="T66" y="T67"/>
              </a:cxn>
              <a:cxn ang="T154">
                <a:pos x="T68" y="T69"/>
              </a:cxn>
              <a:cxn ang="T155">
                <a:pos x="T70" y="T71"/>
              </a:cxn>
              <a:cxn ang="T156">
                <a:pos x="T72" y="T73"/>
              </a:cxn>
              <a:cxn ang="T157">
                <a:pos x="T74" y="T75"/>
              </a:cxn>
              <a:cxn ang="T158">
                <a:pos x="T76" y="T77"/>
              </a:cxn>
              <a:cxn ang="T159">
                <a:pos x="T78" y="T79"/>
              </a:cxn>
              <a:cxn ang="T160">
                <a:pos x="T80" y="T81"/>
              </a:cxn>
              <a:cxn ang="T161">
                <a:pos x="T82" y="T83"/>
              </a:cxn>
              <a:cxn ang="T162">
                <a:pos x="T84" y="T85"/>
              </a:cxn>
              <a:cxn ang="T163">
                <a:pos x="T86" y="T87"/>
              </a:cxn>
              <a:cxn ang="T164">
                <a:pos x="T88" y="T89"/>
              </a:cxn>
              <a:cxn ang="T165">
                <a:pos x="T90" y="T91"/>
              </a:cxn>
              <a:cxn ang="T166">
                <a:pos x="T92" y="T93"/>
              </a:cxn>
              <a:cxn ang="T167">
                <a:pos x="T94" y="T95"/>
              </a:cxn>
              <a:cxn ang="T168">
                <a:pos x="T96" y="T97"/>
              </a:cxn>
              <a:cxn ang="T169">
                <a:pos x="T98" y="T99"/>
              </a:cxn>
              <a:cxn ang="T170">
                <a:pos x="T100" y="T101"/>
              </a:cxn>
              <a:cxn ang="T171">
                <a:pos x="T102" y="T103"/>
              </a:cxn>
              <a:cxn ang="T172">
                <a:pos x="T104" y="T105"/>
              </a:cxn>
              <a:cxn ang="T173">
                <a:pos x="T106" y="T107"/>
              </a:cxn>
              <a:cxn ang="T174">
                <a:pos x="T108" y="T109"/>
              </a:cxn>
              <a:cxn ang="T175">
                <a:pos x="T110" y="T111"/>
              </a:cxn>
              <a:cxn ang="T176">
                <a:pos x="T112" y="T113"/>
              </a:cxn>
              <a:cxn ang="T177">
                <a:pos x="T114" y="T115"/>
              </a:cxn>
              <a:cxn ang="T178">
                <a:pos x="T116" y="T117"/>
              </a:cxn>
              <a:cxn ang="T179">
                <a:pos x="T118" y="T119"/>
              </a:cxn>
            </a:cxnLst>
            <a:rect l="0" t="0" r="r" b="b"/>
            <a:pathLst>
              <a:path w="1122363" h="1531938">
                <a:moveTo>
                  <a:pt x="600075" y="1019175"/>
                </a:moveTo>
                <a:lnTo>
                  <a:pt x="608240" y="1022344"/>
                </a:lnTo>
                <a:lnTo>
                  <a:pt x="615950" y="1025965"/>
                </a:lnTo>
                <a:lnTo>
                  <a:pt x="622981" y="1029134"/>
                </a:lnTo>
                <a:lnTo>
                  <a:pt x="629331" y="1032303"/>
                </a:lnTo>
                <a:lnTo>
                  <a:pt x="635227" y="1035925"/>
                </a:lnTo>
                <a:lnTo>
                  <a:pt x="640443" y="1039093"/>
                </a:lnTo>
                <a:lnTo>
                  <a:pt x="644979" y="1042488"/>
                </a:lnTo>
                <a:lnTo>
                  <a:pt x="649061" y="1045884"/>
                </a:lnTo>
                <a:lnTo>
                  <a:pt x="652236" y="1049505"/>
                </a:lnTo>
                <a:lnTo>
                  <a:pt x="655411" y="1053127"/>
                </a:lnTo>
                <a:lnTo>
                  <a:pt x="657906" y="1056974"/>
                </a:lnTo>
                <a:lnTo>
                  <a:pt x="659720" y="1061049"/>
                </a:lnTo>
                <a:lnTo>
                  <a:pt x="661534" y="1065576"/>
                </a:lnTo>
                <a:lnTo>
                  <a:pt x="662668" y="1070329"/>
                </a:lnTo>
                <a:lnTo>
                  <a:pt x="663348" y="1074856"/>
                </a:lnTo>
                <a:lnTo>
                  <a:pt x="663575" y="1080062"/>
                </a:lnTo>
                <a:lnTo>
                  <a:pt x="663575" y="1083230"/>
                </a:lnTo>
                <a:lnTo>
                  <a:pt x="663348" y="1086626"/>
                </a:lnTo>
                <a:lnTo>
                  <a:pt x="662895" y="1089568"/>
                </a:lnTo>
                <a:lnTo>
                  <a:pt x="662441" y="1092510"/>
                </a:lnTo>
                <a:lnTo>
                  <a:pt x="661761" y="1095227"/>
                </a:lnTo>
                <a:lnTo>
                  <a:pt x="660854" y="1097716"/>
                </a:lnTo>
                <a:lnTo>
                  <a:pt x="659947" y="1100432"/>
                </a:lnTo>
                <a:lnTo>
                  <a:pt x="659040" y="1102922"/>
                </a:lnTo>
                <a:lnTo>
                  <a:pt x="657679" y="1105186"/>
                </a:lnTo>
                <a:lnTo>
                  <a:pt x="656545" y="1107449"/>
                </a:lnTo>
                <a:lnTo>
                  <a:pt x="654957" y="1109486"/>
                </a:lnTo>
                <a:lnTo>
                  <a:pt x="653143" y="1111523"/>
                </a:lnTo>
                <a:lnTo>
                  <a:pt x="651556" y="1113334"/>
                </a:lnTo>
                <a:lnTo>
                  <a:pt x="649515" y="1115145"/>
                </a:lnTo>
                <a:lnTo>
                  <a:pt x="647473" y="1116729"/>
                </a:lnTo>
                <a:lnTo>
                  <a:pt x="645206" y="1118087"/>
                </a:lnTo>
                <a:lnTo>
                  <a:pt x="640670" y="1120803"/>
                </a:lnTo>
                <a:lnTo>
                  <a:pt x="635681" y="1123520"/>
                </a:lnTo>
                <a:lnTo>
                  <a:pt x="630238" y="1126009"/>
                </a:lnTo>
                <a:lnTo>
                  <a:pt x="625022" y="1128046"/>
                </a:lnTo>
                <a:lnTo>
                  <a:pt x="619125" y="1130310"/>
                </a:lnTo>
                <a:lnTo>
                  <a:pt x="613002" y="1132121"/>
                </a:lnTo>
                <a:lnTo>
                  <a:pt x="606652" y="1133705"/>
                </a:lnTo>
                <a:lnTo>
                  <a:pt x="600075" y="1135063"/>
                </a:lnTo>
                <a:lnTo>
                  <a:pt x="600075" y="1019175"/>
                </a:lnTo>
                <a:close/>
                <a:moveTo>
                  <a:pt x="538162" y="779462"/>
                </a:moveTo>
                <a:lnTo>
                  <a:pt x="538162" y="877887"/>
                </a:lnTo>
                <a:lnTo>
                  <a:pt x="529967" y="875827"/>
                </a:lnTo>
                <a:lnTo>
                  <a:pt x="522227" y="873538"/>
                </a:lnTo>
                <a:lnTo>
                  <a:pt x="515398" y="870791"/>
                </a:lnTo>
                <a:lnTo>
                  <a:pt x="509024" y="868273"/>
                </a:lnTo>
                <a:lnTo>
                  <a:pt x="503333" y="865298"/>
                </a:lnTo>
                <a:lnTo>
                  <a:pt x="500829" y="863467"/>
                </a:lnTo>
                <a:lnTo>
                  <a:pt x="498553" y="861864"/>
                </a:lnTo>
                <a:lnTo>
                  <a:pt x="496276" y="860262"/>
                </a:lnTo>
                <a:lnTo>
                  <a:pt x="494227" y="858431"/>
                </a:lnTo>
                <a:lnTo>
                  <a:pt x="492406" y="856600"/>
                </a:lnTo>
                <a:lnTo>
                  <a:pt x="490813" y="854540"/>
                </a:lnTo>
                <a:lnTo>
                  <a:pt x="487626" y="850877"/>
                </a:lnTo>
                <a:lnTo>
                  <a:pt x="485122" y="846986"/>
                </a:lnTo>
                <a:lnTo>
                  <a:pt x="482618" y="843324"/>
                </a:lnTo>
                <a:lnTo>
                  <a:pt x="481024" y="839662"/>
                </a:lnTo>
                <a:lnTo>
                  <a:pt x="479658" y="835999"/>
                </a:lnTo>
                <a:lnTo>
                  <a:pt x="478520" y="832337"/>
                </a:lnTo>
                <a:lnTo>
                  <a:pt x="478065" y="828903"/>
                </a:lnTo>
                <a:lnTo>
                  <a:pt x="477837" y="825241"/>
                </a:lnTo>
                <a:lnTo>
                  <a:pt x="477837" y="822952"/>
                </a:lnTo>
                <a:lnTo>
                  <a:pt x="478065" y="820434"/>
                </a:lnTo>
                <a:lnTo>
                  <a:pt x="478520" y="817916"/>
                </a:lnTo>
                <a:lnTo>
                  <a:pt x="478975" y="815627"/>
                </a:lnTo>
                <a:lnTo>
                  <a:pt x="479431" y="813339"/>
                </a:lnTo>
                <a:lnTo>
                  <a:pt x="480341" y="810821"/>
                </a:lnTo>
                <a:lnTo>
                  <a:pt x="481252" y="808761"/>
                </a:lnTo>
                <a:lnTo>
                  <a:pt x="482162" y="806701"/>
                </a:lnTo>
                <a:lnTo>
                  <a:pt x="483528" y="804869"/>
                </a:lnTo>
                <a:lnTo>
                  <a:pt x="484894" y="802809"/>
                </a:lnTo>
                <a:lnTo>
                  <a:pt x="486260" y="800978"/>
                </a:lnTo>
                <a:lnTo>
                  <a:pt x="487853" y="799147"/>
                </a:lnTo>
                <a:lnTo>
                  <a:pt x="489447" y="797545"/>
                </a:lnTo>
                <a:lnTo>
                  <a:pt x="491496" y="795714"/>
                </a:lnTo>
                <a:lnTo>
                  <a:pt x="495593" y="792738"/>
                </a:lnTo>
                <a:lnTo>
                  <a:pt x="500146" y="789991"/>
                </a:lnTo>
                <a:lnTo>
                  <a:pt x="504699" y="787244"/>
                </a:lnTo>
                <a:lnTo>
                  <a:pt x="509935" y="785184"/>
                </a:lnTo>
                <a:lnTo>
                  <a:pt x="515170" y="783582"/>
                </a:lnTo>
                <a:lnTo>
                  <a:pt x="520634" y="781980"/>
                </a:lnTo>
                <a:lnTo>
                  <a:pt x="526097" y="780835"/>
                </a:lnTo>
                <a:lnTo>
                  <a:pt x="532016" y="779920"/>
                </a:lnTo>
                <a:lnTo>
                  <a:pt x="538162" y="779462"/>
                </a:lnTo>
                <a:close/>
                <a:moveTo>
                  <a:pt x="538626" y="654332"/>
                </a:moveTo>
                <a:lnTo>
                  <a:pt x="538626" y="688810"/>
                </a:lnTo>
                <a:lnTo>
                  <a:pt x="530011" y="689945"/>
                </a:lnTo>
                <a:lnTo>
                  <a:pt x="521624" y="691079"/>
                </a:lnTo>
                <a:lnTo>
                  <a:pt x="513236" y="692440"/>
                </a:lnTo>
                <a:lnTo>
                  <a:pt x="505302" y="694028"/>
                </a:lnTo>
                <a:lnTo>
                  <a:pt x="497594" y="695842"/>
                </a:lnTo>
                <a:lnTo>
                  <a:pt x="490113" y="697657"/>
                </a:lnTo>
                <a:lnTo>
                  <a:pt x="482859" y="699471"/>
                </a:lnTo>
                <a:lnTo>
                  <a:pt x="475831" y="701740"/>
                </a:lnTo>
                <a:lnTo>
                  <a:pt x="469257" y="704008"/>
                </a:lnTo>
                <a:lnTo>
                  <a:pt x="462683" y="706276"/>
                </a:lnTo>
                <a:lnTo>
                  <a:pt x="456336" y="708998"/>
                </a:lnTo>
                <a:lnTo>
                  <a:pt x="450215" y="711720"/>
                </a:lnTo>
                <a:lnTo>
                  <a:pt x="444321" y="714442"/>
                </a:lnTo>
                <a:lnTo>
                  <a:pt x="438654" y="717618"/>
                </a:lnTo>
                <a:lnTo>
                  <a:pt x="433440" y="720567"/>
                </a:lnTo>
                <a:lnTo>
                  <a:pt x="428226" y="723969"/>
                </a:lnTo>
                <a:lnTo>
                  <a:pt x="423238" y="727372"/>
                </a:lnTo>
                <a:lnTo>
                  <a:pt x="418478" y="731001"/>
                </a:lnTo>
                <a:lnTo>
                  <a:pt x="413944" y="734403"/>
                </a:lnTo>
                <a:lnTo>
                  <a:pt x="409410" y="738033"/>
                </a:lnTo>
                <a:lnTo>
                  <a:pt x="405556" y="741435"/>
                </a:lnTo>
                <a:lnTo>
                  <a:pt x="401476" y="744837"/>
                </a:lnTo>
                <a:lnTo>
                  <a:pt x="397849" y="748694"/>
                </a:lnTo>
                <a:lnTo>
                  <a:pt x="394221" y="752323"/>
                </a:lnTo>
                <a:lnTo>
                  <a:pt x="391048" y="755952"/>
                </a:lnTo>
                <a:lnTo>
                  <a:pt x="387874" y="760035"/>
                </a:lnTo>
                <a:lnTo>
                  <a:pt x="384927" y="763664"/>
                </a:lnTo>
                <a:lnTo>
                  <a:pt x="382207" y="767520"/>
                </a:lnTo>
                <a:lnTo>
                  <a:pt x="379486" y="771377"/>
                </a:lnTo>
                <a:lnTo>
                  <a:pt x="377219" y="775460"/>
                </a:lnTo>
                <a:lnTo>
                  <a:pt x="375179" y="779316"/>
                </a:lnTo>
                <a:lnTo>
                  <a:pt x="373366" y="783399"/>
                </a:lnTo>
                <a:lnTo>
                  <a:pt x="369738" y="791338"/>
                </a:lnTo>
                <a:lnTo>
                  <a:pt x="367018" y="799277"/>
                </a:lnTo>
                <a:lnTo>
                  <a:pt x="364298" y="806989"/>
                </a:lnTo>
                <a:lnTo>
                  <a:pt x="362258" y="814701"/>
                </a:lnTo>
                <a:lnTo>
                  <a:pt x="360671" y="822187"/>
                </a:lnTo>
                <a:lnTo>
                  <a:pt x="359537" y="829672"/>
                </a:lnTo>
                <a:lnTo>
                  <a:pt x="358857" y="836931"/>
                </a:lnTo>
                <a:lnTo>
                  <a:pt x="358630" y="844189"/>
                </a:lnTo>
                <a:lnTo>
                  <a:pt x="358857" y="851901"/>
                </a:lnTo>
                <a:lnTo>
                  <a:pt x="359537" y="859614"/>
                </a:lnTo>
                <a:lnTo>
                  <a:pt x="360444" y="867326"/>
                </a:lnTo>
                <a:lnTo>
                  <a:pt x="362031" y="874811"/>
                </a:lnTo>
                <a:lnTo>
                  <a:pt x="363844" y="882297"/>
                </a:lnTo>
                <a:lnTo>
                  <a:pt x="366111" y="889782"/>
                </a:lnTo>
                <a:lnTo>
                  <a:pt x="368832" y="897267"/>
                </a:lnTo>
                <a:lnTo>
                  <a:pt x="371779" y="904526"/>
                </a:lnTo>
                <a:lnTo>
                  <a:pt x="373592" y="907928"/>
                </a:lnTo>
                <a:lnTo>
                  <a:pt x="375633" y="911558"/>
                </a:lnTo>
                <a:lnTo>
                  <a:pt x="377673" y="915187"/>
                </a:lnTo>
                <a:lnTo>
                  <a:pt x="379940" y="918816"/>
                </a:lnTo>
                <a:lnTo>
                  <a:pt x="382660" y="922219"/>
                </a:lnTo>
                <a:lnTo>
                  <a:pt x="385380" y="925848"/>
                </a:lnTo>
                <a:lnTo>
                  <a:pt x="388554" y="929250"/>
                </a:lnTo>
                <a:lnTo>
                  <a:pt x="391501" y="932880"/>
                </a:lnTo>
                <a:lnTo>
                  <a:pt x="395128" y="936282"/>
                </a:lnTo>
                <a:lnTo>
                  <a:pt x="398529" y="939685"/>
                </a:lnTo>
                <a:lnTo>
                  <a:pt x="402609" y="943087"/>
                </a:lnTo>
                <a:lnTo>
                  <a:pt x="406463" y="946489"/>
                </a:lnTo>
                <a:lnTo>
                  <a:pt x="410770" y="949892"/>
                </a:lnTo>
                <a:lnTo>
                  <a:pt x="415077" y="953294"/>
                </a:lnTo>
                <a:lnTo>
                  <a:pt x="424372" y="959646"/>
                </a:lnTo>
                <a:lnTo>
                  <a:pt x="429586" y="963048"/>
                </a:lnTo>
                <a:lnTo>
                  <a:pt x="434800" y="966224"/>
                </a:lnTo>
                <a:lnTo>
                  <a:pt x="440467" y="969626"/>
                </a:lnTo>
                <a:lnTo>
                  <a:pt x="446361" y="972575"/>
                </a:lnTo>
                <a:lnTo>
                  <a:pt x="452482" y="975751"/>
                </a:lnTo>
                <a:lnTo>
                  <a:pt x="459056" y="978473"/>
                </a:lnTo>
                <a:lnTo>
                  <a:pt x="465630" y="981421"/>
                </a:lnTo>
                <a:lnTo>
                  <a:pt x="472658" y="984370"/>
                </a:lnTo>
                <a:lnTo>
                  <a:pt x="479912" y="987092"/>
                </a:lnTo>
                <a:lnTo>
                  <a:pt x="487619" y="989814"/>
                </a:lnTo>
                <a:lnTo>
                  <a:pt x="495327" y="992309"/>
                </a:lnTo>
                <a:lnTo>
                  <a:pt x="503488" y="994804"/>
                </a:lnTo>
                <a:lnTo>
                  <a:pt x="520490" y="1000021"/>
                </a:lnTo>
                <a:lnTo>
                  <a:pt x="538626" y="1004785"/>
                </a:lnTo>
                <a:lnTo>
                  <a:pt x="538626" y="1135439"/>
                </a:lnTo>
                <a:lnTo>
                  <a:pt x="530918" y="1134305"/>
                </a:lnTo>
                <a:lnTo>
                  <a:pt x="523210" y="1133171"/>
                </a:lnTo>
                <a:lnTo>
                  <a:pt x="515503" y="1131583"/>
                </a:lnTo>
                <a:lnTo>
                  <a:pt x="507795" y="1129768"/>
                </a:lnTo>
                <a:lnTo>
                  <a:pt x="500088" y="1127727"/>
                </a:lnTo>
                <a:lnTo>
                  <a:pt x="492607" y="1125685"/>
                </a:lnTo>
                <a:lnTo>
                  <a:pt x="485126" y="1123417"/>
                </a:lnTo>
                <a:lnTo>
                  <a:pt x="477645" y="1120695"/>
                </a:lnTo>
                <a:lnTo>
                  <a:pt x="470164" y="1117973"/>
                </a:lnTo>
                <a:lnTo>
                  <a:pt x="462683" y="1115024"/>
                </a:lnTo>
                <a:lnTo>
                  <a:pt x="455429" y="1111849"/>
                </a:lnTo>
                <a:lnTo>
                  <a:pt x="448175" y="1108673"/>
                </a:lnTo>
                <a:lnTo>
                  <a:pt x="440920" y="1105044"/>
                </a:lnTo>
                <a:lnTo>
                  <a:pt x="433893" y="1101641"/>
                </a:lnTo>
                <a:lnTo>
                  <a:pt x="426639" y="1097785"/>
                </a:lnTo>
                <a:lnTo>
                  <a:pt x="419611" y="1093929"/>
                </a:lnTo>
                <a:lnTo>
                  <a:pt x="405783" y="1085310"/>
                </a:lnTo>
                <a:lnTo>
                  <a:pt x="392181" y="1076690"/>
                </a:lnTo>
                <a:lnTo>
                  <a:pt x="379033" y="1067617"/>
                </a:lnTo>
                <a:lnTo>
                  <a:pt x="366338" y="1058317"/>
                </a:lnTo>
                <a:lnTo>
                  <a:pt x="366338" y="1169917"/>
                </a:lnTo>
                <a:lnTo>
                  <a:pt x="376313" y="1175588"/>
                </a:lnTo>
                <a:lnTo>
                  <a:pt x="386287" y="1181032"/>
                </a:lnTo>
                <a:lnTo>
                  <a:pt x="396715" y="1186249"/>
                </a:lnTo>
                <a:lnTo>
                  <a:pt x="407370" y="1191466"/>
                </a:lnTo>
                <a:lnTo>
                  <a:pt x="418251" y="1196003"/>
                </a:lnTo>
                <a:lnTo>
                  <a:pt x="429359" y="1200539"/>
                </a:lnTo>
                <a:lnTo>
                  <a:pt x="440694" y="1204849"/>
                </a:lnTo>
                <a:lnTo>
                  <a:pt x="452255" y="1208705"/>
                </a:lnTo>
                <a:lnTo>
                  <a:pt x="464043" y="1212561"/>
                </a:lnTo>
                <a:lnTo>
                  <a:pt x="475151" y="1215964"/>
                </a:lnTo>
                <a:lnTo>
                  <a:pt x="486486" y="1218686"/>
                </a:lnTo>
                <a:lnTo>
                  <a:pt x="497367" y="1221634"/>
                </a:lnTo>
                <a:lnTo>
                  <a:pt x="508022" y="1223903"/>
                </a:lnTo>
                <a:lnTo>
                  <a:pt x="518450" y="1225944"/>
                </a:lnTo>
                <a:lnTo>
                  <a:pt x="528878" y="1227759"/>
                </a:lnTo>
                <a:lnTo>
                  <a:pt x="538626" y="1229120"/>
                </a:lnTo>
                <a:lnTo>
                  <a:pt x="538626" y="1297396"/>
                </a:lnTo>
                <a:lnTo>
                  <a:pt x="600740" y="1297396"/>
                </a:lnTo>
                <a:lnTo>
                  <a:pt x="600740" y="1229120"/>
                </a:lnTo>
                <a:lnTo>
                  <a:pt x="608674" y="1228213"/>
                </a:lnTo>
                <a:lnTo>
                  <a:pt x="616608" y="1227305"/>
                </a:lnTo>
                <a:lnTo>
                  <a:pt x="624089" y="1225944"/>
                </a:lnTo>
                <a:lnTo>
                  <a:pt x="631570" y="1224810"/>
                </a:lnTo>
                <a:lnTo>
                  <a:pt x="638824" y="1223449"/>
                </a:lnTo>
                <a:lnTo>
                  <a:pt x="645852" y="1221861"/>
                </a:lnTo>
                <a:lnTo>
                  <a:pt x="652880" y="1220273"/>
                </a:lnTo>
                <a:lnTo>
                  <a:pt x="659454" y="1218232"/>
                </a:lnTo>
                <a:lnTo>
                  <a:pt x="666028" y="1216191"/>
                </a:lnTo>
                <a:lnTo>
                  <a:pt x="672375" y="1214149"/>
                </a:lnTo>
                <a:lnTo>
                  <a:pt x="678723" y="1211881"/>
                </a:lnTo>
                <a:lnTo>
                  <a:pt x="684617" y="1209386"/>
                </a:lnTo>
                <a:lnTo>
                  <a:pt x="690284" y="1206890"/>
                </a:lnTo>
                <a:lnTo>
                  <a:pt x="695951" y="1203942"/>
                </a:lnTo>
                <a:lnTo>
                  <a:pt x="701392" y="1200993"/>
                </a:lnTo>
                <a:lnTo>
                  <a:pt x="706833" y="1198044"/>
                </a:lnTo>
                <a:lnTo>
                  <a:pt x="711593" y="1194868"/>
                </a:lnTo>
                <a:lnTo>
                  <a:pt x="716581" y="1191693"/>
                </a:lnTo>
                <a:lnTo>
                  <a:pt x="721341" y="1188290"/>
                </a:lnTo>
                <a:lnTo>
                  <a:pt x="725875" y="1184888"/>
                </a:lnTo>
                <a:lnTo>
                  <a:pt x="730182" y="1181486"/>
                </a:lnTo>
                <a:lnTo>
                  <a:pt x="734263" y="1178083"/>
                </a:lnTo>
                <a:lnTo>
                  <a:pt x="738343" y="1174227"/>
                </a:lnTo>
                <a:lnTo>
                  <a:pt x="742197" y="1170825"/>
                </a:lnTo>
                <a:lnTo>
                  <a:pt x="745824" y="1166968"/>
                </a:lnTo>
                <a:lnTo>
                  <a:pt x="749225" y="1163339"/>
                </a:lnTo>
                <a:lnTo>
                  <a:pt x="752625" y="1159256"/>
                </a:lnTo>
                <a:lnTo>
                  <a:pt x="755799" y="1155627"/>
                </a:lnTo>
                <a:lnTo>
                  <a:pt x="758746" y="1151544"/>
                </a:lnTo>
                <a:lnTo>
                  <a:pt x="761466" y="1147461"/>
                </a:lnTo>
                <a:lnTo>
                  <a:pt x="763960" y="1143378"/>
                </a:lnTo>
                <a:lnTo>
                  <a:pt x="766453" y="1139295"/>
                </a:lnTo>
                <a:lnTo>
                  <a:pt x="770760" y="1130676"/>
                </a:lnTo>
                <a:lnTo>
                  <a:pt x="774614" y="1122056"/>
                </a:lnTo>
                <a:lnTo>
                  <a:pt x="777561" y="1113436"/>
                </a:lnTo>
                <a:lnTo>
                  <a:pt x="778921" y="1109354"/>
                </a:lnTo>
                <a:lnTo>
                  <a:pt x="780055" y="1105044"/>
                </a:lnTo>
                <a:lnTo>
                  <a:pt x="781415" y="1100507"/>
                </a:lnTo>
                <a:lnTo>
                  <a:pt x="782322" y="1096424"/>
                </a:lnTo>
                <a:lnTo>
                  <a:pt x="783002" y="1092114"/>
                </a:lnTo>
                <a:lnTo>
                  <a:pt x="783682" y="1087805"/>
                </a:lnTo>
                <a:lnTo>
                  <a:pt x="784135" y="1083495"/>
                </a:lnTo>
                <a:lnTo>
                  <a:pt x="784589" y="1079185"/>
                </a:lnTo>
                <a:lnTo>
                  <a:pt x="784816" y="1074875"/>
                </a:lnTo>
                <a:lnTo>
                  <a:pt x="784816" y="1070339"/>
                </a:lnTo>
                <a:lnTo>
                  <a:pt x="784589" y="1061719"/>
                </a:lnTo>
                <a:lnTo>
                  <a:pt x="784135" y="1053326"/>
                </a:lnTo>
                <a:lnTo>
                  <a:pt x="783229" y="1045161"/>
                </a:lnTo>
                <a:lnTo>
                  <a:pt x="781869" y="1037222"/>
                </a:lnTo>
                <a:lnTo>
                  <a:pt x="779828" y="1029509"/>
                </a:lnTo>
                <a:lnTo>
                  <a:pt x="777788" y="1022251"/>
                </a:lnTo>
                <a:lnTo>
                  <a:pt x="775294" y="1014992"/>
                </a:lnTo>
                <a:lnTo>
                  <a:pt x="772347" y="1007960"/>
                </a:lnTo>
                <a:lnTo>
                  <a:pt x="769174" y="1001156"/>
                </a:lnTo>
                <a:lnTo>
                  <a:pt x="765320" y="994577"/>
                </a:lnTo>
                <a:lnTo>
                  <a:pt x="761466" y="988226"/>
                </a:lnTo>
                <a:lnTo>
                  <a:pt x="756705" y="982329"/>
                </a:lnTo>
                <a:lnTo>
                  <a:pt x="752172" y="976431"/>
                </a:lnTo>
                <a:lnTo>
                  <a:pt x="746731" y="970987"/>
                </a:lnTo>
                <a:lnTo>
                  <a:pt x="741064" y="965543"/>
                </a:lnTo>
                <a:lnTo>
                  <a:pt x="734943" y="960553"/>
                </a:lnTo>
                <a:lnTo>
                  <a:pt x="728822" y="955563"/>
                </a:lnTo>
                <a:lnTo>
                  <a:pt x="722248" y="950572"/>
                </a:lnTo>
                <a:lnTo>
                  <a:pt x="715220" y="946036"/>
                </a:lnTo>
                <a:lnTo>
                  <a:pt x="708193" y="941272"/>
                </a:lnTo>
                <a:lnTo>
                  <a:pt x="700712" y="936509"/>
                </a:lnTo>
                <a:lnTo>
                  <a:pt x="693004" y="932199"/>
                </a:lnTo>
                <a:lnTo>
                  <a:pt x="685070" y="927889"/>
                </a:lnTo>
                <a:lnTo>
                  <a:pt x="676456" y="923806"/>
                </a:lnTo>
                <a:lnTo>
                  <a:pt x="668068" y="919497"/>
                </a:lnTo>
                <a:lnTo>
                  <a:pt x="659227" y="915641"/>
                </a:lnTo>
                <a:lnTo>
                  <a:pt x="650159" y="911558"/>
                </a:lnTo>
                <a:lnTo>
                  <a:pt x="641091" y="907475"/>
                </a:lnTo>
                <a:lnTo>
                  <a:pt x="631117" y="903845"/>
                </a:lnTo>
                <a:lnTo>
                  <a:pt x="621369" y="899989"/>
                </a:lnTo>
                <a:lnTo>
                  <a:pt x="611394" y="896587"/>
                </a:lnTo>
                <a:lnTo>
                  <a:pt x="600740" y="892958"/>
                </a:lnTo>
                <a:lnTo>
                  <a:pt x="600740" y="785894"/>
                </a:lnTo>
                <a:lnTo>
                  <a:pt x="612755" y="788616"/>
                </a:lnTo>
                <a:lnTo>
                  <a:pt x="624543" y="792018"/>
                </a:lnTo>
                <a:lnTo>
                  <a:pt x="636331" y="795421"/>
                </a:lnTo>
                <a:lnTo>
                  <a:pt x="647892" y="799504"/>
                </a:lnTo>
                <a:lnTo>
                  <a:pt x="659227" y="803813"/>
                </a:lnTo>
                <a:lnTo>
                  <a:pt x="670562" y="808577"/>
                </a:lnTo>
                <a:lnTo>
                  <a:pt x="681443" y="813794"/>
                </a:lnTo>
                <a:lnTo>
                  <a:pt x="692324" y="819465"/>
                </a:lnTo>
                <a:lnTo>
                  <a:pt x="702752" y="824909"/>
                </a:lnTo>
                <a:lnTo>
                  <a:pt x="712727" y="830806"/>
                </a:lnTo>
                <a:lnTo>
                  <a:pt x="722475" y="836477"/>
                </a:lnTo>
                <a:lnTo>
                  <a:pt x="731542" y="842148"/>
                </a:lnTo>
                <a:lnTo>
                  <a:pt x="740157" y="847592"/>
                </a:lnTo>
                <a:lnTo>
                  <a:pt x="748318" y="853262"/>
                </a:lnTo>
                <a:lnTo>
                  <a:pt x="756025" y="858933"/>
                </a:lnTo>
                <a:lnTo>
                  <a:pt x="763280" y="864604"/>
                </a:lnTo>
                <a:lnTo>
                  <a:pt x="763280" y="748240"/>
                </a:lnTo>
                <a:lnTo>
                  <a:pt x="752625" y="741889"/>
                </a:lnTo>
                <a:lnTo>
                  <a:pt x="741744" y="735764"/>
                </a:lnTo>
                <a:lnTo>
                  <a:pt x="731316" y="730547"/>
                </a:lnTo>
                <a:lnTo>
                  <a:pt x="720888" y="725103"/>
                </a:lnTo>
                <a:lnTo>
                  <a:pt x="710913" y="720340"/>
                </a:lnTo>
                <a:lnTo>
                  <a:pt x="701165" y="716030"/>
                </a:lnTo>
                <a:lnTo>
                  <a:pt x="691644" y="711720"/>
                </a:lnTo>
                <a:lnTo>
                  <a:pt x="682123" y="708318"/>
                </a:lnTo>
                <a:lnTo>
                  <a:pt x="672602" y="704689"/>
                </a:lnTo>
                <a:lnTo>
                  <a:pt x="663081" y="701740"/>
                </a:lnTo>
                <a:lnTo>
                  <a:pt x="653106" y="698791"/>
                </a:lnTo>
                <a:lnTo>
                  <a:pt x="643132" y="696296"/>
                </a:lnTo>
                <a:lnTo>
                  <a:pt x="632930" y="694254"/>
                </a:lnTo>
                <a:lnTo>
                  <a:pt x="622276" y="691986"/>
                </a:lnTo>
                <a:lnTo>
                  <a:pt x="611848" y="690171"/>
                </a:lnTo>
                <a:lnTo>
                  <a:pt x="600740" y="688810"/>
                </a:lnTo>
                <a:lnTo>
                  <a:pt x="600740" y="654332"/>
                </a:lnTo>
                <a:lnTo>
                  <a:pt x="538626" y="654332"/>
                </a:lnTo>
                <a:close/>
                <a:moveTo>
                  <a:pt x="549280" y="371475"/>
                </a:moveTo>
                <a:lnTo>
                  <a:pt x="564015" y="371475"/>
                </a:lnTo>
                <a:lnTo>
                  <a:pt x="577844" y="371475"/>
                </a:lnTo>
                <a:lnTo>
                  <a:pt x="591219" y="371929"/>
                </a:lnTo>
                <a:lnTo>
                  <a:pt x="604594" y="372609"/>
                </a:lnTo>
                <a:lnTo>
                  <a:pt x="617515" y="373743"/>
                </a:lnTo>
                <a:lnTo>
                  <a:pt x="630210" y="375104"/>
                </a:lnTo>
                <a:lnTo>
                  <a:pt x="642905" y="376692"/>
                </a:lnTo>
                <a:lnTo>
                  <a:pt x="655373" y="378507"/>
                </a:lnTo>
                <a:lnTo>
                  <a:pt x="667388" y="380775"/>
                </a:lnTo>
                <a:lnTo>
                  <a:pt x="679403" y="383497"/>
                </a:lnTo>
                <a:lnTo>
                  <a:pt x="691191" y="386219"/>
                </a:lnTo>
                <a:lnTo>
                  <a:pt x="702752" y="389168"/>
                </a:lnTo>
                <a:lnTo>
                  <a:pt x="714314" y="392797"/>
                </a:lnTo>
                <a:lnTo>
                  <a:pt x="725422" y="396426"/>
                </a:lnTo>
                <a:lnTo>
                  <a:pt x="736530" y="400509"/>
                </a:lnTo>
                <a:lnTo>
                  <a:pt x="747184" y="405046"/>
                </a:lnTo>
                <a:lnTo>
                  <a:pt x="757839" y="409582"/>
                </a:lnTo>
                <a:lnTo>
                  <a:pt x="768267" y="414573"/>
                </a:lnTo>
                <a:lnTo>
                  <a:pt x="778468" y="420017"/>
                </a:lnTo>
                <a:lnTo>
                  <a:pt x="788669" y="425461"/>
                </a:lnTo>
                <a:lnTo>
                  <a:pt x="798644" y="431358"/>
                </a:lnTo>
                <a:lnTo>
                  <a:pt x="808392" y="437709"/>
                </a:lnTo>
                <a:lnTo>
                  <a:pt x="818140" y="444288"/>
                </a:lnTo>
                <a:lnTo>
                  <a:pt x="827434" y="451092"/>
                </a:lnTo>
                <a:lnTo>
                  <a:pt x="836729" y="458351"/>
                </a:lnTo>
                <a:lnTo>
                  <a:pt x="845796" y="466063"/>
                </a:lnTo>
                <a:lnTo>
                  <a:pt x="854864" y="473775"/>
                </a:lnTo>
                <a:lnTo>
                  <a:pt x="863705" y="481941"/>
                </a:lnTo>
                <a:lnTo>
                  <a:pt x="872319" y="490561"/>
                </a:lnTo>
                <a:lnTo>
                  <a:pt x="880934" y="499407"/>
                </a:lnTo>
                <a:lnTo>
                  <a:pt x="889095" y="508707"/>
                </a:lnTo>
                <a:lnTo>
                  <a:pt x="897483" y="518234"/>
                </a:lnTo>
                <a:lnTo>
                  <a:pt x="905417" y="527988"/>
                </a:lnTo>
                <a:lnTo>
                  <a:pt x="913351" y="538422"/>
                </a:lnTo>
                <a:lnTo>
                  <a:pt x="921512" y="548856"/>
                </a:lnTo>
                <a:lnTo>
                  <a:pt x="929220" y="559744"/>
                </a:lnTo>
                <a:lnTo>
                  <a:pt x="936701" y="571086"/>
                </a:lnTo>
                <a:lnTo>
                  <a:pt x="944182" y="582654"/>
                </a:lnTo>
                <a:lnTo>
                  <a:pt x="951436" y="594449"/>
                </a:lnTo>
                <a:lnTo>
                  <a:pt x="958690" y="606925"/>
                </a:lnTo>
                <a:lnTo>
                  <a:pt x="965944" y="619627"/>
                </a:lnTo>
                <a:lnTo>
                  <a:pt x="972745" y="632330"/>
                </a:lnTo>
                <a:lnTo>
                  <a:pt x="979546" y="645713"/>
                </a:lnTo>
                <a:lnTo>
                  <a:pt x="986347" y="659549"/>
                </a:lnTo>
                <a:lnTo>
                  <a:pt x="993148" y="673613"/>
                </a:lnTo>
                <a:lnTo>
                  <a:pt x="999722" y="687903"/>
                </a:lnTo>
                <a:lnTo>
                  <a:pt x="1006069" y="702647"/>
                </a:lnTo>
                <a:lnTo>
                  <a:pt x="1012643" y="717845"/>
                </a:lnTo>
                <a:lnTo>
                  <a:pt x="1018991" y="733269"/>
                </a:lnTo>
                <a:lnTo>
                  <a:pt x="1025111" y="748920"/>
                </a:lnTo>
                <a:lnTo>
                  <a:pt x="1031005" y="765252"/>
                </a:lnTo>
                <a:lnTo>
                  <a:pt x="1037126" y="781584"/>
                </a:lnTo>
                <a:lnTo>
                  <a:pt x="1043247" y="798823"/>
                </a:lnTo>
                <a:lnTo>
                  <a:pt x="1049141" y="816062"/>
                </a:lnTo>
                <a:lnTo>
                  <a:pt x="1054808" y="833528"/>
                </a:lnTo>
                <a:lnTo>
                  <a:pt x="1060476" y="851674"/>
                </a:lnTo>
                <a:lnTo>
                  <a:pt x="1066143" y="870048"/>
                </a:lnTo>
                <a:lnTo>
                  <a:pt x="1071810" y="888875"/>
                </a:lnTo>
                <a:lnTo>
                  <a:pt x="1077478" y="907928"/>
                </a:lnTo>
                <a:lnTo>
                  <a:pt x="1082692" y="927436"/>
                </a:lnTo>
                <a:lnTo>
                  <a:pt x="1088132" y="947624"/>
                </a:lnTo>
                <a:lnTo>
                  <a:pt x="1093573" y="967812"/>
                </a:lnTo>
                <a:lnTo>
                  <a:pt x="1098787" y="988453"/>
                </a:lnTo>
                <a:lnTo>
                  <a:pt x="1109215" y="1030870"/>
                </a:lnTo>
                <a:lnTo>
                  <a:pt x="1112615" y="1046522"/>
                </a:lnTo>
                <a:lnTo>
                  <a:pt x="1115789" y="1061946"/>
                </a:lnTo>
                <a:lnTo>
                  <a:pt x="1118056" y="1076917"/>
                </a:lnTo>
                <a:lnTo>
                  <a:pt x="1119870" y="1091888"/>
                </a:lnTo>
                <a:lnTo>
                  <a:pt x="1121456" y="1106405"/>
                </a:lnTo>
                <a:lnTo>
                  <a:pt x="1122136" y="1120922"/>
                </a:lnTo>
                <a:lnTo>
                  <a:pt x="1122363" y="1134985"/>
                </a:lnTo>
                <a:lnTo>
                  <a:pt x="1122136" y="1148822"/>
                </a:lnTo>
                <a:lnTo>
                  <a:pt x="1121456" y="1162659"/>
                </a:lnTo>
                <a:lnTo>
                  <a:pt x="1120096" y="1176042"/>
                </a:lnTo>
                <a:lnTo>
                  <a:pt x="1118509" y="1188971"/>
                </a:lnTo>
                <a:lnTo>
                  <a:pt x="1116469" y="1201900"/>
                </a:lnTo>
                <a:lnTo>
                  <a:pt x="1113749" y="1214603"/>
                </a:lnTo>
                <a:lnTo>
                  <a:pt x="1110575" y="1227078"/>
                </a:lnTo>
                <a:lnTo>
                  <a:pt x="1107175" y="1239100"/>
                </a:lnTo>
                <a:lnTo>
                  <a:pt x="1103321" y="1250896"/>
                </a:lnTo>
                <a:lnTo>
                  <a:pt x="1098787" y="1262464"/>
                </a:lnTo>
                <a:lnTo>
                  <a:pt x="1094026" y="1274032"/>
                </a:lnTo>
                <a:lnTo>
                  <a:pt x="1088812" y="1284920"/>
                </a:lnTo>
                <a:lnTo>
                  <a:pt x="1083145" y="1296035"/>
                </a:lnTo>
                <a:lnTo>
                  <a:pt x="1077251" y="1306469"/>
                </a:lnTo>
                <a:lnTo>
                  <a:pt x="1070904" y="1317130"/>
                </a:lnTo>
                <a:lnTo>
                  <a:pt x="1064103" y="1327110"/>
                </a:lnTo>
                <a:lnTo>
                  <a:pt x="1056849" y="1336864"/>
                </a:lnTo>
                <a:lnTo>
                  <a:pt x="1049368" y="1346845"/>
                </a:lnTo>
                <a:lnTo>
                  <a:pt x="1041660" y="1356145"/>
                </a:lnTo>
                <a:lnTo>
                  <a:pt x="1033499" y="1365218"/>
                </a:lnTo>
                <a:lnTo>
                  <a:pt x="1024658" y="1374064"/>
                </a:lnTo>
                <a:lnTo>
                  <a:pt x="1015817" y="1382911"/>
                </a:lnTo>
                <a:lnTo>
                  <a:pt x="1006749" y="1391303"/>
                </a:lnTo>
                <a:lnTo>
                  <a:pt x="997228" y="1399469"/>
                </a:lnTo>
                <a:lnTo>
                  <a:pt x="987253" y="1407408"/>
                </a:lnTo>
                <a:lnTo>
                  <a:pt x="977279" y="1415121"/>
                </a:lnTo>
                <a:lnTo>
                  <a:pt x="967078" y="1422606"/>
                </a:lnTo>
                <a:lnTo>
                  <a:pt x="956196" y="1429638"/>
                </a:lnTo>
                <a:lnTo>
                  <a:pt x="945315" y="1436669"/>
                </a:lnTo>
                <a:lnTo>
                  <a:pt x="934207" y="1443474"/>
                </a:lnTo>
                <a:lnTo>
                  <a:pt x="922872" y="1449826"/>
                </a:lnTo>
                <a:lnTo>
                  <a:pt x="911084" y="1455950"/>
                </a:lnTo>
                <a:lnTo>
                  <a:pt x="899296" y="1461848"/>
                </a:lnTo>
                <a:lnTo>
                  <a:pt x="887055" y="1467745"/>
                </a:lnTo>
                <a:lnTo>
                  <a:pt x="874586" y="1473189"/>
                </a:lnTo>
                <a:lnTo>
                  <a:pt x="862118" y="1478179"/>
                </a:lnTo>
                <a:lnTo>
                  <a:pt x="849197" y="1483396"/>
                </a:lnTo>
                <a:lnTo>
                  <a:pt x="836275" y="1488160"/>
                </a:lnTo>
                <a:lnTo>
                  <a:pt x="823127" y="1492470"/>
                </a:lnTo>
                <a:lnTo>
                  <a:pt x="809752" y="1496779"/>
                </a:lnTo>
                <a:lnTo>
                  <a:pt x="796377" y="1500862"/>
                </a:lnTo>
                <a:lnTo>
                  <a:pt x="782549" y="1504492"/>
                </a:lnTo>
                <a:lnTo>
                  <a:pt x="768720" y="1508348"/>
                </a:lnTo>
                <a:lnTo>
                  <a:pt x="754892" y="1511523"/>
                </a:lnTo>
                <a:lnTo>
                  <a:pt x="740610" y="1514472"/>
                </a:lnTo>
                <a:lnTo>
                  <a:pt x="726555" y="1517194"/>
                </a:lnTo>
                <a:lnTo>
                  <a:pt x="712047" y="1519689"/>
                </a:lnTo>
                <a:lnTo>
                  <a:pt x="697538" y="1521958"/>
                </a:lnTo>
                <a:lnTo>
                  <a:pt x="683030" y="1524226"/>
                </a:lnTo>
                <a:lnTo>
                  <a:pt x="668521" y="1526040"/>
                </a:lnTo>
                <a:lnTo>
                  <a:pt x="653786" y="1527401"/>
                </a:lnTo>
                <a:lnTo>
                  <a:pt x="638824" y="1528762"/>
                </a:lnTo>
                <a:lnTo>
                  <a:pt x="624089" y="1529897"/>
                </a:lnTo>
                <a:lnTo>
                  <a:pt x="609128" y="1530804"/>
                </a:lnTo>
                <a:lnTo>
                  <a:pt x="594166" y="1531484"/>
                </a:lnTo>
                <a:lnTo>
                  <a:pt x="579204" y="1531938"/>
                </a:lnTo>
                <a:lnTo>
                  <a:pt x="564015" y="1531938"/>
                </a:lnTo>
                <a:lnTo>
                  <a:pt x="549054" y="1531938"/>
                </a:lnTo>
                <a:lnTo>
                  <a:pt x="533865" y="1531484"/>
                </a:lnTo>
                <a:lnTo>
                  <a:pt x="518903" y="1530804"/>
                </a:lnTo>
                <a:lnTo>
                  <a:pt x="503941" y="1529670"/>
                </a:lnTo>
                <a:lnTo>
                  <a:pt x="488980" y="1528309"/>
                </a:lnTo>
                <a:lnTo>
                  <a:pt x="474018" y="1526948"/>
                </a:lnTo>
                <a:lnTo>
                  <a:pt x="459056" y="1525133"/>
                </a:lnTo>
                <a:lnTo>
                  <a:pt x="444321" y="1523319"/>
                </a:lnTo>
                <a:lnTo>
                  <a:pt x="429359" y="1520823"/>
                </a:lnTo>
                <a:lnTo>
                  <a:pt x="414851" y="1518328"/>
                </a:lnTo>
                <a:lnTo>
                  <a:pt x="400115" y="1515606"/>
                </a:lnTo>
                <a:lnTo>
                  <a:pt x="385607" y="1512204"/>
                </a:lnTo>
                <a:lnTo>
                  <a:pt x="371325" y="1509028"/>
                </a:lnTo>
                <a:lnTo>
                  <a:pt x="357044" y="1505172"/>
                </a:lnTo>
                <a:lnTo>
                  <a:pt x="342989" y="1501543"/>
                </a:lnTo>
                <a:lnTo>
                  <a:pt x="329160" y="1497233"/>
                </a:lnTo>
                <a:lnTo>
                  <a:pt x="315332" y="1492696"/>
                </a:lnTo>
                <a:lnTo>
                  <a:pt x="301730" y="1488160"/>
                </a:lnTo>
                <a:lnTo>
                  <a:pt x="288129" y="1483170"/>
                </a:lnTo>
                <a:lnTo>
                  <a:pt x="274754" y="1477952"/>
                </a:lnTo>
                <a:lnTo>
                  <a:pt x="261832" y="1472735"/>
                </a:lnTo>
                <a:lnTo>
                  <a:pt x="248910" y="1466838"/>
                </a:lnTo>
                <a:lnTo>
                  <a:pt x="235988" y="1460940"/>
                </a:lnTo>
                <a:lnTo>
                  <a:pt x="223520" y="1454816"/>
                </a:lnTo>
                <a:lnTo>
                  <a:pt x="211505" y="1448238"/>
                </a:lnTo>
                <a:lnTo>
                  <a:pt x="199264" y="1441660"/>
                </a:lnTo>
                <a:lnTo>
                  <a:pt x="187703" y="1434855"/>
                </a:lnTo>
                <a:lnTo>
                  <a:pt x="176141" y="1427596"/>
                </a:lnTo>
                <a:lnTo>
                  <a:pt x="164806" y="1420111"/>
                </a:lnTo>
                <a:lnTo>
                  <a:pt x="153925" y="1412399"/>
                </a:lnTo>
                <a:lnTo>
                  <a:pt x="143497" y="1404233"/>
                </a:lnTo>
                <a:lnTo>
                  <a:pt x="132843" y="1396067"/>
                </a:lnTo>
                <a:lnTo>
                  <a:pt x="122868" y="1387674"/>
                </a:lnTo>
                <a:lnTo>
                  <a:pt x="113120" y="1379055"/>
                </a:lnTo>
                <a:lnTo>
                  <a:pt x="103826" y="1370208"/>
                </a:lnTo>
                <a:lnTo>
                  <a:pt x="94758" y="1361135"/>
                </a:lnTo>
                <a:lnTo>
                  <a:pt x="86144" y="1351608"/>
                </a:lnTo>
                <a:lnTo>
                  <a:pt x="77756" y="1342081"/>
                </a:lnTo>
                <a:lnTo>
                  <a:pt x="69822" y="1332328"/>
                </a:lnTo>
                <a:lnTo>
                  <a:pt x="62341" y="1322120"/>
                </a:lnTo>
                <a:lnTo>
                  <a:pt x="55086" y="1311913"/>
                </a:lnTo>
                <a:lnTo>
                  <a:pt x="48286" y="1301479"/>
                </a:lnTo>
                <a:lnTo>
                  <a:pt x="41711" y="1290591"/>
                </a:lnTo>
                <a:lnTo>
                  <a:pt x="35817" y="1279703"/>
                </a:lnTo>
                <a:lnTo>
                  <a:pt x="30150" y="1268361"/>
                </a:lnTo>
                <a:lnTo>
                  <a:pt x="25163" y="1257020"/>
                </a:lnTo>
                <a:lnTo>
                  <a:pt x="20402" y="1245225"/>
                </a:lnTo>
                <a:lnTo>
                  <a:pt x="16095" y="1233203"/>
                </a:lnTo>
                <a:lnTo>
                  <a:pt x="12468" y="1221181"/>
                </a:lnTo>
                <a:lnTo>
                  <a:pt x="9068" y="1208932"/>
                </a:lnTo>
                <a:lnTo>
                  <a:pt x="6347" y="1196229"/>
                </a:lnTo>
                <a:lnTo>
                  <a:pt x="4080" y="1183527"/>
                </a:lnTo>
                <a:lnTo>
                  <a:pt x="2493" y="1170371"/>
                </a:lnTo>
                <a:lnTo>
                  <a:pt x="907" y="1157215"/>
                </a:lnTo>
                <a:lnTo>
                  <a:pt x="226" y="1143605"/>
                </a:lnTo>
                <a:lnTo>
                  <a:pt x="0" y="1129995"/>
                </a:lnTo>
                <a:lnTo>
                  <a:pt x="453" y="1116158"/>
                </a:lnTo>
                <a:lnTo>
                  <a:pt x="1133" y="1102095"/>
                </a:lnTo>
                <a:lnTo>
                  <a:pt x="2947" y="1087805"/>
                </a:lnTo>
                <a:lnTo>
                  <a:pt x="4760" y="1073288"/>
                </a:lnTo>
                <a:lnTo>
                  <a:pt x="7481" y="1058544"/>
                </a:lnTo>
                <a:lnTo>
                  <a:pt x="10654" y="1043573"/>
                </a:lnTo>
                <a:lnTo>
                  <a:pt x="14508" y="1028375"/>
                </a:lnTo>
                <a:lnTo>
                  <a:pt x="19042" y="1012951"/>
                </a:lnTo>
                <a:lnTo>
                  <a:pt x="29697" y="978473"/>
                </a:lnTo>
                <a:lnTo>
                  <a:pt x="40578" y="944448"/>
                </a:lnTo>
                <a:lnTo>
                  <a:pt x="51233" y="911104"/>
                </a:lnTo>
                <a:lnTo>
                  <a:pt x="62114" y="878667"/>
                </a:lnTo>
                <a:lnTo>
                  <a:pt x="73222" y="846684"/>
                </a:lnTo>
                <a:lnTo>
                  <a:pt x="84557" y="815608"/>
                </a:lnTo>
                <a:lnTo>
                  <a:pt x="95891" y="785213"/>
                </a:lnTo>
                <a:lnTo>
                  <a:pt x="101785" y="770469"/>
                </a:lnTo>
                <a:lnTo>
                  <a:pt x="107679" y="755725"/>
                </a:lnTo>
                <a:lnTo>
                  <a:pt x="113574" y="741435"/>
                </a:lnTo>
                <a:lnTo>
                  <a:pt x="119468" y="727145"/>
                </a:lnTo>
                <a:lnTo>
                  <a:pt x="125588" y="713081"/>
                </a:lnTo>
                <a:lnTo>
                  <a:pt x="131936" y="699245"/>
                </a:lnTo>
                <a:lnTo>
                  <a:pt x="138283" y="685635"/>
                </a:lnTo>
                <a:lnTo>
                  <a:pt x="144631" y="672479"/>
                </a:lnTo>
                <a:lnTo>
                  <a:pt x="151205" y="659322"/>
                </a:lnTo>
                <a:lnTo>
                  <a:pt x="157552" y="646393"/>
                </a:lnTo>
                <a:lnTo>
                  <a:pt x="164353" y="633691"/>
                </a:lnTo>
                <a:lnTo>
                  <a:pt x="171381" y="621669"/>
                </a:lnTo>
                <a:lnTo>
                  <a:pt x="178181" y="609420"/>
                </a:lnTo>
                <a:lnTo>
                  <a:pt x="185436" y="597625"/>
                </a:lnTo>
                <a:lnTo>
                  <a:pt x="192463" y="585830"/>
                </a:lnTo>
                <a:lnTo>
                  <a:pt x="199944" y="574488"/>
                </a:lnTo>
                <a:lnTo>
                  <a:pt x="207425" y="563600"/>
                </a:lnTo>
                <a:lnTo>
                  <a:pt x="215133" y="552712"/>
                </a:lnTo>
                <a:lnTo>
                  <a:pt x="222840" y="542051"/>
                </a:lnTo>
                <a:lnTo>
                  <a:pt x="230774" y="531844"/>
                </a:lnTo>
                <a:lnTo>
                  <a:pt x="238935" y="521863"/>
                </a:lnTo>
                <a:lnTo>
                  <a:pt x="247324" y="512110"/>
                </a:lnTo>
                <a:lnTo>
                  <a:pt x="255711" y="502810"/>
                </a:lnTo>
                <a:lnTo>
                  <a:pt x="264326" y="493736"/>
                </a:lnTo>
                <a:lnTo>
                  <a:pt x="272940" y="484663"/>
                </a:lnTo>
                <a:lnTo>
                  <a:pt x="282008" y="476271"/>
                </a:lnTo>
                <a:lnTo>
                  <a:pt x="291076" y="468105"/>
                </a:lnTo>
                <a:lnTo>
                  <a:pt x="300597" y="460166"/>
                </a:lnTo>
                <a:lnTo>
                  <a:pt x="310118" y="452453"/>
                </a:lnTo>
                <a:lnTo>
                  <a:pt x="319639" y="445195"/>
                </a:lnTo>
                <a:lnTo>
                  <a:pt x="329840" y="438163"/>
                </a:lnTo>
                <a:lnTo>
                  <a:pt x="339815" y="431585"/>
                </a:lnTo>
                <a:lnTo>
                  <a:pt x="350243" y="425234"/>
                </a:lnTo>
                <a:lnTo>
                  <a:pt x="360897" y="419336"/>
                </a:lnTo>
                <a:lnTo>
                  <a:pt x="371552" y="413665"/>
                </a:lnTo>
                <a:lnTo>
                  <a:pt x="382660" y="408222"/>
                </a:lnTo>
                <a:lnTo>
                  <a:pt x="393995" y="403231"/>
                </a:lnTo>
                <a:lnTo>
                  <a:pt x="405556" y="398695"/>
                </a:lnTo>
                <a:lnTo>
                  <a:pt x="417344" y="394385"/>
                </a:lnTo>
                <a:lnTo>
                  <a:pt x="429359" y="390529"/>
                </a:lnTo>
                <a:lnTo>
                  <a:pt x="441601" y="386899"/>
                </a:lnTo>
                <a:lnTo>
                  <a:pt x="454069" y="383724"/>
                </a:lnTo>
                <a:lnTo>
                  <a:pt x="466764" y="380775"/>
                </a:lnTo>
                <a:lnTo>
                  <a:pt x="479912" y="378280"/>
                </a:lnTo>
                <a:lnTo>
                  <a:pt x="493287" y="376238"/>
                </a:lnTo>
                <a:lnTo>
                  <a:pt x="506888" y="374424"/>
                </a:lnTo>
                <a:lnTo>
                  <a:pt x="520717" y="373063"/>
                </a:lnTo>
                <a:lnTo>
                  <a:pt x="534772" y="372156"/>
                </a:lnTo>
                <a:lnTo>
                  <a:pt x="549280" y="371475"/>
                </a:lnTo>
                <a:close/>
                <a:moveTo>
                  <a:pt x="455387" y="0"/>
                </a:moveTo>
                <a:lnTo>
                  <a:pt x="463542" y="227"/>
                </a:lnTo>
                <a:lnTo>
                  <a:pt x="471471" y="682"/>
                </a:lnTo>
                <a:lnTo>
                  <a:pt x="479174" y="1591"/>
                </a:lnTo>
                <a:lnTo>
                  <a:pt x="486423" y="2500"/>
                </a:lnTo>
                <a:lnTo>
                  <a:pt x="493446" y="3863"/>
                </a:lnTo>
                <a:lnTo>
                  <a:pt x="500242" y="5681"/>
                </a:lnTo>
                <a:lnTo>
                  <a:pt x="506812" y="7499"/>
                </a:lnTo>
                <a:lnTo>
                  <a:pt x="512702" y="9317"/>
                </a:lnTo>
                <a:lnTo>
                  <a:pt x="518592" y="11362"/>
                </a:lnTo>
                <a:lnTo>
                  <a:pt x="524256" y="13861"/>
                </a:lnTo>
                <a:lnTo>
                  <a:pt x="529466" y="16361"/>
                </a:lnTo>
                <a:lnTo>
                  <a:pt x="534450" y="18861"/>
                </a:lnTo>
                <a:lnTo>
                  <a:pt x="539207" y="21587"/>
                </a:lnTo>
                <a:lnTo>
                  <a:pt x="543738" y="24314"/>
                </a:lnTo>
                <a:lnTo>
                  <a:pt x="547816" y="27268"/>
                </a:lnTo>
                <a:lnTo>
                  <a:pt x="551894" y="29995"/>
                </a:lnTo>
                <a:lnTo>
                  <a:pt x="555292" y="32722"/>
                </a:lnTo>
                <a:lnTo>
                  <a:pt x="558916" y="35676"/>
                </a:lnTo>
                <a:lnTo>
                  <a:pt x="564807" y="40903"/>
                </a:lnTo>
                <a:lnTo>
                  <a:pt x="569790" y="45902"/>
                </a:lnTo>
                <a:lnTo>
                  <a:pt x="574095" y="50674"/>
                </a:lnTo>
                <a:lnTo>
                  <a:pt x="577040" y="54310"/>
                </a:lnTo>
                <a:lnTo>
                  <a:pt x="579079" y="57491"/>
                </a:lnTo>
                <a:lnTo>
                  <a:pt x="581118" y="59990"/>
                </a:lnTo>
                <a:lnTo>
                  <a:pt x="590406" y="51810"/>
                </a:lnTo>
                <a:lnTo>
                  <a:pt x="599467" y="44311"/>
                </a:lnTo>
                <a:lnTo>
                  <a:pt x="608076" y="37494"/>
                </a:lnTo>
                <a:lnTo>
                  <a:pt x="616685" y="31359"/>
                </a:lnTo>
                <a:lnTo>
                  <a:pt x="625293" y="25905"/>
                </a:lnTo>
                <a:lnTo>
                  <a:pt x="633449" y="21360"/>
                </a:lnTo>
                <a:lnTo>
                  <a:pt x="641151" y="17043"/>
                </a:lnTo>
                <a:lnTo>
                  <a:pt x="648854" y="13407"/>
                </a:lnTo>
                <a:lnTo>
                  <a:pt x="656103" y="10226"/>
                </a:lnTo>
                <a:lnTo>
                  <a:pt x="663126" y="7499"/>
                </a:lnTo>
                <a:lnTo>
                  <a:pt x="669922" y="5454"/>
                </a:lnTo>
                <a:lnTo>
                  <a:pt x="676492" y="3409"/>
                </a:lnTo>
                <a:lnTo>
                  <a:pt x="682608" y="2272"/>
                </a:lnTo>
                <a:lnTo>
                  <a:pt x="688498" y="1136"/>
                </a:lnTo>
                <a:lnTo>
                  <a:pt x="694162" y="454"/>
                </a:lnTo>
                <a:lnTo>
                  <a:pt x="699599" y="227"/>
                </a:lnTo>
                <a:lnTo>
                  <a:pt x="704583" y="0"/>
                </a:lnTo>
                <a:lnTo>
                  <a:pt x="709340" y="227"/>
                </a:lnTo>
                <a:lnTo>
                  <a:pt x="713871" y="454"/>
                </a:lnTo>
                <a:lnTo>
                  <a:pt x="717949" y="909"/>
                </a:lnTo>
                <a:lnTo>
                  <a:pt x="721800" y="1591"/>
                </a:lnTo>
                <a:lnTo>
                  <a:pt x="725198" y="2272"/>
                </a:lnTo>
                <a:lnTo>
                  <a:pt x="728596" y="3181"/>
                </a:lnTo>
                <a:lnTo>
                  <a:pt x="731315" y="3863"/>
                </a:lnTo>
                <a:lnTo>
                  <a:pt x="736299" y="5908"/>
                </a:lnTo>
                <a:lnTo>
                  <a:pt x="739697" y="7499"/>
                </a:lnTo>
                <a:lnTo>
                  <a:pt x="742415" y="8862"/>
                </a:lnTo>
                <a:lnTo>
                  <a:pt x="746720" y="13180"/>
                </a:lnTo>
                <a:lnTo>
                  <a:pt x="751024" y="17497"/>
                </a:lnTo>
                <a:lnTo>
                  <a:pt x="754875" y="22269"/>
                </a:lnTo>
                <a:lnTo>
                  <a:pt x="758726" y="27496"/>
                </a:lnTo>
                <a:lnTo>
                  <a:pt x="762124" y="32495"/>
                </a:lnTo>
                <a:lnTo>
                  <a:pt x="765523" y="37949"/>
                </a:lnTo>
                <a:lnTo>
                  <a:pt x="768694" y="43629"/>
                </a:lnTo>
                <a:lnTo>
                  <a:pt x="771639" y="49310"/>
                </a:lnTo>
                <a:lnTo>
                  <a:pt x="774584" y="54764"/>
                </a:lnTo>
                <a:lnTo>
                  <a:pt x="777076" y="60672"/>
                </a:lnTo>
                <a:lnTo>
                  <a:pt x="779342" y="66808"/>
                </a:lnTo>
                <a:lnTo>
                  <a:pt x="781834" y="72716"/>
                </a:lnTo>
                <a:lnTo>
                  <a:pt x="785911" y="84305"/>
                </a:lnTo>
                <a:lnTo>
                  <a:pt x="789536" y="95894"/>
                </a:lnTo>
                <a:lnTo>
                  <a:pt x="792481" y="106801"/>
                </a:lnTo>
                <a:lnTo>
                  <a:pt x="794973" y="117254"/>
                </a:lnTo>
                <a:lnTo>
                  <a:pt x="796785" y="126571"/>
                </a:lnTo>
                <a:lnTo>
                  <a:pt x="798371" y="134524"/>
                </a:lnTo>
                <a:lnTo>
                  <a:pt x="800183" y="146568"/>
                </a:lnTo>
                <a:lnTo>
                  <a:pt x="800636" y="150658"/>
                </a:lnTo>
                <a:lnTo>
                  <a:pt x="805847" y="149294"/>
                </a:lnTo>
                <a:lnTo>
                  <a:pt x="810831" y="147931"/>
                </a:lnTo>
                <a:lnTo>
                  <a:pt x="815362" y="146340"/>
                </a:lnTo>
                <a:lnTo>
                  <a:pt x="820119" y="144522"/>
                </a:lnTo>
                <a:lnTo>
                  <a:pt x="824197" y="142705"/>
                </a:lnTo>
                <a:lnTo>
                  <a:pt x="828275" y="140887"/>
                </a:lnTo>
                <a:lnTo>
                  <a:pt x="832352" y="139069"/>
                </a:lnTo>
                <a:lnTo>
                  <a:pt x="835750" y="136796"/>
                </a:lnTo>
                <a:lnTo>
                  <a:pt x="839375" y="134751"/>
                </a:lnTo>
                <a:lnTo>
                  <a:pt x="842547" y="132706"/>
                </a:lnTo>
                <a:lnTo>
                  <a:pt x="848663" y="128389"/>
                </a:lnTo>
                <a:lnTo>
                  <a:pt x="853647" y="124071"/>
                </a:lnTo>
                <a:lnTo>
                  <a:pt x="858405" y="119754"/>
                </a:lnTo>
                <a:lnTo>
                  <a:pt x="862482" y="115663"/>
                </a:lnTo>
                <a:lnTo>
                  <a:pt x="865654" y="111800"/>
                </a:lnTo>
                <a:lnTo>
                  <a:pt x="868372" y="108392"/>
                </a:lnTo>
                <a:lnTo>
                  <a:pt x="870638" y="105211"/>
                </a:lnTo>
                <a:lnTo>
                  <a:pt x="873130" y="100439"/>
                </a:lnTo>
                <a:lnTo>
                  <a:pt x="874036" y="98848"/>
                </a:lnTo>
                <a:lnTo>
                  <a:pt x="875395" y="106347"/>
                </a:lnTo>
                <a:lnTo>
                  <a:pt x="876755" y="113846"/>
                </a:lnTo>
                <a:lnTo>
                  <a:pt x="877434" y="121117"/>
                </a:lnTo>
                <a:lnTo>
                  <a:pt x="877887" y="128389"/>
                </a:lnTo>
                <a:lnTo>
                  <a:pt x="877887" y="135433"/>
                </a:lnTo>
                <a:lnTo>
                  <a:pt x="877434" y="142250"/>
                </a:lnTo>
                <a:lnTo>
                  <a:pt x="876755" y="149067"/>
                </a:lnTo>
                <a:lnTo>
                  <a:pt x="875622" y="155884"/>
                </a:lnTo>
                <a:lnTo>
                  <a:pt x="874263" y="162474"/>
                </a:lnTo>
                <a:lnTo>
                  <a:pt x="872903" y="168837"/>
                </a:lnTo>
                <a:lnTo>
                  <a:pt x="870864" y="175199"/>
                </a:lnTo>
                <a:lnTo>
                  <a:pt x="868599" y="181335"/>
                </a:lnTo>
                <a:lnTo>
                  <a:pt x="866334" y="187243"/>
                </a:lnTo>
                <a:lnTo>
                  <a:pt x="863615" y="193378"/>
                </a:lnTo>
                <a:lnTo>
                  <a:pt x="860670" y="199287"/>
                </a:lnTo>
                <a:lnTo>
                  <a:pt x="857725" y="204967"/>
                </a:lnTo>
                <a:lnTo>
                  <a:pt x="854327" y="210421"/>
                </a:lnTo>
                <a:lnTo>
                  <a:pt x="850702" y="215875"/>
                </a:lnTo>
                <a:lnTo>
                  <a:pt x="847078" y="221328"/>
                </a:lnTo>
                <a:lnTo>
                  <a:pt x="843000" y="226328"/>
                </a:lnTo>
                <a:lnTo>
                  <a:pt x="838922" y="231554"/>
                </a:lnTo>
                <a:lnTo>
                  <a:pt x="834844" y="236553"/>
                </a:lnTo>
                <a:lnTo>
                  <a:pt x="830313" y="241325"/>
                </a:lnTo>
                <a:lnTo>
                  <a:pt x="826009" y="246097"/>
                </a:lnTo>
                <a:lnTo>
                  <a:pt x="821252" y="250869"/>
                </a:lnTo>
                <a:lnTo>
                  <a:pt x="816494" y="255187"/>
                </a:lnTo>
                <a:lnTo>
                  <a:pt x="811737" y="259731"/>
                </a:lnTo>
                <a:lnTo>
                  <a:pt x="806753" y="264049"/>
                </a:lnTo>
                <a:lnTo>
                  <a:pt x="796785" y="272229"/>
                </a:lnTo>
                <a:lnTo>
                  <a:pt x="786364" y="279955"/>
                </a:lnTo>
                <a:lnTo>
                  <a:pt x="776170" y="287227"/>
                </a:lnTo>
                <a:lnTo>
                  <a:pt x="765749" y="294044"/>
                </a:lnTo>
                <a:lnTo>
                  <a:pt x="755328" y="300180"/>
                </a:lnTo>
                <a:lnTo>
                  <a:pt x="745360" y="305860"/>
                </a:lnTo>
                <a:lnTo>
                  <a:pt x="735619" y="311314"/>
                </a:lnTo>
                <a:lnTo>
                  <a:pt x="725878" y="316313"/>
                </a:lnTo>
                <a:lnTo>
                  <a:pt x="717043" y="320631"/>
                </a:lnTo>
                <a:lnTo>
                  <a:pt x="708661" y="324721"/>
                </a:lnTo>
                <a:lnTo>
                  <a:pt x="700732" y="327902"/>
                </a:lnTo>
                <a:lnTo>
                  <a:pt x="693709" y="331084"/>
                </a:lnTo>
                <a:lnTo>
                  <a:pt x="681929" y="335628"/>
                </a:lnTo>
                <a:lnTo>
                  <a:pt x="674453" y="338583"/>
                </a:lnTo>
                <a:lnTo>
                  <a:pt x="671961" y="339492"/>
                </a:lnTo>
                <a:lnTo>
                  <a:pt x="658142" y="336083"/>
                </a:lnTo>
                <a:lnTo>
                  <a:pt x="644776" y="333583"/>
                </a:lnTo>
                <a:lnTo>
                  <a:pt x="632089" y="331311"/>
                </a:lnTo>
                <a:lnTo>
                  <a:pt x="619630" y="329266"/>
                </a:lnTo>
                <a:lnTo>
                  <a:pt x="607623" y="327675"/>
                </a:lnTo>
                <a:lnTo>
                  <a:pt x="596069" y="326539"/>
                </a:lnTo>
                <a:lnTo>
                  <a:pt x="584969" y="325630"/>
                </a:lnTo>
                <a:lnTo>
                  <a:pt x="574548" y="324948"/>
                </a:lnTo>
                <a:lnTo>
                  <a:pt x="564127" y="324494"/>
                </a:lnTo>
                <a:lnTo>
                  <a:pt x="554612" y="324494"/>
                </a:lnTo>
                <a:lnTo>
                  <a:pt x="545324" y="324494"/>
                </a:lnTo>
                <a:lnTo>
                  <a:pt x="536715" y="324948"/>
                </a:lnTo>
                <a:lnTo>
                  <a:pt x="528333" y="325403"/>
                </a:lnTo>
                <a:lnTo>
                  <a:pt x="520178" y="326085"/>
                </a:lnTo>
                <a:lnTo>
                  <a:pt x="512702" y="326766"/>
                </a:lnTo>
                <a:lnTo>
                  <a:pt x="505679" y="327675"/>
                </a:lnTo>
                <a:lnTo>
                  <a:pt x="499109" y="328811"/>
                </a:lnTo>
                <a:lnTo>
                  <a:pt x="492993" y="329948"/>
                </a:lnTo>
                <a:lnTo>
                  <a:pt x="487329" y="331311"/>
                </a:lnTo>
                <a:lnTo>
                  <a:pt x="481892" y="332447"/>
                </a:lnTo>
                <a:lnTo>
                  <a:pt x="472604" y="334947"/>
                </a:lnTo>
                <a:lnTo>
                  <a:pt x="465128" y="337219"/>
                </a:lnTo>
                <a:lnTo>
                  <a:pt x="459012" y="339719"/>
                </a:lnTo>
                <a:lnTo>
                  <a:pt x="454934" y="341309"/>
                </a:lnTo>
                <a:lnTo>
                  <a:pt x="451536" y="342900"/>
                </a:lnTo>
                <a:lnTo>
                  <a:pt x="445646" y="337219"/>
                </a:lnTo>
                <a:lnTo>
                  <a:pt x="439529" y="331311"/>
                </a:lnTo>
                <a:lnTo>
                  <a:pt x="425710" y="318813"/>
                </a:lnTo>
                <a:lnTo>
                  <a:pt x="410532" y="305860"/>
                </a:lnTo>
                <a:lnTo>
                  <a:pt x="394221" y="292454"/>
                </a:lnTo>
                <a:lnTo>
                  <a:pt x="377456" y="279274"/>
                </a:lnTo>
                <a:lnTo>
                  <a:pt x="360239" y="266094"/>
                </a:lnTo>
                <a:lnTo>
                  <a:pt x="343249" y="252914"/>
                </a:lnTo>
                <a:lnTo>
                  <a:pt x="326258" y="240416"/>
                </a:lnTo>
                <a:lnTo>
                  <a:pt x="295222" y="217693"/>
                </a:lnTo>
                <a:lnTo>
                  <a:pt x="269849" y="199514"/>
                </a:lnTo>
                <a:lnTo>
                  <a:pt x="252405" y="187243"/>
                </a:lnTo>
                <a:lnTo>
                  <a:pt x="246062" y="183153"/>
                </a:lnTo>
                <a:lnTo>
                  <a:pt x="251726" y="176563"/>
                </a:lnTo>
                <a:lnTo>
                  <a:pt x="257616" y="170655"/>
                </a:lnTo>
                <a:lnTo>
                  <a:pt x="263506" y="165428"/>
                </a:lnTo>
                <a:lnTo>
                  <a:pt x="269623" y="160656"/>
                </a:lnTo>
                <a:lnTo>
                  <a:pt x="275286" y="156339"/>
                </a:lnTo>
                <a:lnTo>
                  <a:pt x="281629" y="152476"/>
                </a:lnTo>
                <a:lnTo>
                  <a:pt x="287746" y="149294"/>
                </a:lnTo>
                <a:lnTo>
                  <a:pt x="293863" y="146568"/>
                </a:lnTo>
                <a:lnTo>
                  <a:pt x="299979" y="144068"/>
                </a:lnTo>
                <a:lnTo>
                  <a:pt x="306096" y="142023"/>
                </a:lnTo>
                <a:lnTo>
                  <a:pt x="311986" y="140432"/>
                </a:lnTo>
                <a:lnTo>
                  <a:pt x="317876" y="139069"/>
                </a:lnTo>
                <a:lnTo>
                  <a:pt x="323766" y="138160"/>
                </a:lnTo>
                <a:lnTo>
                  <a:pt x="329656" y="137024"/>
                </a:lnTo>
                <a:lnTo>
                  <a:pt x="335093" y="136569"/>
                </a:lnTo>
                <a:lnTo>
                  <a:pt x="340530" y="136342"/>
                </a:lnTo>
                <a:lnTo>
                  <a:pt x="345967" y="136342"/>
                </a:lnTo>
                <a:lnTo>
                  <a:pt x="350951" y="136569"/>
                </a:lnTo>
                <a:lnTo>
                  <a:pt x="355708" y="136796"/>
                </a:lnTo>
                <a:lnTo>
                  <a:pt x="360466" y="137251"/>
                </a:lnTo>
                <a:lnTo>
                  <a:pt x="368848" y="138614"/>
                </a:lnTo>
                <a:lnTo>
                  <a:pt x="376097" y="139978"/>
                </a:lnTo>
                <a:lnTo>
                  <a:pt x="382214" y="141341"/>
                </a:lnTo>
                <a:lnTo>
                  <a:pt x="386518" y="142705"/>
                </a:lnTo>
                <a:lnTo>
                  <a:pt x="390369" y="143841"/>
                </a:lnTo>
                <a:lnTo>
                  <a:pt x="389916" y="135888"/>
                </a:lnTo>
                <a:lnTo>
                  <a:pt x="389916" y="127934"/>
                </a:lnTo>
                <a:lnTo>
                  <a:pt x="390369" y="120208"/>
                </a:lnTo>
                <a:lnTo>
                  <a:pt x="391049" y="112482"/>
                </a:lnTo>
                <a:lnTo>
                  <a:pt x="392182" y="105211"/>
                </a:lnTo>
                <a:lnTo>
                  <a:pt x="393767" y="98166"/>
                </a:lnTo>
                <a:lnTo>
                  <a:pt x="395580" y="91122"/>
                </a:lnTo>
                <a:lnTo>
                  <a:pt x="397619" y="84305"/>
                </a:lnTo>
                <a:lnTo>
                  <a:pt x="399884" y="77942"/>
                </a:lnTo>
                <a:lnTo>
                  <a:pt x="402376" y="71807"/>
                </a:lnTo>
                <a:lnTo>
                  <a:pt x="405095" y="65671"/>
                </a:lnTo>
                <a:lnTo>
                  <a:pt x="407813" y="59763"/>
                </a:lnTo>
                <a:lnTo>
                  <a:pt x="410985" y="54310"/>
                </a:lnTo>
                <a:lnTo>
                  <a:pt x="413930" y="49083"/>
                </a:lnTo>
                <a:lnTo>
                  <a:pt x="417101" y="43857"/>
                </a:lnTo>
                <a:lnTo>
                  <a:pt x="420273" y="39085"/>
                </a:lnTo>
                <a:lnTo>
                  <a:pt x="423444" y="34540"/>
                </a:lnTo>
                <a:lnTo>
                  <a:pt x="426616" y="30222"/>
                </a:lnTo>
                <a:lnTo>
                  <a:pt x="432959" y="22496"/>
                </a:lnTo>
                <a:lnTo>
                  <a:pt x="438849" y="15679"/>
                </a:lnTo>
                <a:lnTo>
                  <a:pt x="444060" y="10226"/>
                </a:lnTo>
                <a:lnTo>
                  <a:pt x="448817" y="5908"/>
                </a:lnTo>
                <a:lnTo>
                  <a:pt x="452215" y="2500"/>
                </a:lnTo>
                <a:lnTo>
                  <a:pt x="45538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kern="0">
              <a:solidFill>
                <a:srgbClr val="405C78"/>
              </a:solidFill>
              <a:latin typeface="+mn-lt"/>
              <a:ea typeface="+mn-ea"/>
            </a:endParaRPr>
          </a:p>
        </p:txBody>
      </p:sp>
      <p:sp>
        <p:nvSpPr>
          <p:cNvPr id="11" name="菱形 10"/>
          <p:cNvSpPr/>
          <p:nvPr/>
        </p:nvSpPr>
        <p:spPr>
          <a:xfrm>
            <a:off x="4977448" y="2522941"/>
            <a:ext cx="2237104" cy="2238844"/>
          </a:xfrm>
          <a:prstGeom prst="diamond">
            <a:avLst/>
          </a:prstGeom>
          <a:solidFill>
            <a:srgbClr val="22385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2" name="KSO_Shape"/>
          <p:cNvSpPr/>
          <p:nvPr/>
        </p:nvSpPr>
        <p:spPr bwMode="auto">
          <a:xfrm>
            <a:off x="5760000" y="3306363"/>
            <a:ext cx="672002" cy="672000"/>
          </a:xfrm>
          <a:custGeom>
            <a:avLst/>
            <a:gdLst>
              <a:gd name="T0" fmla="*/ 883582 w 2298700"/>
              <a:gd name="T1" fmla="*/ 1295872 h 2298700"/>
              <a:gd name="T2" fmla="*/ 899660 w 2298700"/>
              <a:gd name="T3" fmla="*/ 1824434 h 2298700"/>
              <a:gd name="T4" fmla="*/ 870674 w 2298700"/>
              <a:gd name="T5" fmla="*/ 1867800 h 2298700"/>
              <a:gd name="T6" fmla="*/ 472571 w 2298700"/>
              <a:gd name="T7" fmla="*/ 1870524 h 2298700"/>
              <a:gd name="T8" fmla="*/ 439282 w 2298700"/>
              <a:gd name="T9" fmla="*/ 1829883 h 2298700"/>
              <a:gd name="T10" fmla="*/ 450831 w 2298700"/>
              <a:gd name="T11" fmla="*/ 1299959 h 2298700"/>
              <a:gd name="T12" fmla="*/ 1168971 w 2298700"/>
              <a:gd name="T13" fmla="*/ 903287 h 2298700"/>
              <a:gd name="T14" fmla="*/ 1561900 w 2298700"/>
              <a:gd name="T15" fmla="*/ 923717 h 2298700"/>
              <a:gd name="T16" fmla="*/ 1573443 w 2298700"/>
              <a:gd name="T17" fmla="*/ 1829892 h 2298700"/>
              <a:gd name="T18" fmla="*/ 1540624 w 2298700"/>
              <a:gd name="T19" fmla="*/ 1870524 h 2298700"/>
              <a:gd name="T20" fmla="*/ 1142262 w 2298700"/>
              <a:gd name="T21" fmla="*/ 1867800 h 2298700"/>
              <a:gd name="T22" fmla="*/ 1113291 w 2298700"/>
              <a:gd name="T23" fmla="*/ 1824444 h 2298700"/>
              <a:gd name="T24" fmla="*/ 1129361 w 2298700"/>
              <a:gd name="T25" fmla="*/ 919404 h 2298700"/>
              <a:gd name="T26" fmla="*/ 2191940 w 2298700"/>
              <a:gd name="T27" fmla="*/ 450850 h 2298700"/>
              <a:gd name="T28" fmla="*/ 2238385 w 2298700"/>
              <a:gd name="T29" fmla="*/ 475582 h 2298700"/>
              <a:gd name="T30" fmla="*/ 2245636 w 2298700"/>
              <a:gd name="T31" fmla="*/ 1835358 h 2298700"/>
              <a:gd name="T32" fmla="*/ 2208706 w 2298700"/>
              <a:gd name="T33" fmla="*/ 1872115 h 2298700"/>
              <a:gd name="T34" fmla="*/ 1810633 w 2298700"/>
              <a:gd name="T35" fmla="*/ 1865309 h 2298700"/>
              <a:gd name="T36" fmla="*/ 1785938 w 2298700"/>
              <a:gd name="T37" fmla="*/ 1818568 h 2298700"/>
              <a:gd name="T38" fmla="*/ 1806329 w 2298700"/>
              <a:gd name="T39" fmla="*/ 463556 h 2298700"/>
              <a:gd name="T40" fmla="*/ 1464870 w 2298700"/>
              <a:gd name="T41" fmla="*/ 38100 h 2298700"/>
              <a:gd name="T42" fmla="*/ 1493876 w 2298700"/>
              <a:gd name="T43" fmla="*/ 48317 h 2298700"/>
              <a:gd name="T44" fmla="*/ 1512005 w 2298700"/>
              <a:gd name="T45" fmla="*/ 72609 h 2298700"/>
              <a:gd name="T46" fmla="*/ 1540105 w 2298700"/>
              <a:gd name="T47" fmla="*/ 509198 h 2298700"/>
              <a:gd name="T48" fmla="*/ 1503847 w 2298700"/>
              <a:gd name="T49" fmla="*/ 543253 h 2298700"/>
              <a:gd name="T50" fmla="*/ 1459205 w 2298700"/>
              <a:gd name="T51" fmla="*/ 535761 h 2298700"/>
              <a:gd name="T52" fmla="*/ 1437677 w 2298700"/>
              <a:gd name="T53" fmla="*/ 503749 h 2298700"/>
              <a:gd name="T54" fmla="*/ 1348845 w 2298700"/>
              <a:gd name="T55" fmla="*/ 357311 h 2298700"/>
              <a:gd name="T56" fmla="*/ 1214465 w 2298700"/>
              <a:gd name="T57" fmla="*/ 507608 h 2298700"/>
              <a:gd name="T58" fmla="*/ 1010062 w 2298700"/>
              <a:gd name="T59" fmla="*/ 669711 h 2298700"/>
              <a:gd name="T60" fmla="*/ 834212 w 2298700"/>
              <a:gd name="T61" fmla="*/ 763477 h 2298700"/>
              <a:gd name="T62" fmla="*/ 682609 w 2298700"/>
              <a:gd name="T63" fmla="*/ 817965 h 2298700"/>
              <a:gd name="T64" fmla="*/ 523528 w 2298700"/>
              <a:gd name="T65" fmla="*/ 852928 h 2298700"/>
              <a:gd name="T66" fmla="*/ 404104 w 2298700"/>
              <a:gd name="T67" fmla="*/ 862464 h 2298700"/>
              <a:gd name="T68" fmla="*/ 374191 w 2298700"/>
              <a:gd name="T69" fmla="*/ 838852 h 2298700"/>
              <a:gd name="T70" fmla="*/ 369206 w 2298700"/>
              <a:gd name="T71" fmla="*/ 795034 h 2298700"/>
              <a:gd name="T72" fmla="*/ 405237 w 2298700"/>
              <a:gd name="T73" fmla="*/ 760071 h 2298700"/>
              <a:gd name="T74" fmla="*/ 535765 w 2298700"/>
              <a:gd name="T75" fmla="*/ 742589 h 2298700"/>
              <a:gd name="T76" fmla="*/ 679890 w 2298700"/>
              <a:gd name="T77" fmla="*/ 706945 h 2298700"/>
              <a:gd name="T78" fmla="*/ 816536 w 2298700"/>
              <a:gd name="T79" fmla="*/ 654273 h 2298700"/>
              <a:gd name="T80" fmla="*/ 989667 w 2298700"/>
              <a:gd name="T81" fmla="*/ 554832 h 2298700"/>
              <a:gd name="T82" fmla="*/ 1171862 w 2298700"/>
              <a:gd name="T83" fmla="*/ 398859 h 2298700"/>
              <a:gd name="T84" fmla="*/ 1282675 w 2298700"/>
              <a:gd name="T85" fmla="*/ 267178 h 2298700"/>
              <a:gd name="T86" fmla="*/ 1087110 w 2298700"/>
              <a:gd name="T87" fmla="*/ 283979 h 2298700"/>
              <a:gd name="T88" fmla="*/ 1044054 w 2298700"/>
              <a:gd name="T89" fmla="*/ 259005 h 2298700"/>
              <a:gd name="T90" fmla="*/ 1040654 w 2298700"/>
              <a:gd name="T91" fmla="*/ 208376 h 2298700"/>
              <a:gd name="T92" fmla="*/ 1446288 w 2298700"/>
              <a:gd name="T93" fmla="*/ 40370 h 2298700"/>
              <a:gd name="T94" fmla="*/ 128386 w 2298700"/>
              <a:gd name="T95" fmla="*/ 3403 h 2298700"/>
              <a:gd name="T96" fmla="*/ 171711 w 2298700"/>
              <a:gd name="T97" fmla="*/ 26993 h 2298700"/>
              <a:gd name="T98" fmla="*/ 199157 w 2298700"/>
              <a:gd name="T99" fmla="*/ 67596 h 2298700"/>
              <a:gd name="T100" fmla="*/ 2201163 w 2298700"/>
              <a:gd name="T101" fmla="*/ 2093192 h 2298700"/>
              <a:gd name="T102" fmla="*/ 2249251 w 2298700"/>
              <a:gd name="T103" fmla="*/ 2107936 h 2298700"/>
              <a:gd name="T104" fmla="*/ 2283729 w 2298700"/>
              <a:gd name="T105" fmla="*/ 2142414 h 2298700"/>
              <a:gd name="T106" fmla="*/ 2298473 w 2298700"/>
              <a:gd name="T107" fmla="*/ 2190729 h 2298700"/>
              <a:gd name="T108" fmla="*/ 2288720 w 2298700"/>
              <a:gd name="T109" fmla="*/ 2240405 h 2298700"/>
              <a:gd name="T110" fmla="*/ 2257417 w 2298700"/>
              <a:gd name="T111" fmla="*/ 2278059 h 2298700"/>
              <a:gd name="T112" fmla="*/ 2211597 w 2298700"/>
              <a:gd name="T113" fmla="*/ 2297566 h 2298700"/>
              <a:gd name="T114" fmla="*/ 72132 w 2298700"/>
              <a:gd name="T115" fmla="*/ 2294164 h 2298700"/>
              <a:gd name="T116" fmla="*/ 29715 w 2298700"/>
              <a:gd name="T117" fmla="*/ 2268532 h 2298700"/>
              <a:gd name="T118" fmla="*/ 4537 w 2298700"/>
              <a:gd name="T119" fmla="*/ 2226568 h 2298700"/>
              <a:gd name="T120" fmla="*/ 907 w 2298700"/>
              <a:gd name="T121" fmla="*/ 87330 h 2298700"/>
              <a:gd name="T122" fmla="*/ 20188 w 2298700"/>
              <a:gd name="T123" fmla="*/ 41510 h 2298700"/>
              <a:gd name="T124" fmla="*/ 57842 w 2298700"/>
              <a:gd name="T125" fmla="*/ 10434 h 22987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298700" h="2298700">
                <a:moveTo>
                  <a:pt x="494084" y="1279525"/>
                </a:moveTo>
                <a:lnTo>
                  <a:pt x="844179" y="1279525"/>
                </a:lnTo>
                <a:lnTo>
                  <a:pt x="849841" y="1279752"/>
                </a:lnTo>
                <a:lnTo>
                  <a:pt x="855502" y="1280660"/>
                </a:lnTo>
                <a:lnTo>
                  <a:pt x="860710" y="1282023"/>
                </a:lnTo>
                <a:lnTo>
                  <a:pt x="865692" y="1283839"/>
                </a:lnTo>
                <a:lnTo>
                  <a:pt x="870674" y="1286109"/>
                </a:lnTo>
                <a:lnTo>
                  <a:pt x="875203" y="1289061"/>
                </a:lnTo>
                <a:lnTo>
                  <a:pt x="879732" y="1292467"/>
                </a:lnTo>
                <a:lnTo>
                  <a:pt x="883582" y="1295872"/>
                </a:lnTo>
                <a:lnTo>
                  <a:pt x="887205" y="1299959"/>
                </a:lnTo>
                <a:lnTo>
                  <a:pt x="890602" y="1304273"/>
                </a:lnTo>
                <a:lnTo>
                  <a:pt x="893320" y="1308814"/>
                </a:lnTo>
                <a:lnTo>
                  <a:pt x="895584" y="1313809"/>
                </a:lnTo>
                <a:lnTo>
                  <a:pt x="897396" y="1319031"/>
                </a:lnTo>
                <a:lnTo>
                  <a:pt x="898981" y="1324480"/>
                </a:lnTo>
                <a:lnTo>
                  <a:pt x="899660" y="1329702"/>
                </a:lnTo>
                <a:lnTo>
                  <a:pt x="900113" y="1335378"/>
                </a:lnTo>
                <a:lnTo>
                  <a:pt x="900113" y="1818531"/>
                </a:lnTo>
                <a:lnTo>
                  <a:pt x="899660" y="1824434"/>
                </a:lnTo>
                <a:lnTo>
                  <a:pt x="898981" y="1829883"/>
                </a:lnTo>
                <a:lnTo>
                  <a:pt x="897396" y="1835332"/>
                </a:lnTo>
                <a:lnTo>
                  <a:pt x="895584" y="1840554"/>
                </a:lnTo>
                <a:lnTo>
                  <a:pt x="893320" y="1845322"/>
                </a:lnTo>
                <a:lnTo>
                  <a:pt x="890602" y="1850090"/>
                </a:lnTo>
                <a:lnTo>
                  <a:pt x="887205" y="1854404"/>
                </a:lnTo>
                <a:lnTo>
                  <a:pt x="883582" y="1858264"/>
                </a:lnTo>
                <a:lnTo>
                  <a:pt x="879732" y="1861897"/>
                </a:lnTo>
                <a:lnTo>
                  <a:pt x="875203" y="1865302"/>
                </a:lnTo>
                <a:lnTo>
                  <a:pt x="870674" y="1867800"/>
                </a:lnTo>
                <a:lnTo>
                  <a:pt x="865692" y="1870524"/>
                </a:lnTo>
                <a:lnTo>
                  <a:pt x="860710" y="1872114"/>
                </a:lnTo>
                <a:lnTo>
                  <a:pt x="855502" y="1873476"/>
                </a:lnTo>
                <a:lnTo>
                  <a:pt x="849841" y="1874611"/>
                </a:lnTo>
                <a:lnTo>
                  <a:pt x="844179" y="1874838"/>
                </a:lnTo>
                <a:lnTo>
                  <a:pt x="494084" y="1874838"/>
                </a:lnTo>
                <a:lnTo>
                  <a:pt x="488423" y="1874611"/>
                </a:lnTo>
                <a:lnTo>
                  <a:pt x="482761" y="1873476"/>
                </a:lnTo>
                <a:lnTo>
                  <a:pt x="477326" y="1872114"/>
                </a:lnTo>
                <a:lnTo>
                  <a:pt x="472571" y="1870524"/>
                </a:lnTo>
                <a:lnTo>
                  <a:pt x="467589" y="1867800"/>
                </a:lnTo>
                <a:lnTo>
                  <a:pt x="463060" y="1865302"/>
                </a:lnTo>
                <a:lnTo>
                  <a:pt x="458531" y="1861897"/>
                </a:lnTo>
                <a:lnTo>
                  <a:pt x="454455" y="1858264"/>
                </a:lnTo>
                <a:lnTo>
                  <a:pt x="450831" y="1854404"/>
                </a:lnTo>
                <a:lnTo>
                  <a:pt x="447661" y="1850090"/>
                </a:lnTo>
                <a:lnTo>
                  <a:pt x="444944" y="1845322"/>
                </a:lnTo>
                <a:lnTo>
                  <a:pt x="442679" y="1840554"/>
                </a:lnTo>
                <a:lnTo>
                  <a:pt x="440868" y="1835332"/>
                </a:lnTo>
                <a:lnTo>
                  <a:pt x="439282" y="1829883"/>
                </a:lnTo>
                <a:lnTo>
                  <a:pt x="438603" y="1824434"/>
                </a:lnTo>
                <a:lnTo>
                  <a:pt x="438150" y="1818531"/>
                </a:lnTo>
                <a:lnTo>
                  <a:pt x="438150" y="1335378"/>
                </a:lnTo>
                <a:lnTo>
                  <a:pt x="438603" y="1329702"/>
                </a:lnTo>
                <a:lnTo>
                  <a:pt x="439282" y="1324480"/>
                </a:lnTo>
                <a:lnTo>
                  <a:pt x="440868" y="1319031"/>
                </a:lnTo>
                <a:lnTo>
                  <a:pt x="442679" y="1313809"/>
                </a:lnTo>
                <a:lnTo>
                  <a:pt x="444944" y="1308814"/>
                </a:lnTo>
                <a:lnTo>
                  <a:pt x="447661" y="1304273"/>
                </a:lnTo>
                <a:lnTo>
                  <a:pt x="450831" y="1299959"/>
                </a:lnTo>
                <a:lnTo>
                  <a:pt x="454455" y="1295872"/>
                </a:lnTo>
                <a:lnTo>
                  <a:pt x="458531" y="1292467"/>
                </a:lnTo>
                <a:lnTo>
                  <a:pt x="463060" y="1289061"/>
                </a:lnTo>
                <a:lnTo>
                  <a:pt x="467589" y="1286109"/>
                </a:lnTo>
                <a:lnTo>
                  <a:pt x="472571" y="1283839"/>
                </a:lnTo>
                <a:lnTo>
                  <a:pt x="477326" y="1282023"/>
                </a:lnTo>
                <a:lnTo>
                  <a:pt x="482761" y="1280660"/>
                </a:lnTo>
                <a:lnTo>
                  <a:pt x="488423" y="1279752"/>
                </a:lnTo>
                <a:lnTo>
                  <a:pt x="494084" y="1279525"/>
                </a:lnTo>
                <a:close/>
                <a:moveTo>
                  <a:pt x="1168971" y="903287"/>
                </a:moveTo>
                <a:lnTo>
                  <a:pt x="1518668" y="903287"/>
                </a:lnTo>
                <a:lnTo>
                  <a:pt x="1524553" y="903514"/>
                </a:lnTo>
                <a:lnTo>
                  <a:pt x="1529985" y="904195"/>
                </a:lnTo>
                <a:lnTo>
                  <a:pt x="1535418" y="905557"/>
                </a:lnTo>
                <a:lnTo>
                  <a:pt x="1540624" y="907600"/>
                </a:lnTo>
                <a:lnTo>
                  <a:pt x="1545377" y="909870"/>
                </a:lnTo>
                <a:lnTo>
                  <a:pt x="1550130" y="912821"/>
                </a:lnTo>
                <a:lnTo>
                  <a:pt x="1554430" y="915999"/>
                </a:lnTo>
                <a:lnTo>
                  <a:pt x="1558278" y="919404"/>
                </a:lnTo>
                <a:lnTo>
                  <a:pt x="1561900" y="923717"/>
                </a:lnTo>
                <a:lnTo>
                  <a:pt x="1565295" y="927803"/>
                </a:lnTo>
                <a:lnTo>
                  <a:pt x="1567784" y="932343"/>
                </a:lnTo>
                <a:lnTo>
                  <a:pt x="1570274" y="937337"/>
                </a:lnTo>
                <a:lnTo>
                  <a:pt x="1572085" y="942558"/>
                </a:lnTo>
                <a:lnTo>
                  <a:pt x="1573443" y="948006"/>
                </a:lnTo>
                <a:lnTo>
                  <a:pt x="1574575" y="953681"/>
                </a:lnTo>
                <a:lnTo>
                  <a:pt x="1574801" y="959355"/>
                </a:lnTo>
                <a:lnTo>
                  <a:pt x="1574801" y="1818542"/>
                </a:lnTo>
                <a:lnTo>
                  <a:pt x="1574575" y="1824444"/>
                </a:lnTo>
                <a:lnTo>
                  <a:pt x="1573443" y="1829892"/>
                </a:lnTo>
                <a:lnTo>
                  <a:pt x="1572085" y="1835340"/>
                </a:lnTo>
                <a:lnTo>
                  <a:pt x="1570274" y="1840560"/>
                </a:lnTo>
                <a:lnTo>
                  <a:pt x="1567784" y="1845327"/>
                </a:lnTo>
                <a:lnTo>
                  <a:pt x="1565295" y="1850094"/>
                </a:lnTo>
                <a:lnTo>
                  <a:pt x="1561900" y="1854407"/>
                </a:lnTo>
                <a:lnTo>
                  <a:pt x="1558278" y="1858266"/>
                </a:lnTo>
                <a:lnTo>
                  <a:pt x="1554430" y="1861898"/>
                </a:lnTo>
                <a:lnTo>
                  <a:pt x="1550130" y="1865303"/>
                </a:lnTo>
                <a:lnTo>
                  <a:pt x="1545377" y="1867800"/>
                </a:lnTo>
                <a:lnTo>
                  <a:pt x="1540624" y="1870524"/>
                </a:lnTo>
                <a:lnTo>
                  <a:pt x="1535418" y="1872113"/>
                </a:lnTo>
                <a:lnTo>
                  <a:pt x="1529985" y="1873475"/>
                </a:lnTo>
                <a:lnTo>
                  <a:pt x="1524553" y="1874610"/>
                </a:lnTo>
                <a:lnTo>
                  <a:pt x="1518668" y="1874837"/>
                </a:lnTo>
                <a:lnTo>
                  <a:pt x="1168971" y="1874837"/>
                </a:lnTo>
                <a:lnTo>
                  <a:pt x="1163312" y="1874610"/>
                </a:lnTo>
                <a:lnTo>
                  <a:pt x="1157654" y="1873475"/>
                </a:lnTo>
                <a:lnTo>
                  <a:pt x="1152221" y="1872113"/>
                </a:lnTo>
                <a:lnTo>
                  <a:pt x="1147242" y="1870524"/>
                </a:lnTo>
                <a:lnTo>
                  <a:pt x="1142262" y="1867800"/>
                </a:lnTo>
                <a:lnTo>
                  <a:pt x="1137736" y="1865303"/>
                </a:lnTo>
                <a:lnTo>
                  <a:pt x="1133435" y="1861898"/>
                </a:lnTo>
                <a:lnTo>
                  <a:pt x="1129361" y="1858266"/>
                </a:lnTo>
                <a:lnTo>
                  <a:pt x="1125740" y="1854407"/>
                </a:lnTo>
                <a:lnTo>
                  <a:pt x="1122797" y="1850094"/>
                </a:lnTo>
                <a:lnTo>
                  <a:pt x="1119855" y="1845327"/>
                </a:lnTo>
                <a:lnTo>
                  <a:pt x="1117365" y="1840560"/>
                </a:lnTo>
                <a:lnTo>
                  <a:pt x="1115554" y="1835340"/>
                </a:lnTo>
                <a:lnTo>
                  <a:pt x="1114196" y="1829892"/>
                </a:lnTo>
                <a:lnTo>
                  <a:pt x="1113291" y="1824444"/>
                </a:lnTo>
                <a:lnTo>
                  <a:pt x="1112838" y="1818542"/>
                </a:lnTo>
                <a:lnTo>
                  <a:pt x="1112838" y="959355"/>
                </a:lnTo>
                <a:lnTo>
                  <a:pt x="1113291" y="953681"/>
                </a:lnTo>
                <a:lnTo>
                  <a:pt x="1114196" y="948006"/>
                </a:lnTo>
                <a:lnTo>
                  <a:pt x="1115554" y="942558"/>
                </a:lnTo>
                <a:lnTo>
                  <a:pt x="1117365" y="937337"/>
                </a:lnTo>
                <a:lnTo>
                  <a:pt x="1119855" y="932343"/>
                </a:lnTo>
                <a:lnTo>
                  <a:pt x="1122797" y="927803"/>
                </a:lnTo>
                <a:lnTo>
                  <a:pt x="1125740" y="923717"/>
                </a:lnTo>
                <a:lnTo>
                  <a:pt x="1129361" y="919404"/>
                </a:lnTo>
                <a:lnTo>
                  <a:pt x="1133435" y="915999"/>
                </a:lnTo>
                <a:lnTo>
                  <a:pt x="1137736" y="912821"/>
                </a:lnTo>
                <a:lnTo>
                  <a:pt x="1142262" y="909870"/>
                </a:lnTo>
                <a:lnTo>
                  <a:pt x="1147242" y="907600"/>
                </a:lnTo>
                <a:lnTo>
                  <a:pt x="1152221" y="905557"/>
                </a:lnTo>
                <a:lnTo>
                  <a:pt x="1157654" y="904195"/>
                </a:lnTo>
                <a:lnTo>
                  <a:pt x="1163312" y="903514"/>
                </a:lnTo>
                <a:lnTo>
                  <a:pt x="1168971" y="903287"/>
                </a:lnTo>
                <a:close/>
                <a:moveTo>
                  <a:pt x="1841899" y="450850"/>
                </a:moveTo>
                <a:lnTo>
                  <a:pt x="2191940" y="450850"/>
                </a:lnTo>
                <a:lnTo>
                  <a:pt x="2197604" y="451077"/>
                </a:lnTo>
                <a:lnTo>
                  <a:pt x="2203268" y="451985"/>
                </a:lnTo>
                <a:lnTo>
                  <a:pt x="2208706" y="453573"/>
                </a:lnTo>
                <a:lnTo>
                  <a:pt x="2213917" y="455388"/>
                </a:lnTo>
                <a:lnTo>
                  <a:pt x="2218674" y="457657"/>
                </a:lnTo>
                <a:lnTo>
                  <a:pt x="2223206" y="460380"/>
                </a:lnTo>
                <a:lnTo>
                  <a:pt x="2227510" y="463556"/>
                </a:lnTo>
                <a:lnTo>
                  <a:pt x="2231589" y="467186"/>
                </a:lnTo>
                <a:lnTo>
                  <a:pt x="2235214" y="471271"/>
                </a:lnTo>
                <a:lnTo>
                  <a:pt x="2238385" y="475582"/>
                </a:lnTo>
                <a:lnTo>
                  <a:pt x="2241104" y="480119"/>
                </a:lnTo>
                <a:lnTo>
                  <a:pt x="2243596" y="484884"/>
                </a:lnTo>
                <a:lnTo>
                  <a:pt x="2245636" y="490103"/>
                </a:lnTo>
                <a:lnTo>
                  <a:pt x="2246768" y="495548"/>
                </a:lnTo>
                <a:lnTo>
                  <a:pt x="2247675" y="501221"/>
                </a:lnTo>
                <a:lnTo>
                  <a:pt x="2247901" y="506893"/>
                </a:lnTo>
                <a:lnTo>
                  <a:pt x="2247901" y="1818568"/>
                </a:lnTo>
                <a:lnTo>
                  <a:pt x="2247675" y="1824468"/>
                </a:lnTo>
                <a:lnTo>
                  <a:pt x="2246768" y="1829913"/>
                </a:lnTo>
                <a:lnTo>
                  <a:pt x="2245636" y="1835358"/>
                </a:lnTo>
                <a:lnTo>
                  <a:pt x="2243596" y="1840577"/>
                </a:lnTo>
                <a:lnTo>
                  <a:pt x="2241104" y="1845342"/>
                </a:lnTo>
                <a:lnTo>
                  <a:pt x="2238385" y="1850107"/>
                </a:lnTo>
                <a:lnTo>
                  <a:pt x="2235214" y="1854418"/>
                </a:lnTo>
                <a:lnTo>
                  <a:pt x="2231589" y="1858275"/>
                </a:lnTo>
                <a:lnTo>
                  <a:pt x="2227510" y="1861905"/>
                </a:lnTo>
                <a:lnTo>
                  <a:pt x="2223206" y="1865309"/>
                </a:lnTo>
                <a:lnTo>
                  <a:pt x="2218674" y="1867804"/>
                </a:lnTo>
                <a:lnTo>
                  <a:pt x="2213917" y="1870527"/>
                </a:lnTo>
                <a:lnTo>
                  <a:pt x="2208706" y="1872115"/>
                </a:lnTo>
                <a:lnTo>
                  <a:pt x="2203268" y="1873477"/>
                </a:lnTo>
                <a:lnTo>
                  <a:pt x="2197604" y="1874611"/>
                </a:lnTo>
                <a:lnTo>
                  <a:pt x="2191940" y="1874838"/>
                </a:lnTo>
                <a:lnTo>
                  <a:pt x="1841899" y="1874838"/>
                </a:lnTo>
                <a:lnTo>
                  <a:pt x="1836235" y="1874611"/>
                </a:lnTo>
                <a:lnTo>
                  <a:pt x="1830798" y="1873477"/>
                </a:lnTo>
                <a:lnTo>
                  <a:pt x="1825360" y="1872115"/>
                </a:lnTo>
                <a:lnTo>
                  <a:pt x="1820149" y="1870527"/>
                </a:lnTo>
                <a:lnTo>
                  <a:pt x="1815165" y="1867804"/>
                </a:lnTo>
                <a:lnTo>
                  <a:pt x="1810633" y="1865309"/>
                </a:lnTo>
                <a:lnTo>
                  <a:pt x="1806329" y="1861905"/>
                </a:lnTo>
                <a:lnTo>
                  <a:pt x="1802477" y="1858275"/>
                </a:lnTo>
                <a:lnTo>
                  <a:pt x="1798852" y="1854418"/>
                </a:lnTo>
                <a:lnTo>
                  <a:pt x="1795454" y="1850107"/>
                </a:lnTo>
                <a:lnTo>
                  <a:pt x="1792508" y="1845342"/>
                </a:lnTo>
                <a:lnTo>
                  <a:pt x="1790243" y="1840577"/>
                </a:lnTo>
                <a:lnTo>
                  <a:pt x="1788430" y="1835358"/>
                </a:lnTo>
                <a:lnTo>
                  <a:pt x="1786844" y="1829913"/>
                </a:lnTo>
                <a:lnTo>
                  <a:pt x="1786165" y="1824468"/>
                </a:lnTo>
                <a:lnTo>
                  <a:pt x="1785938" y="1818568"/>
                </a:lnTo>
                <a:lnTo>
                  <a:pt x="1785938" y="506893"/>
                </a:lnTo>
                <a:lnTo>
                  <a:pt x="1786165" y="501221"/>
                </a:lnTo>
                <a:lnTo>
                  <a:pt x="1786844" y="495548"/>
                </a:lnTo>
                <a:lnTo>
                  <a:pt x="1788430" y="490103"/>
                </a:lnTo>
                <a:lnTo>
                  <a:pt x="1790243" y="484884"/>
                </a:lnTo>
                <a:lnTo>
                  <a:pt x="1792508" y="480119"/>
                </a:lnTo>
                <a:lnTo>
                  <a:pt x="1795454" y="475582"/>
                </a:lnTo>
                <a:lnTo>
                  <a:pt x="1798852" y="471271"/>
                </a:lnTo>
                <a:lnTo>
                  <a:pt x="1802477" y="467186"/>
                </a:lnTo>
                <a:lnTo>
                  <a:pt x="1806329" y="463556"/>
                </a:lnTo>
                <a:lnTo>
                  <a:pt x="1810633" y="460380"/>
                </a:lnTo>
                <a:lnTo>
                  <a:pt x="1815165" y="457657"/>
                </a:lnTo>
                <a:lnTo>
                  <a:pt x="1820149" y="455388"/>
                </a:lnTo>
                <a:lnTo>
                  <a:pt x="1825360" y="453573"/>
                </a:lnTo>
                <a:lnTo>
                  <a:pt x="1830798" y="451985"/>
                </a:lnTo>
                <a:lnTo>
                  <a:pt x="1836235" y="451077"/>
                </a:lnTo>
                <a:lnTo>
                  <a:pt x="1841899" y="450850"/>
                </a:lnTo>
                <a:close/>
                <a:moveTo>
                  <a:pt x="1458752" y="38100"/>
                </a:moveTo>
                <a:lnTo>
                  <a:pt x="1461698" y="38100"/>
                </a:lnTo>
                <a:lnTo>
                  <a:pt x="1464870" y="38100"/>
                </a:lnTo>
                <a:lnTo>
                  <a:pt x="1468043" y="38327"/>
                </a:lnTo>
                <a:lnTo>
                  <a:pt x="1470989" y="38554"/>
                </a:lnTo>
                <a:lnTo>
                  <a:pt x="1473935" y="39235"/>
                </a:lnTo>
                <a:lnTo>
                  <a:pt x="1477107" y="40143"/>
                </a:lnTo>
                <a:lnTo>
                  <a:pt x="1479827" y="40825"/>
                </a:lnTo>
                <a:lnTo>
                  <a:pt x="1482773" y="42187"/>
                </a:lnTo>
                <a:lnTo>
                  <a:pt x="1485718" y="43322"/>
                </a:lnTo>
                <a:lnTo>
                  <a:pt x="1488438" y="44684"/>
                </a:lnTo>
                <a:lnTo>
                  <a:pt x="1491157" y="46500"/>
                </a:lnTo>
                <a:lnTo>
                  <a:pt x="1493876" y="48317"/>
                </a:lnTo>
                <a:lnTo>
                  <a:pt x="1496143" y="50133"/>
                </a:lnTo>
                <a:lnTo>
                  <a:pt x="1498409" y="52176"/>
                </a:lnTo>
                <a:lnTo>
                  <a:pt x="1500675" y="54447"/>
                </a:lnTo>
                <a:lnTo>
                  <a:pt x="1502714" y="56490"/>
                </a:lnTo>
                <a:lnTo>
                  <a:pt x="1504754" y="59214"/>
                </a:lnTo>
                <a:lnTo>
                  <a:pt x="1506567" y="61485"/>
                </a:lnTo>
                <a:lnTo>
                  <a:pt x="1508153" y="64436"/>
                </a:lnTo>
                <a:lnTo>
                  <a:pt x="1509739" y="66934"/>
                </a:lnTo>
                <a:lnTo>
                  <a:pt x="1511099" y="69658"/>
                </a:lnTo>
                <a:lnTo>
                  <a:pt x="1512005" y="72609"/>
                </a:lnTo>
                <a:lnTo>
                  <a:pt x="1513138" y="75334"/>
                </a:lnTo>
                <a:lnTo>
                  <a:pt x="1514045" y="78512"/>
                </a:lnTo>
                <a:lnTo>
                  <a:pt x="1514725" y="81691"/>
                </a:lnTo>
                <a:lnTo>
                  <a:pt x="1515178" y="84642"/>
                </a:lnTo>
                <a:lnTo>
                  <a:pt x="1515405" y="87821"/>
                </a:lnTo>
                <a:lnTo>
                  <a:pt x="1543051" y="488083"/>
                </a:lnTo>
                <a:lnTo>
                  <a:pt x="1543051" y="493305"/>
                </a:lnTo>
                <a:lnTo>
                  <a:pt x="1542371" y="498754"/>
                </a:lnTo>
                <a:lnTo>
                  <a:pt x="1541691" y="503976"/>
                </a:lnTo>
                <a:lnTo>
                  <a:pt x="1540105" y="509198"/>
                </a:lnTo>
                <a:lnTo>
                  <a:pt x="1538066" y="513965"/>
                </a:lnTo>
                <a:lnTo>
                  <a:pt x="1535800" y="518506"/>
                </a:lnTo>
                <a:lnTo>
                  <a:pt x="1532854" y="522820"/>
                </a:lnTo>
                <a:lnTo>
                  <a:pt x="1529908" y="526906"/>
                </a:lnTo>
                <a:lnTo>
                  <a:pt x="1526282" y="530539"/>
                </a:lnTo>
                <a:lnTo>
                  <a:pt x="1522429" y="533944"/>
                </a:lnTo>
                <a:lnTo>
                  <a:pt x="1518350" y="537123"/>
                </a:lnTo>
                <a:lnTo>
                  <a:pt x="1513592" y="539620"/>
                </a:lnTo>
                <a:lnTo>
                  <a:pt x="1509059" y="541663"/>
                </a:lnTo>
                <a:lnTo>
                  <a:pt x="1503847" y="543253"/>
                </a:lnTo>
                <a:lnTo>
                  <a:pt x="1498635" y="544615"/>
                </a:lnTo>
                <a:lnTo>
                  <a:pt x="1493197" y="545069"/>
                </a:lnTo>
                <a:lnTo>
                  <a:pt x="1488211" y="545296"/>
                </a:lnTo>
                <a:lnTo>
                  <a:pt x="1482999" y="544842"/>
                </a:lnTo>
                <a:lnTo>
                  <a:pt x="1478014" y="543934"/>
                </a:lnTo>
                <a:lnTo>
                  <a:pt x="1473481" y="542799"/>
                </a:lnTo>
                <a:lnTo>
                  <a:pt x="1469629" y="541437"/>
                </a:lnTo>
                <a:lnTo>
                  <a:pt x="1466003" y="539847"/>
                </a:lnTo>
                <a:lnTo>
                  <a:pt x="1462604" y="537804"/>
                </a:lnTo>
                <a:lnTo>
                  <a:pt x="1459205" y="535761"/>
                </a:lnTo>
                <a:lnTo>
                  <a:pt x="1456032" y="533490"/>
                </a:lnTo>
                <a:lnTo>
                  <a:pt x="1453086" y="530766"/>
                </a:lnTo>
                <a:lnTo>
                  <a:pt x="1450367" y="528041"/>
                </a:lnTo>
                <a:lnTo>
                  <a:pt x="1447874" y="525090"/>
                </a:lnTo>
                <a:lnTo>
                  <a:pt x="1445382" y="522139"/>
                </a:lnTo>
                <a:lnTo>
                  <a:pt x="1443342" y="518733"/>
                </a:lnTo>
                <a:lnTo>
                  <a:pt x="1441529" y="515100"/>
                </a:lnTo>
                <a:lnTo>
                  <a:pt x="1439943" y="511468"/>
                </a:lnTo>
                <a:lnTo>
                  <a:pt x="1438583" y="507608"/>
                </a:lnTo>
                <a:lnTo>
                  <a:pt x="1437677" y="503749"/>
                </a:lnTo>
                <a:lnTo>
                  <a:pt x="1436770" y="499662"/>
                </a:lnTo>
                <a:lnTo>
                  <a:pt x="1436317" y="495348"/>
                </a:lnTo>
                <a:lnTo>
                  <a:pt x="1419775" y="256735"/>
                </a:lnTo>
                <a:lnTo>
                  <a:pt x="1404592" y="280119"/>
                </a:lnTo>
                <a:lnTo>
                  <a:pt x="1396434" y="292606"/>
                </a:lnTo>
                <a:lnTo>
                  <a:pt x="1387596" y="304866"/>
                </a:lnTo>
                <a:lnTo>
                  <a:pt x="1378531" y="317580"/>
                </a:lnTo>
                <a:lnTo>
                  <a:pt x="1369014" y="330748"/>
                </a:lnTo>
                <a:lnTo>
                  <a:pt x="1359270" y="343916"/>
                </a:lnTo>
                <a:lnTo>
                  <a:pt x="1348845" y="357311"/>
                </a:lnTo>
                <a:lnTo>
                  <a:pt x="1338421" y="370933"/>
                </a:lnTo>
                <a:lnTo>
                  <a:pt x="1327317" y="384782"/>
                </a:lnTo>
                <a:lnTo>
                  <a:pt x="1315760" y="398632"/>
                </a:lnTo>
                <a:lnTo>
                  <a:pt x="1303750" y="412935"/>
                </a:lnTo>
                <a:lnTo>
                  <a:pt x="1291513" y="426784"/>
                </a:lnTo>
                <a:lnTo>
                  <a:pt x="1278823" y="441314"/>
                </a:lnTo>
                <a:lnTo>
                  <a:pt x="1265679" y="455390"/>
                </a:lnTo>
                <a:lnTo>
                  <a:pt x="1252082" y="469920"/>
                </a:lnTo>
                <a:lnTo>
                  <a:pt x="1233500" y="488991"/>
                </a:lnTo>
                <a:lnTo>
                  <a:pt x="1214465" y="507608"/>
                </a:lnTo>
                <a:lnTo>
                  <a:pt x="1195430" y="525998"/>
                </a:lnTo>
                <a:lnTo>
                  <a:pt x="1175715" y="543707"/>
                </a:lnTo>
                <a:lnTo>
                  <a:pt x="1156226" y="560961"/>
                </a:lnTo>
                <a:lnTo>
                  <a:pt x="1136058" y="577762"/>
                </a:lnTo>
                <a:lnTo>
                  <a:pt x="1115663" y="594336"/>
                </a:lnTo>
                <a:lnTo>
                  <a:pt x="1095041" y="610455"/>
                </a:lnTo>
                <a:lnTo>
                  <a:pt x="1074193" y="625893"/>
                </a:lnTo>
                <a:lnTo>
                  <a:pt x="1053118" y="641105"/>
                </a:lnTo>
                <a:lnTo>
                  <a:pt x="1031590" y="655408"/>
                </a:lnTo>
                <a:lnTo>
                  <a:pt x="1010062" y="669711"/>
                </a:lnTo>
                <a:lnTo>
                  <a:pt x="988081" y="683333"/>
                </a:lnTo>
                <a:lnTo>
                  <a:pt x="966099" y="696501"/>
                </a:lnTo>
                <a:lnTo>
                  <a:pt x="943891" y="709442"/>
                </a:lnTo>
                <a:lnTo>
                  <a:pt x="921004" y="721702"/>
                </a:lnTo>
                <a:lnTo>
                  <a:pt x="906954" y="729194"/>
                </a:lnTo>
                <a:lnTo>
                  <a:pt x="892451" y="736232"/>
                </a:lnTo>
                <a:lnTo>
                  <a:pt x="878174" y="743497"/>
                </a:lnTo>
                <a:lnTo>
                  <a:pt x="863671" y="750309"/>
                </a:lnTo>
                <a:lnTo>
                  <a:pt x="848941" y="756893"/>
                </a:lnTo>
                <a:lnTo>
                  <a:pt x="834212" y="763477"/>
                </a:lnTo>
                <a:lnTo>
                  <a:pt x="819482" y="769834"/>
                </a:lnTo>
                <a:lnTo>
                  <a:pt x="804526" y="775736"/>
                </a:lnTo>
                <a:lnTo>
                  <a:pt x="789569" y="781866"/>
                </a:lnTo>
                <a:lnTo>
                  <a:pt x="774613" y="787542"/>
                </a:lnTo>
                <a:lnTo>
                  <a:pt x="759430" y="793218"/>
                </a:lnTo>
                <a:lnTo>
                  <a:pt x="744247" y="798440"/>
                </a:lnTo>
                <a:lnTo>
                  <a:pt x="729064" y="803435"/>
                </a:lnTo>
                <a:lnTo>
                  <a:pt x="713655" y="808657"/>
                </a:lnTo>
                <a:lnTo>
                  <a:pt x="698472" y="813197"/>
                </a:lnTo>
                <a:lnTo>
                  <a:pt x="682609" y="817965"/>
                </a:lnTo>
                <a:lnTo>
                  <a:pt x="667199" y="822279"/>
                </a:lnTo>
                <a:lnTo>
                  <a:pt x="651563" y="826365"/>
                </a:lnTo>
                <a:lnTo>
                  <a:pt x="635701" y="830452"/>
                </a:lnTo>
                <a:lnTo>
                  <a:pt x="620064" y="834084"/>
                </a:lnTo>
                <a:lnTo>
                  <a:pt x="604202" y="837717"/>
                </a:lnTo>
                <a:lnTo>
                  <a:pt x="588112" y="841350"/>
                </a:lnTo>
                <a:lnTo>
                  <a:pt x="572249" y="844528"/>
                </a:lnTo>
                <a:lnTo>
                  <a:pt x="555933" y="847479"/>
                </a:lnTo>
                <a:lnTo>
                  <a:pt x="539618" y="850431"/>
                </a:lnTo>
                <a:lnTo>
                  <a:pt x="523528" y="852928"/>
                </a:lnTo>
                <a:lnTo>
                  <a:pt x="507212" y="855653"/>
                </a:lnTo>
                <a:lnTo>
                  <a:pt x="490896" y="857923"/>
                </a:lnTo>
                <a:lnTo>
                  <a:pt x="474353" y="859966"/>
                </a:lnTo>
                <a:lnTo>
                  <a:pt x="458037" y="861783"/>
                </a:lnTo>
                <a:lnTo>
                  <a:pt x="441268" y="863372"/>
                </a:lnTo>
                <a:lnTo>
                  <a:pt x="424726" y="864961"/>
                </a:lnTo>
                <a:lnTo>
                  <a:pt x="419287" y="865188"/>
                </a:lnTo>
                <a:lnTo>
                  <a:pt x="414075" y="864734"/>
                </a:lnTo>
                <a:lnTo>
                  <a:pt x="409089" y="863826"/>
                </a:lnTo>
                <a:lnTo>
                  <a:pt x="404104" y="862464"/>
                </a:lnTo>
                <a:lnTo>
                  <a:pt x="400252" y="861329"/>
                </a:lnTo>
                <a:lnTo>
                  <a:pt x="396626" y="859739"/>
                </a:lnTo>
                <a:lnTo>
                  <a:pt x="393227" y="857923"/>
                </a:lnTo>
                <a:lnTo>
                  <a:pt x="389827" y="855880"/>
                </a:lnTo>
                <a:lnTo>
                  <a:pt x="386882" y="853609"/>
                </a:lnTo>
                <a:lnTo>
                  <a:pt x="383936" y="850885"/>
                </a:lnTo>
                <a:lnTo>
                  <a:pt x="381216" y="848161"/>
                </a:lnTo>
                <a:lnTo>
                  <a:pt x="378497" y="845209"/>
                </a:lnTo>
                <a:lnTo>
                  <a:pt x="376231" y="842258"/>
                </a:lnTo>
                <a:lnTo>
                  <a:pt x="374191" y="838852"/>
                </a:lnTo>
                <a:lnTo>
                  <a:pt x="372378" y="835447"/>
                </a:lnTo>
                <a:lnTo>
                  <a:pt x="370566" y="831814"/>
                </a:lnTo>
                <a:lnTo>
                  <a:pt x="369206" y="827955"/>
                </a:lnTo>
                <a:lnTo>
                  <a:pt x="368299" y="824095"/>
                </a:lnTo>
                <a:lnTo>
                  <a:pt x="367620" y="820008"/>
                </a:lnTo>
                <a:lnTo>
                  <a:pt x="366940" y="815922"/>
                </a:lnTo>
                <a:lnTo>
                  <a:pt x="366713" y="810473"/>
                </a:lnTo>
                <a:lnTo>
                  <a:pt x="367167" y="805024"/>
                </a:lnTo>
                <a:lnTo>
                  <a:pt x="368073" y="799802"/>
                </a:lnTo>
                <a:lnTo>
                  <a:pt x="369206" y="795034"/>
                </a:lnTo>
                <a:lnTo>
                  <a:pt x="371472" y="790040"/>
                </a:lnTo>
                <a:lnTo>
                  <a:pt x="373738" y="785272"/>
                </a:lnTo>
                <a:lnTo>
                  <a:pt x="376231" y="780958"/>
                </a:lnTo>
                <a:lnTo>
                  <a:pt x="379403" y="776872"/>
                </a:lnTo>
                <a:lnTo>
                  <a:pt x="383029" y="773239"/>
                </a:lnTo>
                <a:lnTo>
                  <a:pt x="386882" y="769607"/>
                </a:lnTo>
                <a:lnTo>
                  <a:pt x="390961" y="766882"/>
                </a:lnTo>
                <a:lnTo>
                  <a:pt x="395266" y="763931"/>
                </a:lnTo>
                <a:lnTo>
                  <a:pt x="400252" y="761887"/>
                </a:lnTo>
                <a:lnTo>
                  <a:pt x="405237" y="760071"/>
                </a:lnTo>
                <a:lnTo>
                  <a:pt x="410222" y="758709"/>
                </a:lnTo>
                <a:lnTo>
                  <a:pt x="415661" y="758255"/>
                </a:lnTo>
                <a:lnTo>
                  <a:pt x="431071" y="756666"/>
                </a:lnTo>
                <a:lnTo>
                  <a:pt x="446027" y="755076"/>
                </a:lnTo>
                <a:lnTo>
                  <a:pt x="461210" y="753714"/>
                </a:lnTo>
                <a:lnTo>
                  <a:pt x="476166" y="751898"/>
                </a:lnTo>
                <a:lnTo>
                  <a:pt x="491123" y="749854"/>
                </a:lnTo>
                <a:lnTo>
                  <a:pt x="506079" y="747357"/>
                </a:lnTo>
                <a:lnTo>
                  <a:pt x="521035" y="745087"/>
                </a:lnTo>
                <a:lnTo>
                  <a:pt x="535765" y="742589"/>
                </a:lnTo>
                <a:lnTo>
                  <a:pt x="550495" y="739638"/>
                </a:lnTo>
                <a:lnTo>
                  <a:pt x="565224" y="736913"/>
                </a:lnTo>
                <a:lnTo>
                  <a:pt x="579728" y="733735"/>
                </a:lnTo>
                <a:lnTo>
                  <a:pt x="594231" y="730329"/>
                </a:lnTo>
                <a:lnTo>
                  <a:pt x="608734" y="726697"/>
                </a:lnTo>
                <a:lnTo>
                  <a:pt x="623010" y="723064"/>
                </a:lnTo>
                <a:lnTo>
                  <a:pt x="637287" y="719432"/>
                </a:lnTo>
                <a:lnTo>
                  <a:pt x="651563" y="715345"/>
                </a:lnTo>
                <a:lnTo>
                  <a:pt x="665613" y="711259"/>
                </a:lnTo>
                <a:lnTo>
                  <a:pt x="679890" y="706945"/>
                </a:lnTo>
                <a:lnTo>
                  <a:pt x="693713" y="702404"/>
                </a:lnTo>
                <a:lnTo>
                  <a:pt x="707763" y="697864"/>
                </a:lnTo>
                <a:lnTo>
                  <a:pt x="721586" y="692869"/>
                </a:lnTo>
                <a:lnTo>
                  <a:pt x="735183" y="687874"/>
                </a:lnTo>
                <a:lnTo>
                  <a:pt x="749233" y="682652"/>
                </a:lnTo>
                <a:lnTo>
                  <a:pt x="762603" y="677430"/>
                </a:lnTo>
                <a:lnTo>
                  <a:pt x="776199" y="671755"/>
                </a:lnTo>
                <a:lnTo>
                  <a:pt x="789569" y="666079"/>
                </a:lnTo>
                <a:lnTo>
                  <a:pt x="803166" y="660176"/>
                </a:lnTo>
                <a:lnTo>
                  <a:pt x="816536" y="654273"/>
                </a:lnTo>
                <a:lnTo>
                  <a:pt x="829679" y="648143"/>
                </a:lnTo>
                <a:lnTo>
                  <a:pt x="842823" y="641559"/>
                </a:lnTo>
                <a:lnTo>
                  <a:pt x="855966" y="634975"/>
                </a:lnTo>
                <a:lnTo>
                  <a:pt x="868883" y="628164"/>
                </a:lnTo>
                <a:lnTo>
                  <a:pt x="889505" y="617039"/>
                </a:lnTo>
                <a:lnTo>
                  <a:pt x="910126" y="605460"/>
                </a:lnTo>
                <a:lnTo>
                  <a:pt x="930068" y="593655"/>
                </a:lnTo>
                <a:lnTo>
                  <a:pt x="950237" y="580941"/>
                </a:lnTo>
                <a:lnTo>
                  <a:pt x="970178" y="568000"/>
                </a:lnTo>
                <a:lnTo>
                  <a:pt x="989667" y="554832"/>
                </a:lnTo>
                <a:lnTo>
                  <a:pt x="1008929" y="540982"/>
                </a:lnTo>
                <a:lnTo>
                  <a:pt x="1027964" y="526906"/>
                </a:lnTo>
                <a:lnTo>
                  <a:pt x="1046773" y="512149"/>
                </a:lnTo>
                <a:lnTo>
                  <a:pt x="1065355" y="497165"/>
                </a:lnTo>
                <a:lnTo>
                  <a:pt x="1083937" y="481726"/>
                </a:lnTo>
                <a:lnTo>
                  <a:pt x="1102066" y="466061"/>
                </a:lnTo>
                <a:lnTo>
                  <a:pt x="1119742" y="449714"/>
                </a:lnTo>
                <a:lnTo>
                  <a:pt x="1137644" y="433141"/>
                </a:lnTo>
                <a:lnTo>
                  <a:pt x="1154866" y="416113"/>
                </a:lnTo>
                <a:lnTo>
                  <a:pt x="1171862" y="398859"/>
                </a:lnTo>
                <a:lnTo>
                  <a:pt x="1184779" y="385236"/>
                </a:lnTo>
                <a:lnTo>
                  <a:pt x="1197469" y="371841"/>
                </a:lnTo>
                <a:lnTo>
                  <a:pt x="1209480" y="358219"/>
                </a:lnTo>
                <a:lnTo>
                  <a:pt x="1221037" y="344597"/>
                </a:lnTo>
                <a:lnTo>
                  <a:pt x="1232367" y="331429"/>
                </a:lnTo>
                <a:lnTo>
                  <a:pt x="1243245" y="318261"/>
                </a:lnTo>
                <a:lnTo>
                  <a:pt x="1253895" y="305093"/>
                </a:lnTo>
                <a:lnTo>
                  <a:pt x="1263866" y="292606"/>
                </a:lnTo>
                <a:lnTo>
                  <a:pt x="1273384" y="279665"/>
                </a:lnTo>
                <a:lnTo>
                  <a:pt x="1282675" y="267178"/>
                </a:lnTo>
                <a:lnTo>
                  <a:pt x="1291739" y="255145"/>
                </a:lnTo>
                <a:lnTo>
                  <a:pt x="1300124" y="242886"/>
                </a:lnTo>
                <a:lnTo>
                  <a:pt x="1308282" y="231307"/>
                </a:lnTo>
                <a:lnTo>
                  <a:pt x="1316213" y="219728"/>
                </a:lnTo>
                <a:lnTo>
                  <a:pt x="1330263" y="197706"/>
                </a:lnTo>
                <a:lnTo>
                  <a:pt x="1107958" y="281027"/>
                </a:lnTo>
                <a:lnTo>
                  <a:pt x="1102746" y="282390"/>
                </a:lnTo>
                <a:lnTo>
                  <a:pt x="1097534" y="283525"/>
                </a:lnTo>
                <a:lnTo>
                  <a:pt x="1092322" y="283979"/>
                </a:lnTo>
                <a:lnTo>
                  <a:pt x="1087110" y="283979"/>
                </a:lnTo>
                <a:lnTo>
                  <a:pt x="1081898" y="283752"/>
                </a:lnTo>
                <a:lnTo>
                  <a:pt x="1076686" y="282844"/>
                </a:lnTo>
                <a:lnTo>
                  <a:pt x="1071927" y="281255"/>
                </a:lnTo>
                <a:lnTo>
                  <a:pt x="1067168" y="279438"/>
                </a:lnTo>
                <a:lnTo>
                  <a:pt x="1062636" y="277168"/>
                </a:lnTo>
                <a:lnTo>
                  <a:pt x="1058103" y="274216"/>
                </a:lnTo>
                <a:lnTo>
                  <a:pt x="1054251" y="270811"/>
                </a:lnTo>
                <a:lnTo>
                  <a:pt x="1050399" y="267178"/>
                </a:lnTo>
                <a:lnTo>
                  <a:pt x="1047226" y="263319"/>
                </a:lnTo>
                <a:lnTo>
                  <a:pt x="1044054" y="259005"/>
                </a:lnTo>
                <a:lnTo>
                  <a:pt x="1041561" y="254237"/>
                </a:lnTo>
                <a:lnTo>
                  <a:pt x="1039295" y="249470"/>
                </a:lnTo>
                <a:lnTo>
                  <a:pt x="1037482" y="244021"/>
                </a:lnTo>
                <a:lnTo>
                  <a:pt x="1036575" y="238799"/>
                </a:lnTo>
                <a:lnTo>
                  <a:pt x="1036122" y="233350"/>
                </a:lnTo>
                <a:lnTo>
                  <a:pt x="1036122" y="228355"/>
                </a:lnTo>
                <a:lnTo>
                  <a:pt x="1036349" y="223134"/>
                </a:lnTo>
                <a:lnTo>
                  <a:pt x="1037255" y="218139"/>
                </a:lnTo>
                <a:lnTo>
                  <a:pt x="1038841" y="213144"/>
                </a:lnTo>
                <a:lnTo>
                  <a:pt x="1040654" y="208376"/>
                </a:lnTo>
                <a:lnTo>
                  <a:pt x="1042920" y="203836"/>
                </a:lnTo>
                <a:lnTo>
                  <a:pt x="1045866" y="199295"/>
                </a:lnTo>
                <a:lnTo>
                  <a:pt x="1049266" y="195435"/>
                </a:lnTo>
                <a:lnTo>
                  <a:pt x="1052891" y="191576"/>
                </a:lnTo>
                <a:lnTo>
                  <a:pt x="1056744" y="188170"/>
                </a:lnTo>
                <a:lnTo>
                  <a:pt x="1061049" y="185219"/>
                </a:lnTo>
                <a:lnTo>
                  <a:pt x="1065582" y="182494"/>
                </a:lnTo>
                <a:lnTo>
                  <a:pt x="1070567" y="180451"/>
                </a:lnTo>
                <a:lnTo>
                  <a:pt x="1443569" y="41279"/>
                </a:lnTo>
                <a:lnTo>
                  <a:pt x="1446288" y="40370"/>
                </a:lnTo>
                <a:lnTo>
                  <a:pt x="1449461" y="39462"/>
                </a:lnTo>
                <a:lnTo>
                  <a:pt x="1452633" y="38781"/>
                </a:lnTo>
                <a:lnTo>
                  <a:pt x="1455579" y="38327"/>
                </a:lnTo>
                <a:lnTo>
                  <a:pt x="1458752" y="38100"/>
                </a:lnTo>
                <a:close/>
                <a:moveTo>
                  <a:pt x="102528" y="0"/>
                </a:moveTo>
                <a:lnTo>
                  <a:pt x="107971" y="454"/>
                </a:lnTo>
                <a:lnTo>
                  <a:pt x="113189" y="681"/>
                </a:lnTo>
                <a:lnTo>
                  <a:pt x="118406" y="1361"/>
                </a:lnTo>
                <a:lnTo>
                  <a:pt x="123169" y="2268"/>
                </a:lnTo>
                <a:lnTo>
                  <a:pt x="128386" y="3403"/>
                </a:lnTo>
                <a:lnTo>
                  <a:pt x="133376" y="4764"/>
                </a:lnTo>
                <a:lnTo>
                  <a:pt x="137913" y="6578"/>
                </a:lnTo>
                <a:lnTo>
                  <a:pt x="142450" y="8393"/>
                </a:lnTo>
                <a:lnTo>
                  <a:pt x="147213" y="10434"/>
                </a:lnTo>
                <a:lnTo>
                  <a:pt x="151523" y="12476"/>
                </a:lnTo>
                <a:lnTo>
                  <a:pt x="156059" y="14971"/>
                </a:lnTo>
                <a:lnTo>
                  <a:pt x="160143" y="17693"/>
                </a:lnTo>
                <a:lnTo>
                  <a:pt x="164225" y="20642"/>
                </a:lnTo>
                <a:lnTo>
                  <a:pt x="168082" y="23590"/>
                </a:lnTo>
                <a:lnTo>
                  <a:pt x="171711" y="26993"/>
                </a:lnTo>
                <a:lnTo>
                  <a:pt x="175340" y="30169"/>
                </a:lnTo>
                <a:lnTo>
                  <a:pt x="178743" y="33798"/>
                </a:lnTo>
                <a:lnTo>
                  <a:pt x="181918" y="37427"/>
                </a:lnTo>
                <a:lnTo>
                  <a:pt x="185094" y="41510"/>
                </a:lnTo>
                <a:lnTo>
                  <a:pt x="188043" y="45593"/>
                </a:lnTo>
                <a:lnTo>
                  <a:pt x="190538" y="49676"/>
                </a:lnTo>
                <a:lnTo>
                  <a:pt x="193033" y="53986"/>
                </a:lnTo>
                <a:lnTo>
                  <a:pt x="195074" y="58296"/>
                </a:lnTo>
                <a:lnTo>
                  <a:pt x="197343" y="63059"/>
                </a:lnTo>
                <a:lnTo>
                  <a:pt x="199157" y="67596"/>
                </a:lnTo>
                <a:lnTo>
                  <a:pt x="200745" y="72359"/>
                </a:lnTo>
                <a:lnTo>
                  <a:pt x="202106" y="77122"/>
                </a:lnTo>
                <a:lnTo>
                  <a:pt x="203467" y="82340"/>
                </a:lnTo>
                <a:lnTo>
                  <a:pt x="204148" y="87330"/>
                </a:lnTo>
                <a:lnTo>
                  <a:pt x="205055" y="92320"/>
                </a:lnTo>
                <a:lnTo>
                  <a:pt x="205282" y="97537"/>
                </a:lnTo>
                <a:lnTo>
                  <a:pt x="205509" y="102981"/>
                </a:lnTo>
                <a:lnTo>
                  <a:pt x="205509" y="2092965"/>
                </a:lnTo>
                <a:lnTo>
                  <a:pt x="2195719" y="2092965"/>
                </a:lnTo>
                <a:lnTo>
                  <a:pt x="2201163" y="2093192"/>
                </a:lnTo>
                <a:lnTo>
                  <a:pt x="2206380" y="2093419"/>
                </a:lnTo>
                <a:lnTo>
                  <a:pt x="2211597" y="2094326"/>
                </a:lnTo>
                <a:lnTo>
                  <a:pt x="2216587" y="2095233"/>
                </a:lnTo>
                <a:lnTo>
                  <a:pt x="2221578" y="2096367"/>
                </a:lnTo>
                <a:lnTo>
                  <a:pt x="2226568" y="2097501"/>
                </a:lnTo>
                <a:lnTo>
                  <a:pt x="2231105" y="2099316"/>
                </a:lnTo>
                <a:lnTo>
                  <a:pt x="2235868" y="2101131"/>
                </a:lnTo>
                <a:lnTo>
                  <a:pt x="2240405" y="2103172"/>
                </a:lnTo>
                <a:lnTo>
                  <a:pt x="2244714" y="2105667"/>
                </a:lnTo>
                <a:lnTo>
                  <a:pt x="2249251" y="2107936"/>
                </a:lnTo>
                <a:lnTo>
                  <a:pt x="2253334" y="2110658"/>
                </a:lnTo>
                <a:lnTo>
                  <a:pt x="2257417" y="2113606"/>
                </a:lnTo>
                <a:lnTo>
                  <a:pt x="2261273" y="2116328"/>
                </a:lnTo>
                <a:lnTo>
                  <a:pt x="2264902" y="2119731"/>
                </a:lnTo>
                <a:lnTo>
                  <a:pt x="2268532" y="2123133"/>
                </a:lnTo>
                <a:lnTo>
                  <a:pt x="2271934" y="2126763"/>
                </a:lnTo>
                <a:lnTo>
                  <a:pt x="2275337" y="2130619"/>
                </a:lnTo>
                <a:lnTo>
                  <a:pt x="2278285" y="2134475"/>
                </a:lnTo>
                <a:lnTo>
                  <a:pt x="2281234" y="2138331"/>
                </a:lnTo>
                <a:lnTo>
                  <a:pt x="2283729" y="2142414"/>
                </a:lnTo>
                <a:lnTo>
                  <a:pt x="2286224" y="2146724"/>
                </a:lnTo>
                <a:lnTo>
                  <a:pt x="2288720" y="2151260"/>
                </a:lnTo>
                <a:lnTo>
                  <a:pt x="2290761" y="2155797"/>
                </a:lnTo>
                <a:lnTo>
                  <a:pt x="2292576" y="2160560"/>
                </a:lnTo>
                <a:lnTo>
                  <a:pt x="2294164" y="2165324"/>
                </a:lnTo>
                <a:lnTo>
                  <a:pt x="2295298" y="2170087"/>
                </a:lnTo>
                <a:lnTo>
                  <a:pt x="2296659" y="2175304"/>
                </a:lnTo>
                <a:lnTo>
                  <a:pt x="2297339" y="2180068"/>
                </a:lnTo>
                <a:lnTo>
                  <a:pt x="2298246" y="2185285"/>
                </a:lnTo>
                <a:lnTo>
                  <a:pt x="2298473" y="2190729"/>
                </a:lnTo>
                <a:lnTo>
                  <a:pt x="2298700" y="2195946"/>
                </a:lnTo>
                <a:lnTo>
                  <a:pt x="2298473" y="2201163"/>
                </a:lnTo>
                <a:lnTo>
                  <a:pt x="2298246" y="2206380"/>
                </a:lnTo>
                <a:lnTo>
                  <a:pt x="2297339" y="2211597"/>
                </a:lnTo>
                <a:lnTo>
                  <a:pt x="2296659" y="2216361"/>
                </a:lnTo>
                <a:lnTo>
                  <a:pt x="2295298" y="2221578"/>
                </a:lnTo>
                <a:lnTo>
                  <a:pt x="2294164" y="2226568"/>
                </a:lnTo>
                <a:lnTo>
                  <a:pt x="2292576" y="2231105"/>
                </a:lnTo>
                <a:lnTo>
                  <a:pt x="2290761" y="2235868"/>
                </a:lnTo>
                <a:lnTo>
                  <a:pt x="2288720" y="2240405"/>
                </a:lnTo>
                <a:lnTo>
                  <a:pt x="2286224" y="2244941"/>
                </a:lnTo>
                <a:lnTo>
                  <a:pt x="2283729" y="2249251"/>
                </a:lnTo>
                <a:lnTo>
                  <a:pt x="2281234" y="2253334"/>
                </a:lnTo>
                <a:lnTo>
                  <a:pt x="2278285" y="2257417"/>
                </a:lnTo>
                <a:lnTo>
                  <a:pt x="2275337" y="2261273"/>
                </a:lnTo>
                <a:lnTo>
                  <a:pt x="2271934" y="2264902"/>
                </a:lnTo>
                <a:lnTo>
                  <a:pt x="2268532" y="2268532"/>
                </a:lnTo>
                <a:lnTo>
                  <a:pt x="2264902" y="2271934"/>
                </a:lnTo>
                <a:lnTo>
                  <a:pt x="2261273" y="2275337"/>
                </a:lnTo>
                <a:lnTo>
                  <a:pt x="2257417" y="2278059"/>
                </a:lnTo>
                <a:lnTo>
                  <a:pt x="2253334" y="2281234"/>
                </a:lnTo>
                <a:lnTo>
                  <a:pt x="2249251" y="2283729"/>
                </a:lnTo>
                <a:lnTo>
                  <a:pt x="2244714" y="2286451"/>
                </a:lnTo>
                <a:lnTo>
                  <a:pt x="2240405" y="2288493"/>
                </a:lnTo>
                <a:lnTo>
                  <a:pt x="2235868" y="2290534"/>
                </a:lnTo>
                <a:lnTo>
                  <a:pt x="2231105" y="2292349"/>
                </a:lnTo>
                <a:lnTo>
                  <a:pt x="2226568" y="2294164"/>
                </a:lnTo>
                <a:lnTo>
                  <a:pt x="2221578" y="2295298"/>
                </a:lnTo>
                <a:lnTo>
                  <a:pt x="2216587" y="2296659"/>
                </a:lnTo>
                <a:lnTo>
                  <a:pt x="2211597" y="2297566"/>
                </a:lnTo>
                <a:lnTo>
                  <a:pt x="2206380" y="2298246"/>
                </a:lnTo>
                <a:lnTo>
                  <a:pt x="2201163" y="2298473"/>
                </a:lnTo>
                <a:lnTo>
                  <a:pt x="2195719" y="2298700"/>
                </a:lnTo>
                <a:lnTo>
                  <a:pt x="102528" y="2298700"/>
                </a:lnTo>
                <a:lnTo>
                  <a:pt x="97310" y="2298473"/>
                </a:lnTo>
                <a:lnTo>
                  <a:pt x="92093" y="2298246"/>
                </a:lnTo>
                <a:lnTo>
                  <a:pt x="86876" y="2297566"/>
                </a:lnTo>
                <a:lnTo>
                  <a:pt x="81886" y="2296659"/>
                </a:lnTo>
                <a:lnTo>
                  <a:pt x="77122" y="2295298"/>
                </a:lnTo>
                <a:lnTo>
                  <a:pt x="72132" y="2294164"/>
                </a:lnTo>
                <a:lnTo>
                  <a:pt x="67142" y="2292349"/>
                </a:lnTo>
                <a:lnTo>
                  <a:pt x="62605" y="2290534"/>
                </a:lnTo>
                <a:lnTo>
                  <a:pt x="57842" y="2288493"/>
                </a:lnTo>
                <a:lnTo>
                  <a:pt x="53532" y="2286451"/>
                </a:lnTo>
                <a:lnTo>
                  <a:pt x="49449" y="2283729"/>
                </a:lnTo>
                <a:lnTo>
                  <a:pt x="45139" y="2281234"/>
                </a:lnTo>
                <a:lnTo>
                  <a:pt x="41283" y="2278059"/>
                </a:lnTo>
                <a:lnTo>
                  <a:pt x="37200" y="2275337"/>
                </a:lnTo>
                <a:lnTo>
                  <a:pt x="33344" y="2271934"/>
                </a:lnTo>
                <a:lnTo>
                  <a:pt x="29715" y="2268532"/>
                </a:lnTo>
                <a:lnTo>
                  <a:pt x="26539" y="2264902"/>
                </a:lnTo>
                <a:lnTo>
                  <a:pt x="23364" y="2261273"/>
                </a:lnTo>
                <a:lnTo>
                  <a:pt x="20188" y="2257417"/>
                </a:lnTo>
                <a:lnTo>
                  <a:pt x="17466" y="2253334"/>
                </a:lnTo>
                <a:lnTo>
                  <a:pt x="14517" y="2249251"/>
                </a:lnTo>
                <a:lnTo>
                  <a:pt x="12249" y="2244941"/>
                </a:lnTo>
                <a:lnTo>
                  <a:pt x="9981" y="2240405"/>
                </a:lnTo>
                <a:lnTo>
                  <a:pt x="7939" y="2235868"/>
                </a:lnTo>
                <a:lnTo>
                  <a:pt x="6125" y="2231105"/>
                </a:lnTo>
                <a:lnTo>
                  <a:pt x="4537" y="2226568"/>
                </a:lnTo>
                <a:lnTo>
                  <a:pt x="2949" y="2221578"/>
                </a:lnTo>
                <a:lnTo>
                  <a:pt x="2042" y="2216361"/>
                </a:lnTo>
                <a:lnTo>
                  <a:pt x="907" y="2211597"/>
                </a:lnTo>
                <a:lnTo>
                  <a:pt x="454" y="2206380"/>
                </a:lnTo>
                <a:lnTo>
                  <a:pt x="0" y="2201163"/>
                </a:lnTo>
                <a:lnTo>
                  <a:pt x="0" y="2195946"/>
                </a:lnTo>
                <a:lnTo>
                  <a:pt x="0" y="102981"/>
                </a:lnTo>
                <a:lnTo>
                  <a:pt x="0" y="97537"/>
                </a:lnTo>
                <a:lnTo>
                  <a:pt x="454" y="92320"/>
                </a:lnTo>
                <a:lnTo>
                  <a:pt x="907" y="87330"/>
                </a:lnTo>
                <a:lnTo>
                  <a:pt x="2042" y="82340"/>
                </a:lnTo>
                <a:lnTo>
                  <a:pt x="2949" y="77122"/>
                </a:lnTo>
                <a:lnTo>
                  <a:pt x="4537" y="72359"/>
                </a:lnTo>
                <a:lnTo>
                  <a:pt x="6125" y="67596"/>
                </a:lnTo>
                <a:lnTo>
                  <a:pt x="7939" y="63059"/>
                </a:lnTo>
                <a:lnTo>
                  <a:pt x="9981" y="58296"/>
                </a:lnTo>
                <a:lnTo>
                  <a:pt x="12249" y="53986"/>
                </a:lnTo>
                <a:lnTo>
                  <a:pt x="14517" y="49676"/>
                </a:lnTo>
                <a:lnTo>
                  <a:pt x="17466" y="45593"/>
                </a:lnTo>
                <a:lnTo>
                  <a:pt x="20188" y="41510"/>
                </a:lnTo>
                <a:lnTo>
                  <a:pt x="23364" y="37427"/>
                </a:lnTo>
                <a:lnTo>
                  <a:pt x="26539" y="33798"/>
                </a:lnTo>
                <a:lnTo>
                  <a:pt x="29715" y="30169"/>
                </a:lnTo>
                <a:lnTo>
                  <a:pt x="33344" y="26993"/>
                </a:lnTo>
                <a:lnTo>
                  <a:pt x="37200" y="23590"/>
                </a:lnTo>
                <a:lnTo>
                  <a:pt x="41283" y="20642"/>
                </a:lnTo>
                <a:lnTo>
                  <a:pt x="45139" y="17693"/>
                </a:lnTo>
                <a:lnTo>
                  <a:pt x="49449" y="14971"/>
                </a:lnTo>
                <a:lnTo>
                  <a:pt x="53532" y="12476"/>
                </a:lnTo>
                <a:lnTo>
                  <a:pt x="57842" y="10434"/>
                </a:lnTo>
                <a:lnTo>
                  <a:pt x="62605" y="8393"/>
                </a:lnTo>
                <a:lnTo>
                  <a:pt x="67142" y="6578"/>
                </a:lnTo>
                <a:lnTo>
                  <a:pt x="72132" y="4764"/>
                </a:lnTo>
                <a:lnTo>
                  <a:pt x="77122" y="3403"/>
                </a:lnTo>
                <a:lnTo>
                  <a:pt x="81886" y="2268"/>
                </a:lnTo>
                <a:lnTo>
                  <a:pt x="86876" y="1361"/>
                </a:lnTo>
                <a:lnTo>
                  <a:pt x="92093" y="681"/>
                </a:lnTo>
                <a:lnTo>
                  <a:pt x="97310" y="454"/>
                </a:lnTo>
                <a:lnTo>
                  <a:pt x="10252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kern="0">
              <a:solidFill>
                <a:srgbClr val="405C78"/>
              </a:solidFill>
              <a:latin typeface="+mn-lt"/>
              <a:ea typeface="+mn-ea"/>
            </a:endParaRPr>
          </a:p>
        </p:txBody>
      </p:sp>
      <p:sp>
        <p:nvSpPr>
          <p:cNvPr id="14" name="菱形 13"/>
          <p:cNvSpPr/>
          <p:nvPr/>
        </p:nvSpPr>
        <p:spPr>
          <a:xfrm>
            <a:off x="7257653" y="2959738"/>
            <a:ext cx="1365250" cy="1365250"/>
          </a:xfrm>
          <a:prstGeom prst="diamond">
            <a:avLst/>
          </a:prstGeom>
          <a:solidFill>
            <a:srgbClr val="22385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5" name="KSO_Shape"/>
          <p:cNvSpPr/>
          <p:nvPr/>
        </p:nvSpPr>
        <p:spPr bwMode="auto">
          <a:xfrm>
            <a:off x="7729141" y="3429638"/>
            <a:ext cx="422275" cy="427038"/>
          </a:xfrm>
          <a:custGeom>
            <a:avLst/>
            <a:gdLst>
              <a:gd name="T0" fmla="*/ 2147483646 w 5438"/>
              <a:gd name="T1" fmla="*/ 0 h 5494"/>
              <a:gd name="T2" fmla="*/ 0 w 5438"/>
              <a:gd name="T3" fmla="*/ 2147483646 h 5494"/>
              <a:gd name="T4" fmla="*/ 2147483646 w 5438"/>
              <a:gd name="T5" fmla="*/ 2147483646 h 5494"/>
              <a:gd name="T6" fmla="*/ 2147483646 w 5438"/>
              <a:gd name="T7" fmla="*/ 2147483646 h 5494"/>
              <a:gd name="T8" fmla="*/ 2147483646 w 5438"/>
              <a:gd name="T9" fmla="*/ 2147483646 h 5494"/>
              <a:gd name="T10" fmla="*/ 2147483646 w 5438"/>
              <a:gd name="T11" fmla="*/ 2147483646 h 5494"/>
              <a:gd name="T12" fmla="*/ 2147483646 w 5438"/>
              <a:gd name="T13" fmla="*/ 2147483646 h 5494"/>
              <a:gd name="T14" fmla="*/ 2147483646 w 5438"/>
              <a:gd name="T15" fmla="*/ 2147483646 h 5494"/>
              <a:gd name="T16" fmla="*/ 2147483646 w 5438"/>
              <a:gd name="T17" fmla="*/ 2147483646 h 5494"/>
              <a:gd name="T18" fmla="*/ 2147483646 w 5438"/>
              <a:gd name="T19" fmla="*/ 2147483646 h 5494"/>
              <a:gd name="T20" fmla="*/ 2147483646 w 5438"/>
              <a:gd name="T21" fmla="*/ 2147483646 h 5494"/>
              <a:gd name="T22" fmla="*/ 2147483646 w 5438"/>
              <a:gd name="T23" fmla="*/ 2147483646 h 5494"/>
              <a:gd name="T24" fmla="*/ 2147483646 w 5438"/>
              <a:gd name="T25" fmla="*/ 2147483646 h 5494"/>
              <a:gd name="T26" fmla="*/ 2147483646 w 5438"/>
              <a:gd name="T27" fmla="*/ 2147483646 h 5494"/>
              <a:gd name="T28" fmla="*/ 2147483646 w 5438"/>
              <a:gd name="T29" fmla="*/ 2147483646 h 5494"/>
              <a:gd name="T30" fmla="*/ 2147483646 w 5438"/>
              <a:gd name="T31" fmla="*/ 2147483646 h 5494"/>
              <a:gd name="T32" fmla="*/ 2147483646 w 5438"/>
              <a:gd name="T33" fmla="*/ 2147483646 h 5494"/>
              <a:gd name="T34" fmla="*/ 2147483646 w 5438"/>
              <a:gd name="T35" fmla="*/ 2147483646 h 5494"/>
              <a:gd name="T36" fmla="*/ 2147483646 w 5438"/>
              <a:gd name="T37" fmla="*/ 2147483646 h 5494"/>
              <a:gd name="T38" fmla="*/ 2147483646 w 5438"/>
              <a:gd name="T39" fmla="*/ 2147483646 h 5494"/>
              <a:gd name="T40" fmla="*/ 2147483646 w 5438"/>
              <a:gd name="T41" fmla="*/ 2147483646 h 5494"/>
              <a:gd name="T42" fmla="*/ 2147483646 w 5438"/>
              <a:gd name="T43" fmla="*/ 2147483646 h 5494"/>
              <a:gd name="T44" fmla="*/ 2147483646 w 5438"/>
              <a:gd name="T45" fmla="*/ 2147483646 h 5494"/>
              <a:gd name="T46" fmla="*/ 2147483646 w 5438"/>
              <a:gd name="T47" fmla="*/ 2147483646 h 5494"/>
              <a:gd name="T48" fmla="*/ 2147483646 w 5438"/>
              <a:gd name="T49" fmla="*/ 2147483646 h 5494"/>
              <a:gd name="T50" fmla="*/ 2147483646 w 5438"/>
              <a:gd name="T51" fmla="*/ 2147483646 h 5494"/>
              <a:gd name="T52" fmla="*/ 2147483646 w 5438"/>
              <a:gd name="T53" fmla="*/ 2147483646 h 5494"/>
              <a:gd name="T54" fmla="*/ 2147483646 w 5438"/>
              <a:gd name="T55" fmla="*/ 2147483646 h 5494"/>
              <a:gd name="T56" fmla="*/ 2147483646 w 5438"/>
              <a:gd name="T57" fmla="*/ 2147483646 h 5494"/>
              <a:gd name="T58" fmla="*/ 2147483646 w 5438"/>
              <a:gd name="T59" fmla="*/ 2147483646 h 5494"/>
              <a:gd name="T60" fmla="*/ 2147483646 w 5438"/>
              <a:gd name="T61" fmla="*/ 2147483646 h 5494"/>
              <a:gd name="T62" fmla="*/ 2147483646 w 5438"/>
              <a:gd name="T63" fmla="*/ 2147483646 h 5494"/>
              <a:gd name="T64" fmla="*/ 2147483646 w 5438"/>
              <a:gd name="T65" fmla="*/ 2147483646 h 5494"/>
              <a:gd name="T66" fmla="*/ 2147483646 w 5438"/>
              <a:gd name="T67" fmla="*/ 2147483646 h 5494"/>
              <a:gd name="T68" fmla="*/ 2147483646 w 5438"/>
              <a:gd name="T69" fmla="*/ 2147483646 h 5494"/>
              <a:gd name="T70" fmla="*/ 2147483646 w 5438"/>
              <a:gd name="T71" fmla="*/ 2147483646 h 5494"/>
              <a:gd name="T72" fmla="*/ 2147483646 w 5438"/>
              <a:gd name="T73" fmla="*/ 2147483646 h 5494"/>
              <a:gd name="T74" fmla="*/ 2147483646 w 5438"/>
              <a:gd name="T75" fmla="*/ 2147483646 h 5494"/>
              <a:gd name="T76" fmla="*/ 2147483646 w 5438"/>
              <a:gd name="T77" fmla="*/ 2147483646 h 5494"/>
              <a:gd name="T78" fmla="*/ 2147483646 w 5438"/>
              <a:gd name="T79" fmla="*/ 2147483646 h 5494"/>
              <a:gd name="T80" fmla="*/ 2147483646 w 5438"/>
              <a:gd name="T81" fmla="*/ 2147483646 h 5494"/>
              <a:gd name="T82" fmla="*/ 2147483646 w 5438"/>
              <a:gd name="T83" fmla="*/ 2147483646 h 5494"/>
              <a:gd name="T84" fmla="*/ 2147483646 w 5438"/>
              <a:gd name="T85" fmla="*/ 2147483646 h 5494"/>
              <a:gd name="T86" fmla="*/ 2147483646 w 5438"/>
              <a:gd name="T87" fmla="*/ 2147483646 h 5494"/>
              <a:gd name="T88" fmla="*/ 2147483646 w 5438"/>
              <a:gd name="T89" fmla="*/ 2147483646 h 5494"/>
              <a:gd name="T90" fmla="*/ 2147483646 w 5438"/>
              <a:gd name="T91" fmla="*/ 2147483646 h 5494"/>
              <a:gd name="T92" fmla="*/ 2147483646 w 5438"/>
              <a:gd name="T93" fmla="*/ 2147483646 h 5494"/>
              <a:gd name="T94" fmla="*/ 2147483646 w 5438"/>
              <a:gd name="T95" fmla="*/ 2147483646 h 5494"/>
              <a:gd name="T96" fmla="*/ 2147483646 w 5438"/>
              <a:gd name="T97" fmla="*/ 2147483646 h 5494"/>
              <a:gd name="T98" fmla="*/ 2147483646 w 5438"/>
              <a:gd name="T99" fmla="*/ 2147483646 h 5494"/>
              <a:gd name="T100" fmla="*/ 2147483646 w 5438"/>
              <a:gd name="T101" fmla="*/ 2147483646 h 5494"/>
              <a:gd name="T102" fmla="*/ 2147483646 w 5438"/>
              <a:gd name="T103" fmla="*/ 2147483646 h 5494"/>
              <a:gd name="T104" fmla="*/ 2147483646 w 5438"/>
              <a:gd name="T105" fmla="*/ 2147483646 h 5494"/>
              <a:gd name="T106" fmla="*/ 2147483646 w 5438"/>
              <a:gd name="T107" fmla="*/ 2147483646 h 5494"/>
              <a:gd name="T108" fmla="*/ 2147483646 w 5438"/>
              <a:gd name="T109" fmla="*/ 2147483646 h 5494"/>
              <a:gd name="T110" fmla="*/ 2147483646 w 5438"/>
              <a:gd name="T111" fmla="*/ 2147483646 h 5494"/>
              <a:gd name="T112" fmla="*/ 2147483646 w 5438"/>
              <a:gd name="T113" fmla="*/ 2147483646 h 5494"/>
              <a:gd name="T114" fmla="*/ 2147483646 w 5438"/>
              <a:gd name="T115" fmla="*/ 2147483646 h 5494"/>
              <a:gd name="T116" fmla="*/ 2147483646 w 5438"/>
              <a:gd name="T117" fmla="*/ 2147483646 h 5494"/>
              <a:gd name="T118" fmla="*/ 2147483646 w 5438"/>
              <a:gd name="T119" fmla="*/ 2147483646 h 5494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</a:gdLst>
            <a:ahLst/>
            <a:cxnLst>
              <a:cxn ang="T120">
                <a:pos x="T0" y="T1"/>
              </a:cxn>
              <a:cxn ang="T121">
                <a:pos x="T2" y="T3"/>
              </a:cxn>
              <a:cxn ang="T122">
                <a:pos x="T4" y="T5"/>
              </a:cxn>
              <a:cxn ang="T123">
                <a:pos x="T6" y="T7"/>
              </a:cxn>
              <a:cxn ang="T124">
                <a:pos x="T8" y="T9"/>
              </a:cxn>
              <a:cxn ang="T125">
                <a:pos x="T10" y="T11"/>
              </a:cxn>
              <a:cxn ang="T126">
                <a:pos x="T12" y="T13"/>
              </a:cxn>
              <a:cxn ang="T127">
                <a:pos x="T14" y="T15"/>
              </a:cxn>
              <a:cxn ang="T128">
                <a:pos x="T16" y="T17"/>
              </a:cxn>
              <a:cxn ang="T129">
                <a:pos x="T18" y="T19"/>
              </a:cxn>
              <a:cxn ang="T130">
                <a:pos x="T20" y="T21"/>
              </a:cxn>
              <a:cxn ang="T131">
                <a:pos x="T22" y="T23"/>
              </a:cxn>
              <a:cxn ang="T132">
                <a:pos x="T24" y="T25"/>
              </a:cxn>
              <a:cxn ang="T133">
                <a:pos x="T26" y="T27"/>
              </a:cxn>
              <a:cxn ang="T134">
                <a:pos x="T28" y="T29"/>
              </a:cxn>
              <a:cxn ang="T135">
                <a:pos x="T30" y="T31"/>
              </a:cxn>
              <a:cxn ang="T136">
                <a:pos x="T32" y="T33"/>
              </a:cxn>
              <a:cxn ang="T137">
                <a:pos x="T34" y="T35"/>
              </a:cxn>
              <a:cxn ang="T138">
                <a:pos x="T36" y="T37"/>
              </a:cxn>
              <a:cxn ang="T139">
                <a:pos x="T38" y="T39"/>
              </a:cxn>
              <a:cxn ang="T140">
                <a:pos x="T40" y="T41"/>
              </a:cxn>
              <a:cxn ang="T141">
                <a:pos x="T42" y="T43"/>
              </a:cxn>
              <a:cxn ang="T142">
                <a:pos x="T44" y="T45"/>
              </a:cxn>
              <a:cxn ang="T143">
                <a:pos x="T46" y="T47"/>
              </a:cxn>
              <a:cxn ang="T144">
                <a:pos x="T48" y="T49"/>
              </a:cxn>
              <a:cxn ang="T145">
                <a:pos x="T50" y="T51"/>
              </a:cxn>
              <a:cxn ang="T146">
                <a:pos x="T52" y="T53"/>
              </a:cxn>
              <a:cxn ang="T147">
                <a:pos x="T54" y="T55"/>
              </a:cxn>
              <a:cxn ang="T148">
                <a:pos x="T56" y="T57"/>
              </a:cxn>
              <a:cxn ang="T149">
                <a:pos x="T58" y="T59"/>
              </a:cxn>
              <a:cxn ang="T150">
                <a:pos x="T60" y="T61"/>
              </a:cxn>
              <a:cxn ang="T151">
                <a:pos x="T62" y="T63"/>
              </a:cxn>
              <a:cxn ang="T152">
                <a:pos x="T64" y="T65"/>
              </a:cxn>
              <a:cxn ang="T153">
                <a:pos x="T66" y="T67"/>
              </a:cxn>
              <a:cxn ang="T154">
                <a:pos x="T68" y="T69"/>
              </a:cxn>
              <a:cxn ang="T155">
                <a:pos x="T70" y="T71"/>
              </a:cxn>
              <a:cxn ang="T156">
                <a:pos x="T72" y="T73"/>
              </a:cxn>
              <a:cxn ang="T157">
                <a:pos x="T74" y="T75"/>
              </a:cxn>
              <a:cxn ang="T158">
                <a:pos x="T76" y="T77"/>
              </a:cxn>
              <a:cxn ang="T159">
                <a:pos x="T78" y="T79"/>
              </a:cxn>
              <a:cxn ang="T160">
                <a:pos x="T80" y="T81"/>
              </a:cxn>
              <a:cxn ang="T161">
                <a:pos x="T82" y="T83"/>
              </a:cxn>
              <a:cxn ang="T162">
                <a:pos x="T84" y="T85"/>
              </a:cxn>
              <a:cxn ang="T163">
                <a:pos x="T86" y="T87"/>
              </a:cxn>
              <a:cxn ang="T164">
                <a:pos x="T88" y="T89"/>
              </a:cxn>
              <a:cxn ang="T165">
                <a:pos x="T90" y="T91"/>
              </a:cxn>
              <a:cxn ang="T166">
                <a:pos x="T92" y="T93"/>
              </a:cxn>
              <a:cxn ang="T167">
                <a:pos x="T94" y="T95"/>
              </a:cxn>
              <a:cxn ang="T168">
                <a:pos x="T96" y="T97"/>
              </a:cxn>
              <a:cxn ang="T169">
                <a:pos x="T98" y="T99"/>
              </a:cxn>
              <a:cxn ang="T170">
                <a:pos x="T100" y="T101"/>
              </a:cxn>
              <a:cxn ang="T171">
                <a:pos x="T102" y="T103"/>
              </a:cxn>
              <a:cxn ang="T172">
                <a:pos x="T104" y="T105"/>
              </a:cxn>
              <a:cxn ang="T173">
                <a:pos x="T106" y="T107"/>
              </a:cxn>
              <a:cxn ang="T174">
                <a:pos x="T108" y="T109"/>
              </a:cxn>
              <a:cxn ang="T175">
                <a:pos x="T110" y="T111"/>
              </a:cxn>
              <a:cxn ang="T176">
                <a:pos x="T112" y="T113"/>
              </a:cxn>
              <a:cxn ang="T177">
                <a:pos x="T114" y="T115"/>
              </a:cxn>
              <a:cxn ang="T178">
                <a:pos x="T116" y="T117"/>
              </a:cxn>
              <a:cxn ang="T179">
                <a:pos x="T118" y="T119"/>
              </a:cxn>
            </a:cxnLst>
            <a:rect l="0" t="0" r="r" b="b"/>
            <a:pathLst>
              <a:path w="5438" h="5494">
                <a:moveTo>
                  <a:pt x="2825" y="454"/>
                </a:moveTo>
                <a:lnTo>
                  <a:pt x="2825" y="0"/>
                </a:lnTo>
                <a:lnTo>
                  <a:pt x="2514" y="0"/>
                </a:lnTo>
                <a:lnTo>
                  <a:pt x="2514" y="454"/>
                </a:lnTo>
                <a:lnTo>
                  <a:pt x="0" y="454"/>
                </a:lnTo>
                <a:lnTo>
                  <a:pt x="0" y="1259"/>
                </a:lnTo>
                <a:lnTo>
                  <a:pt x="276" y="1259"/>
                </a:lnTo>
                <a:lnTo>
                  <a:pt x="276" y="4295"/>
                </a:lnTo>
                <a:lnTo>
                  <a:pt x="2197" y="4295"/>
                </a:lnTo>
                <a:lnTo>
                  <a:pt x="1028" y="5252"/>
                </a:lnTo>
                <a:lnTo>
                  <a:pt x="1225" y="5494"/>
                </a:lnTo>
                <a:lnTo>
                  <a:pt x="2689" y="4295"/>
                </a:lnTo>
                <a:lnTo>
                  <a:pt x="2699" y="4295"/>
                </a:lnTo>
                <a:lnTo>
                  <a:pt x="4163" y="5494"/>
                </a:lnTo>
                <a:lnTo>
                  <a:pt x="4360" y="5252"/>
                </a:lnTo>
                <a:lnTo>
                  <a:pt x="3192" y="4295"/>
                </a:lnTo>
                <a:lnTo>
                  <a:pt x="5105" y="4295"/>
                </a:lnTo>
                <a:lnTo>
                  <a:pt x="5105" y="1259"/>
                </a:lnTo>
                <a:lnTo>
                  <a:pt x="5438" y="1259"/>
                </a:lnTo>
                <a:lnTo>
                  <a:pt x="5438" y="454"/>
                </a:lnTo>
                <a:lnTo>
                  <a:pt x="2825" y="454"/>
                </a:lnTo>
                <a:close/>
                <a:moveTo>
                  <a:pt x="4793" y="3983"/>
                </a:moveTo>
                <a:lnTo>
                  <a:pt x="587" y="3983"/>
                </a:lnTo>
                <a:lnTo>
                  <a:pt x="587" y="1259"/>
                </a:lnTo>
                <a:lnTo>
                  <a:pt x="4793" y="1259"/>
                </a:lnTo>
                <a:lnTo>
                  <a:pt x="4793" y="3983"/>
                </a:lnTo>
                <a:close/>
                <a:moveTo>
                  <a:pt x="1611" y="3281"/>
                </a:moveTo>
                <a:lnTo>
                  <a:pt x="1611" y="2471"/>
                </a:lnTo>
                <a:lnTo>
                  <a:pt x="2422" y="2471"/>
                </a:lnTo>
                <a:lnTo>
                  <a:pt x="2420" y="2429"/>
                </a:lnTo>
                <a:lnTo>
                  <a:pt x="2417" y="2388"/>
                </a:lnTo>
                <a:lnTo>
                  <a:pt x="2412" y="2347"/>
                </a:lnTo>
                <a:lnTo>
                  <a:pt x="2405" y="2308"/>
                </a:lnTo>
                <a:lnTo>
                  <a:pt x="2396" y="2268"/>
                </a:lnTo>
                <a:lnTo>
                  <a:pt x="2385" y="2230"/>
                </a:lnTo>
                <a:lnTo>
                  <a:pt x="2373" y="2192"/>
                </a:lnTo>
                <a:lnTo>
                  <a:pt x="2358" y="2156"/>
                </a:lnTo>
                <a:lnTo>
                  <a:pt x="2341" y="2120"/>
                </a:lnTo>
                <a:lnTo>
                  <a:pt x="2324" y="2085"/>
                </a:lnTo>
                <a:lnTo>
                  <a:pt x="2304" y="2051"/>
                </a:lnTo>
                <a:lnTo>
                  <a:pt x="2284" y="2018"/>
                </a:lnTo>
                <a:lnTo>
                  <a:pt x="2260" y="1986"/>
                </a:lnTo>
                <a:lnTo>
                  <a:pt x="2237" y="1956"/>
                </a:lnTo>
                <a:lnTo>
                  <a:pt x="2210" y="1926"/>
                </a:lnTo>
                <a:lnTo>
                  <a:pt x="2184" y="1898"/>
                </a:lnTo>
                <a:lnTo>
                  <a:pt x="2156" y="1871"/>
                </a:lnTo>
                <a:lnTo>
                  <a:pt x="2126" y="1846"/>
                </a:lnTo>
                <a:lnTo>
                  <a:pt x="2096" y="1822"/>
                </a:lnTo>
                <a:lnTo>
                  <a:pt x="2064" y="1799"/>
                </a:lnTo>
                <a:lnTo>
                  <a:pt x="2031" y="1778"/>
                </a:lnTo>
                <a:lnTo>
                  <a:pt x="1997" y="1759"/>
                </a:lnTo>
                <a:lnTo>
                  <a:pt x="1962" y="1741"/>
                </a:lnTo>
                <a:lnTo>
                  <a:pt x="1926" y="1724"/>
                </a:lnTo>
                <a:lnTo>
                  <a:pt x="1890" y="1710"/>
                </a:lnTo>
                <a:lnTo>
                  <a:pt x="1852" y="1697"/>
                </a:lnTo>
                <a:lnTo>
                  <a:pt x="1814" y="1686"/>
                </a:lnTo>
                <a:lnTo>
                  <a:pt x="1774" y="1677"/>
                </a:lnTo>
                <a:lnTo>
                  <a:pt x="1735" y="1670"/>
                </a:lnTo>
                <a:lnTo>
                  <a:pt x="1694" y="1665"/>
                </a:lnTo>
                <a:lnTo>
                  <a:pt x="1653" y="1662"/>
                </a:lnTo>
                <a:lnTo>
                  <a:pt x="1611" y="1660"/>
                </a:lnTo>
                <a:lnTo>
                  <a:pt x="1569" y="1662"/>
                </a:lnTo>
                <a:lnTo>
                  <a:pt x="1528" y="1665"/>
                </a:lnTo>
                <a:lnTo>
                  <a:pt x="1487" y="1670"/>
                </a:lnTo>
                <a:lnTo>
                  <a:pt x="1448" y="1677"/>
                </a:lnTo>
                <a:lnTo>
                  <a:pt x="1408" y="1686"/>
                </a:lnTo>
                <a:lnTo>
                  <a:pt x="1369" y="1697"/>
                </a:lnTo>
                <a:lnTo>
                  <a:pt x="1332" y="1710"/>
                </a:lnTo>
                <a:lnTo>
                  <a:pt x="1295" y="1724"/>
                </a:lnTo>
                <a:lnTo>
                  <a:pt x="1260" y="1741"/>
                </a:lnTo>
                <a:lnTo>
                  <a:pt x="1224" y="1759"/>
                </a:lnTo>
                <a:lnTo>
                  <a:pt x="1191" y="1778"/>
                </a:lnTo>
                <a:lnTo>
                  <a:pt x="1157" y="1799"/>
                </a:lnTo>
                <a:lnTo>
                  <a:pt x="1126" y="1822"/>
                </a:lnTo>
                <a:lnTo>
                  <a:pt x="1096" y="1846"/>
                </a:lnTo>
                <a:lnTo>
                  <a:pt x="1066" y="1871"/>
                </a:lnTo>
                <a:lnTo>
                  <a:pt x="1038" y="1898"/>
                </a:lnTo>
                <a:lnTo>
                  <a:pt x="1011" y="1926"/>
                </a:lnTo>
                <a:lnTo>
                  <a:pt x="986" y="1956"/>
                </a:lnTo>
                <a:lnTo>
                  <a:pt x="962" y="1986"/>
                </a:lnTo>
                <a:lnTo>
                  <a:pt x="939" y="2018"/>
                </a:lnTo>
                <a:lnTo>
                  <a:pt x="918" y="2051"/>
                </a:lnTo>
                <a:lnTo>
                  <a:pt x="899" y="2085"/>
                </a:lnTo>
                <a:lnTo>
                  <a:pt x="881" y="2120"/>
                </a:lnTo>
                <a:lnTo>
                  <a:pt x="864" y="2156"/>
                </a:lnTo>
                <a:lnTo>
                  <a:pt x="850" y="2192"/>
                </a:lnTo>
                <a:lnTo>
                  <a:pt x="837" y="2230"/>
                </a:lnTo>
                <a:lnTo>
                  <a:pt x="826" y="2268"/>
                </a:lnTo>
                <a:lnTo>
                  <a:pt x="817" y="2308"/>
                </a:lnTo>
                <a:lnTo>
                  <a:pt x="809" y="2347"/>
                </a:lnTo>
                <a:lnTo>
                  <a:pt x="804" y="2388"/>
                </a:lnTo>
                <a:lnTo>
                  <a:pt x="801" y="2429"/>
                </a:lnTo>
                <a:lnTo>
                  <a:pt x="800" y="2471"/>
                </a:lnTo>
                <a:lnTo>
                  <a:pt x="801" y="2513"/>
                </a:lnTo>
                <a:lnTo>
                  <a:pt x="804" y="2554"/>
                </a:lnTo>
                <a:lnTo>
                  <a:pt x="809" y="2595"/>
                </a:lnTo>
                <a:lnTo>
                  <a:pt x="817" y="2634"/>
                </a:lnTo>
                <a:lnTo>
                  <a:pt x="826" y="2674"/>
                </a:lnTo>
                <a:lnTo>
                  <a:pt x="837" y="2712"/>
                </a:lnTo>
                <a:lnTo>
                  <a:pt x="850" y="2750"/>
                </a:lnTo>
                <a:lnTo>
                  <a:pt x="864" y="2786"/>
                </a:lnTo>
                <a:lnTo>
                  <a:pt x="881" y="2822"/>
                </a:lnTo>
                <a:lnTo>
                  <a:pt x="899" y="2857"/>
                </a:lnTo>
                <a:lnTo>
                  <a:pt x="918" y="2891"/>
                </a:lnTo>
                <a:lnTo>
                  <a:pt x="939" y="2924"/>
                </a:lnTo>
                <a:lnTo>
                  <a:pt x="962" y="2956"/>
                </a:lnTo>
                <a:lnTo>
                  <a:pt x="986" y="2986"/>
                </a:lnTo>
                <a:lnTo>
                  <a:pt x="1011" y="3016"/>
                </a:lnTo>
                <a:lnTo>
                  <a:pt x="1038" y="3044"/>
                </a:lnTo>
                <a:lnTo>
                  <a:pt x="1066" y="3070"/>
                </a:lnTo>
                <a:lnTo>
                  <a:pt x="1096" y="3097"/>
                </a:lnTo>
                <a:lnTo>
                  <a:pt x="1126" y="3120"/>
                </a:lnTo>
                <a:lnTo>
                  <a:pt x="1157" y="3144"/>
                </a:lnTo>
                <a:lnTo>
                  <a:pt x="1191" y="3164"/>
                </a:lnTo>
                <a:lnTo>
                  <a:pt x="1224" y="3184"/>
                </a:lnTo>
                <a:lnTo>
                  <a:pt x="1260" y="3201"/>
                </a:lnTo>
                <a:lnTo>
                  <a:pt x="1295" y="3218"/>
                </a:lnTo>
                <a:lnTo>
                  <a:pt x="1332" y="3233"/>
                </a:lnTo>
                <a:lnTo>
                  <a:pt x="1369" y="3245"/>
                </a:lnTo>
                <a:lnTo>
                  <a:pt x="1408" y="3256"/>
                </a:lnTo>
                <a:lnTo>
                  <a:pt x="1448" y="3265"/>
                </a:lnTo>
                <a:lnTo>
                  <a:pt x="1487" y="3272"/>
                </a:lnTo>
                <a:lnTo>
                  <a:pt x="1528" y="3277"/>
                </a:lnTo>
                <a:lnTo>
                  <a:pt x="1569" y="3280"/>
                </a:lnTo>
                <a:lnTo>
                  <a:pt x="1611" y="3281"/>
                </a:lnTo>
                <a:close/>
                <a:moveTo>
                  <a:pt x="1838" y="3503"/>
                </a:moveTo>
                <a:lnTo>
                  <a:pt x="1838" y="3503"/>
                </a:lnTo>
                <a:lnTo>
                  <a:pt x="1881" y="3502"/>
                </a:lnTo>
                <a:lnTo>
                  <a:pt x="1921" y="3499"/>
                </a:lnTo>
                <a:lnTo>
                  <a:pt x="1962" y="3493"/>
                </a:lnTo>
                <a:lnTo>
                  <a:pt x="2002" y="3486"/>
                </a:lnTo>
                <a:lnTo>
                  <a:pt x="2041" y="3477"/>
                </a:lnTo>
                <a:lnTo>
                  <a:pt x="2080" y="3466"/>
                </a:lnTo>
                <a:lnTo>
                  <a:pt x="2117" y="3453"/>
                </a:lnTo>
                <a:lnTo>
                  <a:pt x="2154" y="3439"/>
                </a:lnTo>
                <a:lnTo>
                  <a:pt x="2190" y="3422"/>
                </a:lnTo>
                <a:lnTo>
                  <a:pt x="2225" y="3404"/>
                </a:lnTo>
                <a:lnTo>
                  <a:pt x="2259" y="3385"/>
                </a:lnTo>
                <a:lnTo>
                  <a:pt x="2292" y="3364"/>
                </a:lnTo>
                <a:lnTo>
                  <a:pt x="2323" y="3341"/>
                </a:lnTo>
                <a:lnTo>
                  <a:pt x="2355" y="3317"/>
                </a:lnTo>
                <a:lnTo>
                  <a:pt x="2384" y="3292"/>
                </a:lnTo>
                <a:lnTo>
                  <a:pt x="2411" y="3265"/>
                </a:lnTo>
                <a:lnTo>
                  <a:pt x="2439" y="3237"/>
                </a:lnTo>
                <a:lnTo>
                  <a:pt x="2464" y="3207"/>
                </a:lnTo>
                <a:lnTo>
                  <a:pt x="2488" y="3177"/>
                </a:lnTo>
                <a:lnTo>
                  <a:pt x="2511" y="3146"/>
                </a:lnTo>
                <a:lnTo>
                  <a:pt x="2532" y="3112"/>
                </a:lnTo>
                <a:lnTo>
                  <a:pt x="2551" y="3079"/>
                </a:lnTo>
                <a:lnTo>
                  <a:pt x="2570" y="3043"/>
                </a:lnTo>
                <a:lnTo>
                  <a:pt x="2586" y="3008"/>
                </a:lnTo>
                <a:lnTo>
                  <a:pt x="2600" y="2971"/>
                </a:lnTo>
                <a:lnTo>
                  <a:pt x="2612" y="2933"/>
                </a:lnTo>
                <a:lnTo>
                  <a:pt x="2623" y="2895"/>
                </a:lnTo>
                <a:lnTo>
                  <a:pt x="2633" y="2855"/>
                </a:lnTo>
                <a:lnTo>
                  <a:pt x="2640" y="2816"/>
                </a:lnTo>
                <a:lnTo>
                  <a:pt x="2645" y="2775"/>
                </a:lnTo>
                <a:lnTo>
                  <a:pt x="2648" y="2734"/>
                </a:lnTo>
                <a:lnTo>
                  <a:pt x="2649" y="2692"/>
                </a:lnTo>
                <a:lnTo>
                  <a:pt x="1838" y="2692"/>
                </a:lnTo>
                <a:lnTo>
                  <a:pt x="1838" y="3503"/>
                </a:lnTo>
                <a:close/>
                <a:moveTo>
                  <a:pt x="4318" y="1839"/>
                </a:moveTo>
                <a:lnTo>
                  <a:pt x="3281" y="1839"/>
                </a:lnTo>
                <a:lnTo>
                  <a:pt x="3281" y="2150"/>
                </a:lnTo>
                <a:lnTo>
                  <a:pt x="4318" y="2150"/>
                </a:lnTo>
                <a:lnTo>
                  <a:pt x="4318" y="1839"/>
                </a:lnTo>
                <a:close/>
                <a:moveTo>
                  <a:pt x="4318" y="2411"/>
                </a:moveTo>
                <a:lnTo>
                  <a:pt x="3281" y="2411"/>
                </a:lnTo>
                <a:lnTo>
                  <a:pt x="3281" y="2723"/>
                </a:lnTo>
                <a:lnTo>
                  <a:pt x="4318" y="2723"/>
                </a:lnTo>
                <a:lnTo>
                  <a:pt x="4318" y="2411"/>
                </a:lnTo>
                <a:close/>
                <a:moveTo>
                  <a:pt x="4318" y="2983"/>
                </a:moveTo>
                <a:lnTo>
                  <a:pt x="3281" y="2983"/>
                </a:lnTo>
                <a:lnTo>
                  <a:pt x="3281" y="3295"/>
                </a:lnTo>
                <a:lnTo>
                  <a:pt x="4318" y="3295"/>
                </a:lnTo>
                <a:lnTo>
                  <a:pt x="4318" y="298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kern="0">
              <a:solidFill>
                <a:srgbClr val="405C78"/>
              </a:solidFill>
              <a:latin typeface="+mn-lt"/>
              <a:ea typeface="+mn-ea"/>
            </a:endParaRPr>
          </a:p>
        </p:txBody>
      </p:sp>
      <p:sp>
        <p:nvSpPr>
          <p:cNvPr id="17" name="菱形 16"/>
          <p:cNvSpPr/>
          <p:nvPr/>
        </p:nvSpPr>
        <p:spPr>
          <a:xfrm>
            <a:off x="8764588" y="2959738"/>
            <a:ext cx="1366837" cy="1365250"/>
          </a:xfrm>
          <a:prstGeom prst="diamond">
            <a:avLst/>
          </a:prstGeom>
          <a:solidFill>
            <a:srgbClr val="22385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8" name="KSO_Shape"/>
          <p:cNvSpPr/>
          <p:nvPr/>
        </p:nvSpPr>
        <p:spPr>
          <a:xfrm>
            <a:off x="9240838" y="3445513"/>
            <a:ext cx="412750" cy="395288"/>
          </a:xfrm>
          <a:custGeom>
            <a:avLst/>
            <a:gdLst/>
            <a:ahLst/>
            <a:cxnLst/>
            <a:rect l="l" t="t" r="r" b="b"/>
            <a:pathLst>
              <a:path w="1889279" h="1810503">
                <a:moveTo>
                  <a:pt x="1408636" y="1462945"/>
                </a:moveTo>
                <a:cubicBezTo>
                  <a:pt x="1471912" y="1494489"/>
                  <a:pt x="1528819" y="1532588"/>
                  <a:pt x="1575786" y="1578162"/>
                </a:cubicBezTo>
                <a:cubicBezTo>
                  <a:pt x="1467281" y="1672800"/>
                  <a:pt x="1335058" y="1742507"/>
                  <a:pt x="1188886" y="1779443"/>
                </a:cubicBezTo>
                <a:cubicBezTo>
                  <a:pt x="1278166" y="1700386"/>
                  <a:pt x="1353810" y="1592053"/>
                  <a:pt x="1408636" y="1462945"/>
                </a:cubicBezTo>
                <a:close/>
                <a:moveTo>
                  <a:pt x="494888" y="1445849"/>
                </a:moveTo>
                <a:cubicBezTo>
                  <a:pt x="556747" y="1590569"/>
                  <a:pt x="643865" y="1709702"/>
                  <a:pt x="747068" y="1790925"/>
                </a:cubicBezTo>
                <a:cubicBezTo>
                  <a:pt x="576321" y="1756303"/>
                  <a:pt x="422614" y="1677538"/>
                  <a:pt x="300900" y="1566189"/>
                </a:cubicBezTo>
                <a:cubicBezTo>
                  <a:pt x="355309" y="1517036"/>
                  <a:pt x="421005" y="1476420"/>
                  <a:pt x="494888" y="1445849"/>
                </a:cubicBezTo>
                <a:close/>
                <a:moveTo>
                  <a:pt x="900586" y="1355871"/>
                </a:moveTo>
                <a:lnTo>
                  <a:pt x="900586" y="1808904"/>
                </a:lnTo>
                <a:lnTo>
                  <a:pt x="884222" y="1808113"/>
                </a:lnTo>
                <a:cubicBezTo>
                  <a:pt x="745280" y="1742581"/>
                  <a:pt x="627378" y="1604992"/>
                  <a:pt x="551037" y="1423344"/>
                </a:cubicBezTo>
                <a:cubicBezTo>
                  <a:pt x="655969" y="1381011"/>
                  <a:pt x="774745" y="1357337"/>
                  <a:pt x="900586" y="1355871"/>
                </a:cubicBezTo>
                <a:close/>
                <a:moveTo>
                  <a:pt x="953521" y="1355186"/>
                </a:moveTo>
                <a:cubicBezTo>
                  <a:pt x="1099660" y="1356509"/>
                  <a:pt x="1236550" y="1386650"/>
                  <a:pt x="1354036" y="1440083"/>
                </a:cubicBezTo>
                <a:cubicBezTo>
                  <a:pt x="1283551" y="1605630"/>
                  <a:pt x="1178611" y="1734316"/>
                  <a:pt x="1054486" y="1804443"/>
                </a:cubicBezTo>
                <a:lnTo>
                  <a:pt x="953521" y="1810503"/>
                </a:lnTo>
                <a:close/>
                <a:moveTo>
                  <a:pt x="1517159" y="931303"/>
                </a:moveTo>
                <a:lnTo>
                  <a:pt x="1889279" y="931303"/>
                </a:lnTo>
                <a:cubicBezTo>
                  <a:pt x="1883282" y="1167646"/>
                  <a:pt x="1781715" y="1381244"/>
                  <a:pt x="1618873" y="1536894"/>
                </a:cubicBezTo>
                <a:cubicBezTo>
                  <a:pt x="1566437" y="1485571"/>
                  <a:pt x="1502786" y="1442774"/>
                  <a:pt x="1431939" y="1407715"/>
                </a:cubicBezTo>
                <a:cubicBezTo>
                  <a:pt x="1485774" y="1266553"/>
                  <a:pt x="1516428" y="1104135"/>
                  <a:pt x="1517159" y="931303"/>
                </a:cubicBezTo>
                <a:close/>
                <a:moveTo>
                  <a:pt x="953521" y="931303"/>
                </a:moveTo>
                <a:lnTo>
                  <a:pt x="1456842" y="931303"/>
                </a:lnTo>
                <a:cubicBezTo>
                  <a:pt x="1456123" y="1096196"/>
                  <a:pt x="1427268" y="1250986"/>
                  <a:pt x="1375819" y="1384691"/>
                </a:cubicBezTo>
                <a:cubicBezTo>
                  <a:pt x="1251537" y="1327928"/>
                  <a:pt x="1107288" y="1296191"/>
                  <a:pt x="953521" y="1294902"/>
                </a:cubicBezTo>
                <a:close/>
                <a:moveTo>
                  <a:pt x="448568" y="931303"/>
                </a:moveTo>
                <a:lnTo>
                  <a:pt x="900586" y="931303"/>
                </a:lnTo>
                <a:lnTo>
                  <a:pt x="900586" y="1295603"/>
                </a:lnTo>
                <a:cubicBezTo>
                  <a:pt x="766605" y="1297053"/>
                  <a:pt x="640053" y="1322469"/>
                  <a:pt x="528061" y="1368046"/>
                </a:cubicBezTo>
                <a:cubicBezTo>
                  <a:pt x="478984" y="1238632"/>
                  <a:pt x="450499" y="1089843"/>
                  <a:pt x="448568" y="931303"/>
                </a:cubicBezTo>
                <a:close/>
                <a:moveTo>
                  <a:pt x="0" y="931303"/>
                </a:moveTo>
                <a:lnTo>
                  <a:pt x="388264" y="931303"/>
                </a:lnTo>
                <a:cubicBezTo>
                  <a:pt x="390220" y="1097785"/>
                  <a:pt x="420532" y="1254193"/>
                  <a:pt x="473139" y="1390578"/>
                </a:cubicBezTo>
                <a:cubicBezTo>
                  <a:pt x="391203" y="1423988"/>
                  <a:pt x="318506" y="1469260"/>
                  <a:pt x="258353" y="1524144"/>
                </a:cubicBezTo>
                <a:cubicBezTo>
                  <a:pt x="102364" y="1370026"/>
                  <a:pt x="5849" y="1161456"/>
                  <a:pt x="0" y="931303"/>
                </a:cubicBezTo>
                <a:close/>
                <a:moveTo>
                  <a:pt x="536834" y="421694"/>
                </a:moveTo>
                <a:cubicBezTo>
                  <a:pt x="646682" y="464986"/>
                  <a:pt x="770110" y="489176"/>
                  <a:pt x="900586" y="490537"/>
                </a:cubicBezTo>
                <a:lnTo>
                  <a:pt x="900586" y="875390"/>
                </a:lnTo>
                <a:lnTo>
                  <a:pt x="448805" y="875390"/>
                </a:lnTo>
                <a:cubicBezTo>
                  <a:pt x="451150" y="709592"/>
                  <a:pt x="482649" y="554587"/>
                  <a:pt x="536834" y="421694"/>
                </a:cubicBezTo>
                <a:close/>
                <a:moveTo>
                  <a:pt x="1356131" y="409527"/>
                </a:moveTo>
                <a:cubicBezTo>
                  <a:pt x="1415590" y="544412"/>
                  <a:pt x="1451132" y="703874"/>
                  <a:pt x="1455052" y="875390"/>
                </a:cubicBezTo>
                <a:lnTo>
                  <a:pt x="953521" y="875390"/>
                </a:lnTo>
                <a:lnTo>
                  <a:pt x="953521" y="491238"/>
                </a:lnTo>
                <a:cubicBezTo>
                  <a:pt x="1099303" y="490092"/>
                  <a:pt x="1236528" y="461431"/>
                  <a:pt x="1356131" y="409527"/>
                </a:cubicBezTo>
                <a:close/>
                <a:moveTo>
                  <a:pt x="271202" y="273767"/>
                </a:moveTo>
                <a:cubicBezTo>
                  <a:pt x="330895" y="324894"/>
                  <a:pt x="401533" y="367494"/>
                  <a:pt x="480768" y="398692"/>
                </a:cubicBezTo>
                <a:cubicBezTo>
                  <a:pt x="424147" y="539118"/>
                  <a:pt x="390867" y="701724"/>
                  <a:pt x="388496" y="875390"/>
                </a:cubicBezTo>
                <a:lnTo>
                  <a:pt x="238" y="875390"/>
                </a:lnTo>
                <a:cubicBezTo>
                  <a:pt x="7162" y="640451"/>
                  <a:pt x="108645" y="428248"/>
                  <a:pt x="271202" y="273767"/>
                </a:cubicBezTo>
                <a:close/>
                <a:moveTo>
                  <a:pt x="1605567" y="261436"/>
                </a:moveTo>
                <a:cubicBezTo>
                  <a:pt x="1775300" y="417133"/>
                  <a:pt x="1881942" y="634296"/>
                  <a:pt x="1889035" y="875390"/>
                </a:cubicBezTo>
                <a:lnTo>
                  <a:pt x="1515364" y="875390"/>
                </a:lnTo>
                <a:cubicBezTo>
                  <a:pt x="1511419" y="696081"/>
                  <a:pt x="1474168" y="529014"/>
                  <a:pt x="1413107" y="386152"/>
                </a:cubicBezTo>
                <a:cubicBezTo>
                  <a:pt x="1485941" y="353453"/>
                  <a:pt x="1551126" y="311628"/>
                  <a:pt x="1605567" y="261436"/>
                </a:cubicBezTo>
                <a:close/>
                <a:moveTo>
                  <a:pt x="748157" y="19413"/>
                </a:moveTo>
                <a:cubicBezTo>
                  <a:pt x="649482" y="96557"/>
                  <a:pt x="565491" y="208310"/>
                  <a:pt x="504779" y="344256"/>
                </a:cubicBezTo>
                <a:cubicBezTo>
                  <a:pt x="432706" y="315858"/>
                  <a:pt x="368354" y="277545"/>
                  <a:pt x="313920" y="231604"/>
                </a:cubicBezTo>
                <a:cubicBezTo>
                  <a:pt x="434240" y="127070"/>
                  <a:pt x="583275" y="52667"/>
                  <a:pt x="748157" y="19413"/>
                </a:cubicBezTo>
                <a:close/>
                <a:moveTo>
                  <a:pt x="1137621" y="18543"/>
                </a:moveTo>
                <a:cubicBezTo>
                  <a:pt x="1297904" y="50310"/>
                  <a:pt x="1443338" y="120918"/>
                  <a:pt x="1562575" y="219802"/>
                </a:cubicBezTo>
                <a:cubicBezTo>
                  <a:pt x="1512842" y="265093"/>
                  <a:pt x="1453308" y="302843"/>
                  <a:pt x="1386970" y="332857"/>
                </a:cubicBezTo>
                <a:cubicBezTo>
                  <a:pt x="1323718" y="199817"/>
                  <a:pt x="1237626" y="91674"/>
                  <a:pt x="1137621" y="18543"/>
                </a:cubicBezTo>
                <a:close/>
                <a:moveTo>
                  <a:pt x="900586" y="1702"/>
                </a:moveTo>
                <a:lnTo>
                  <a:pt x="900586" y="430269"/>
                </a:lnTo>
                <a:cubicBezTo>
                  <a:pt x="778345" y="428899"/>
                  <a:pt x="662774" y="406468"/>
                  <a:pt x="560047" y="366408"/>
                </a:cubicBezTo>
                <a:cubicBezTo>
                  <a:pt x="637783" y="193348"/>
                  <a:pt x="753999" y="63227"/>
                  <a:pt x="890213" y="2203"/>
                </a:cubicBezTo>
                <a:close/>
                <a:moveTo>
                  <a:pt x="953521" y="0"/>
                </a:moveTo>
                <a:lnTo>
                  <a:pt x="981035" y="1330"/>
                </a:lnTo>
                <a:cubicBezTo>
                  <a:pt x="1124068" y="53565"/>
                  <a:pt x="1247786" y="180867"/>
                  <a:pt x="1332000" y="354889"/>
                </a:cubicBezTo>
                <a:cubicBezTo>
                  <a:pt x="1219743" y="403080"/>
                  <a:pt x="1090709" y="429800"/>
                  <a:pt x="953521" y="430954"/>
                </a:cubicBezTo>
                <a:close/>
              </a:path>
            </a:pathLst>
          </a:cu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kern="0">
              <a:solidFill>
                <a:srgbClr val="405C78"/>
              </a:solidFill>
              <a:latin typeface="Calibri" panose="020F0502020204030204"/>
              <a:ea typeface="幼圆" panose="02010509060101010101" charset="-122"/>
            </a:endParaRPr>
          </a:p>
        </p:txBody>
      </p:sp>
      <p:sp>
        <p:nvSpPr>
          <p:cNvPr id="19" name="Rectangle 4"/>
          <p:cNvSpPr/>
          <p:nvPr/>
        </p:nvSpPr>
        <p:spPr>
          <a:xfrm>
            <a:off x="5385405" y="4926661"/>
            <a:ext cx="1415772" cy="3634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文泉驿微米黑" panose="020B0606030804020204" pitchFamily="34" charset="-122"/>
              </a:rPr>
              <a:t>添加您的标题</a:t>
            </a:r>
            <a:endParaRPr lang="zh-CN" altLang="en-US" sz="1600" dirty="0">
              <a:solidFill>
                <a:schemeClr val="bg1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  <a:cs typeface="文泉驿微米黑" panose="020B0606030804020204" pitchFamily="34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4934347" y="5343574"/>
            <a:ext cx="2317888" cy="4733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000" dirty="0">
                <a:solidFill>
                  <a:schemeClr val="bg1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文泉驿微米黑" panose="020B0606030804020204" pitchFamily="34" charset="-122"/>
              </a:rPr>
              <a:t>Ut wisi enim ad minim veniam, quis nostrud exerci tation</a:t>
            </a:r>
            <a:endParaRPr lang="zh-CN" altLang="en-US" sz="1000" dirty="0">
              <a:solidFill>
                <a:schemeClr val="bg1"/>
              </a:solidFill>
              <a:latin typeface="等线 Light" panose="02010600030101010101" pitchFamily="2" charset="-122"/>
              <a:ea typeface="等线 Light" panose="02010600030101010101" pitchFamily="2" charset="-122"/>
              <a:cs typeface="文泉驿微米黑" panose="020B0606030804020204" pitchFamily="34" charset="-122"/>
            </a:endParaRPr>
          </a:p>
        </p:txBody>
      </p:sp>
      <p:sp>
        <p:nvSpPr>
          <p:cNvPr id="21" name="Rectangle 4"/>
          <p:cNvSpPr/>
          <p:nvPr/>
        </p:nvSpPr>
        <p:spPr>
          <a:xfrm>
            <a:off x="3518575" y="1989744"/>
            <a:ext cx="1415772" cy="3634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文泉驿微米黑" panose="020B0606030804020204" pitchFamily="34" charset="-122"/>
              </a:rPr>
              <a:t>添加您的标题</a:t>
            </a:r>
            <a:endParaRPr lang="zh-CN" altLang="en-US" sz="1600" dirty="0">
              <a:solidFill>
                <a:schemeClr val="bg1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  <a:cs typeface="文泉驿微米黑" panose="020B0606030804020204" pitchFamily="34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3067517" y="2406657"/>
            <a:ext cx="2317888" cy="4733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000" dirty="0">
                <a:solidFill>
                  <a:schemeClr val="bg1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文泉驿微米黑" panose="020B0606030804020204" pitchFamily="34" charset="-122"/>
              </a:rPr>
              <a:t>Ut wisi enim ad minim veniam, quis nostrud exerci tation</a:t>
            </a:r>
            <a:endParaRPr lang="zh-CN" altLang="en-US" sz="1000" dirty="0">
              <a:solidFill>
                <a:schemeClr val="bg1"/>
              </a:solidFill>
              <a:latin typeface="等线 Light" panose="02010600030101010101" pitchFamily="2" charset="-122"/>
              <a:ea typeface="等线 Light" panose="02010600030101010101" pitchFamily="2" charset="-122"/>
              <a:cs typeface="文泉驿微米黑" panose="020B0606030804020204" pitchFamily="34" charset="-122"/>
            </a:endParaRPr>
          </a:p>
        </p:txBody>
      </p:sp>
      <p:sp>
        <p:nvSpPr>
          <p:cNvPr id="23" name="Rectangle 4"/>
          <p:cNvSpPr/>
          <p:nvPr/>
        </p:nvSpPr>
        <p:spPr>
          <a:xfrm>
            <a:off x="7243841" y="1989744"/>
            <a:ext cx="1415772" cy="3634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文泉驿微米黑" panose="020B0606030804020204" pitchFamily="34" charset="-122"/>
              </a:rPr>
              <a:t>添加您的标题</a:t>
            </a:r>
            <a:endParaRPr lang="zh-CN" altLang="en-US" sz="1600" dirty="0">
              <a:solidFill>
                <a:schemeClr val="bg1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  <a:cs typeface="文泉驿微米黑" panose="020B0606030804020204" pitchFamily="34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6792783" y="2406657"/>
            <a:ext cx="2317888" cy="4733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000" dirty="0">
                <a:solidFill>
                  <a:schemeClr val="bg1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文泉驿微米黑" panose="020B0606030804020204" pitchFamily="34" charset="-122"/>
              </a:rPr>
              <a:t>Ut wisi enim ad minim veniam, quis nostrud exerci tation</a:t>
            </a:r>
            <a:endParaRPr lang="zh-CN" altLang="en-US" sz="1000" dirty="0">
              <a:solidFill>
                <a:schemeClr val="bg1"/>
              </a:solidFill>
              <a:latin typeface="等线 Light" panose="02010600030101010101" pitchFamily="2" charset="-122"/>
              <a:ea typeface="等线 Light" panose="02010600030101010101" pitchFamily="2" charset="-122"/>
              <a:cs typeface="文泉驿微米黑" panose="020B0606030804020204" pitchFamily="34" charset="-122"/>
            </a:endParaRPr>
          </a:p>
        </p:txBody>
      </p:sp>
      <p:sp>
        <p:nvSpPr>
          <p:cNvPr id="25" name="Rectangle 4"/>
          <p:cNvSpPr/>
          <p:nvPr/>
        </p:nvSpPr>
        <p:spPr>
          <a:xfrm>
            <a:off x="2030363" y="4474553"/>
            <a:ext cx="1415772" cy="3634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文泉驿微米黑" panose="020B0606030804020204" pitchFamily="34" charset="-122"/>
              </a:rPr>
              <a:t>添加您的标题</a:t>
            </a:r>
            <a:endParaRPr lang="zh-CN" altLang="en-US" sz="1600" dirty="0">
              <a:solidFill>
                <a:schemeClr val="bg1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  <a:cs typeface="文泉驿微米黑" panose="020B0606030804020204" pitchFamily="34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1579305" y="4891466"/>
            <a:ext cx="2317888" cy="4733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000" dirty="0">
                <a:solidFill>
                  <a:schemeClr val="bg1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文泉驿微米黑" panose="020B0606030804020204" pitchFamily="34" charset="-122"/>
              </a:rPr>
              <a:t>Ut wisi enim ad minim veniam, quis nostrud exerci tation</a:t>
            </a:r>
            <a:endParaRPr lang="zh-CN" altLang="en-US" sz="1000" dirty="0">
              <a:solidFill>
                <a:schemeClr val="bg1"/>
              </a:solidFill>
              <a:latin typeface="等线 Light" panose="02010600030101010101" pitchFamily="2" charset="-122"/>
              <a:ea typeface="等线 Light" panose="02010600030101010101" pitchFamily="2" charset="-122"/>
              <a:cs typeface="文泉驿微米黑" panose="020B0606030804020204" pitchFamily="34" charset="-122"/>
            </a:endParaRPr>
          </a:p>
        </p:txBody>
      </p:sp>
      <p:sp>
        <p:nvSpPr>
          <p:cNvPr id="27" name="Rectangle 4"/>
          <p:cNvSpPr/>
          <p:nvPr/>
        </p:nvSpPr>
        <p:spPr>
          <a:xfrm>
            <a:off x="8764448" y="4474553"/>
            <a:ext cx="1415772" cy="3634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文泉驿微米黑" panose="020B0606030804020204" pitchFamily="34" charset="-122"/>
              </a:rPr>
              <a:t>添加您的标题</a:t>
            </a:r>
            <a:endParaRPr lang="zh-CN" altLang="en-US" sz="1600" dirty="0">
              <a:solidFill>
                <a:schemeClr val="bg1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  <a:cs typeface="文泉驿微米黑" panose="020B0606030804020204" pitchFamily="34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8313390" y="4891466"/>
            <a:ext cx="2317888" cy="4733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000" dirty="0">
                <a:solidFill>
                  <a:schemeClr val="bg1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文泉驿微米黑" panose="020B0606030804020204" pitchFamily="34" charset="-122"/>
              </a:rPr>
              <a:t>Ut wisi enim ad minim veniam, quis nostrud exerci tation</a:t>
            </a:r>
            <a:endParaRPr lang="zh-CN" altLang="en-US" sz="1000" dirty="0">
              <a:solidFill>
                <a:schemeClr val="bg1"/>
              </a:solidFill>
              <a:latin typeface="等线 Light" panose="02010600030101010101" pitchFamily="2" charset="-122"/>
              <a:ea typeface="等线 Light" panose="02010600030101010101" pitchFamily="2" charset="-122"/>
              <a:cs typeface="文泉驿微米黑" panose="020B0606030804020204" pitchFamily="34" charset="-122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289709" y="306340"/>
            <a:ext cx="2031326" cy="646331"/>
          </a:xfrm>
          <a:prstGeom prst="rect">
            <a:avLst/>
          </a:prstGeom>
        </p:spPr>
        <p:txBody>
          <a:bodyPr vert="horz" wrap="none">
            <a:spAutoFit/>
          </a:bodyPr>
          <a:lstStyle/>
          <a:p>
            <a:pPr algn="ctr"/>
            <a:r>
              <a:rPr lang="zh-CN" altLang="en-US" sz="3600" dirty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添加标题</a:t>
            </a:r>
            <a:endParaRPr lang="zh-CN" altLang="en-US" sz="3600" dirty="0">
              <a:solidFill>
                <a:schemeClr val="bg1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098150" y="897465"/>
            <a:ext cx="2414444" cy="338554"/>
          </a:xfrm>
          <a:prstGeom prst="rect">
            <a:avLst/>
          </a:prstGeom>
        </p:spPr>
        <p:txBody>
          <a:bodyPr vert="horz" wrap="none">
            <a:spAutoFit/>
          </a:bodyPr>
          <a:lstStyle/>
          <a:p>
            <a:pPr algn="ctr"/>
            <a:r>
              <a:rPr lang="en-US" altLang="zh-CN" sz="1600" spc="300" dirty="0">
                <a:solidFill>
                  <a:schemeClr val="bg1"/>
                </a:solidFill>
                <a:latin typeface="+mj-ea"/>
                <a:ea typeface="+mj-ea"/>
              </a:rPr>
              <a:t>ADD A TITLE HERE</a:t>
            </a:r>
            <a:endParaRPr lang="zh-CN" altLang="en-US" sz="1600" spc="3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4" name="îṥľîḑè"/>
          <p:cNvSpPr/>
          <p:nvPr/>
        </p:nvSpPr>
        <p:spPr bwMode="auto">
          <a:xfrm>
            <a:off x="5004862" y="2749025"/>
            <a:ext cx="2182276" cy="2182276"/>
          </a:xfrm>
          <a:prstGeom prst="ellipse">
            <a:avLst/>
          </a:prstGeom>
          <a:solidFill>
            <a:schemeClr val="bg1">
              <a:lumMod val="95000"/>
              <a:alpha val="55000"/>
            </a:schemeClr>
          </a:solidFill>
          <a:ln w="19050">
            <a:noFill/>
            <a:round/>
          </a:ln>
        </p:spPr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5" name="ïSliďe"/>
          <p:cNvSpPr/>
          <p:nvPr/>
        </p:nvSpPr>
        <p:spPr bwMode="auto">
          <a:xfrm>
            <a:off x="5215572" y="2959735"/>
            <a:ext cx="1760855" cy="1760856"/>
          </a:xfrm>
          <a:prstGeom prst="ellipse">
            <a:avLst/>
          </a:prstGeom>
          <a:blipFill>
            <a:blip r:embed="rId1"/>
            <a:srcRect/>
            <a:stretch>
              <a:fillRect l="-25210" r="-24848"/>
            </a:stretch>
          </a:blipFill>
          <a:ln w="19050">
            <a:solidFill>
              <a:schemeClr val="bg1">
                <a:alpha val="46000"/>
              </a:schemeClr>
            </a:solidFill>
            <a:round/>
          </a:ln>
        </p:spPr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6" name="ísľîḑé"/>
          <p:cNvSpPr/>
          <p:nvPr/>
        </p:nvSpPr>
        <p:spPr bwMode="auto">
          <a:xfrm>
            <a:off x="4597252" y="2341415"/>
            <a:ext cx="2997496" cy="2997496"/>
          </a:xfrm>
          <a:prstGeom prst="ellipse">
            <a:avLst/>
          </a:prstGeom>
          <a:noFill/>
          <a:ln w="69850">
            <a:solidFill>
              <a:schemeClr val="bg1">
                <a:lumMod val="95000"/>
                <a:alpha val="19000"/>
              </a:schemeClr>
            </a:solidFill>
            <a:round/>
          </a:ln>
        </p:spPr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7" name="iŝḻíḑè"/>
          <p:cNvSpPr/>
          <p:nvPr/>
        </p:nvSpPr>
        <p:spPr bwMode="auto">
          <a:xfrm>
            <a:off x="4505325" y="2313697"/>
            <a:ext cx="866049" cy="866049"/>
          </a:xfrm>
          <a:prstGeom prst="ellipse">
            <a:avLst/>
          </a:prstGeom>
          <a:solidFill>
            <a:srgbClr val="22385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solidFill>
                <a:schemeClr val="bg1"/>
              </a:solidFill>
              <a:sym typeface="+mn-lt"/>
            </a:endParaRPr>
          </a:p>
        </p:txBody>
      </p:sp>
      <p:sp>
        <p:nvSpPr>
          <p:cNvPr id="8" name="îśḷíḑè"/>
          <p:cNvSpPr/>
          <p:nvPr/>
        </p:nvSpPr>
        <p:spPr bwMode="auto">
          <a:xfrm>
            <a:off x="6820626" y="2313697"/>
            <a:ext cx="866049" cy="866049"/>
          </a:xfrm>
          <a:prstGeom prst="ellipse">
            <a:avLst/>
          </a:prstGeom>
          <a:solidFill>
            <a:srgbClr val="22385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solidFill>
                <a:schemeClr val="bg1"/>
              </a:solidFill>
              <a:sym typeface="+mn-lt"/>
            </a:endParaRPr>
          </a:p>
        </p:txBody>
      </p:sp>
      <p:sp>
        <p:nvSpPr>
          <p:cNvPr id="9" name="iś1íḓè"/>
          <p:cNvSpPr/>
          <p:nvPr/>
        </p:nvSpPr>
        <p:spPr bwMode="auto">
          <a:xfrm>
            <a:off x="4505325" y="4500580"/>
            <a:ext cx="866049" cy="866049"/>
          </a:xfrm>
          <a:prstGeom prst="ellipse">
            <a:avLst/>
          </a:prstGeom>
          <a:solidFill>
            <a:srgbClr val="22385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solidFill>
                <a:schemeClr val="bg1"/>
              </a:solidFill>
              <a:sym typeface="+mn-lt"/>
            </a:endParaRPr>
          </a:p>
        </p:txBody>
      </p:sp>
      <p:sp>
        <p:nvSpPr>
          <p:cNvPr id="10" name="ïšľîďe"/>
          <p:cNvSpPr/>
          <p:nvPr/>
        </p:nvSpPr>
        <p:spPr bwMode="auto">
          <a:xfrm>
            <a:off x="6820626" y="4500580"/>
            <a:ext cx="866049" cy="866049"/>
          </a:xfrm>
          <a:prstGeom prst="ellipse">
            <a:avLst/>
          </a:prstGeom>
          <a:solidFill>
            <a:srgbClr val="22385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solidFill>
                <a:schemeClr val="bg1"/>
              </a:solidFill>
              <a:sym typeface="+mn-lt"/>
            </a:endParaRPr>
          </a:p>
        </p:txBody>
      </p:sp>
      <p:sp>
        <p:nvSpPr>
          <p:cNvPr id="11" name="íṧḷíḓé"/>
          <p:cNvSpPr/>
          <p:nvPr/>
        </p:nvSpPr>
        <p:spPr bwMode="auto">
          <a:xfrm>
            <a:off x="7077462" y="2570533"/>
            <a:ext cx="352379" cy="352379"/>
          </a:xfrm>
          <a:custGeom>
            <a:avLst/>
            <a:gdLst/>
            <a:ahLst/>
            <a:cxnLst/>
            <a:rect l="0" t="0" r="r" b="b"/>
            <a:pathLst>
              <a:path w="14245316" h="14255088">
                <a:moveTo>
                  <a:pt x="7593642" y="12119807"/>
                </a:moveTo>
                <a:lnTo>
                  <a:pt x="7662036" y="12774427"/>
                </a:lnTo>
                <a:lnTo>
                  <a:pt x="7564332" y="12784197"/>
                </a:lnTo>
                <a:lnTo>
                  <a:pt x="7505708" y="12129577"/>
                </a:lnTo>
                <a:lnTo>
                  <a:pt x="7593642" y="12119807"/>
                </a:lnTo>
                <a:close/>
                <a:moveTo>
                  <a:pt x="6626368" y="12119807"/>
                </a:moveTo>
                <a:lnTo>
                  <a:pt x="6714302" y="12129577"/>
                </a:lnTo>
                <a:lnTo>
                  <a:pt x="6665448" y="12784197"/>
                </a:lnTo>
                <a:lnTo>
                  <a:pt x="6567744" y="12774427"/>
                </a:lnTo>
                <a:lnTo>
                  <a:pt x="6626368" y="12119807"/>
                </a:lnTo>
                <a:close/>
                <a:moveTo>
                  <a:pt x="8463212" y="11963479"/>
                </a:moveTo>
                <a:lnTo>
                  <a:pt x="8639080" y="12598559"/>
                </a:lnTo>
                <a:lnTo>
                  <a:pt x="8541376" y="12618100"/>
                </a:lnTo>
                <a:lnTo>
                  <a:pt x="8375278" y="11983020"/>
                </a:lnTo>
                <a:lnTo>
                  <a:pt x="8463212" y="11963479"/>
                </a:lnTo>
                <a:close/>
                <a:moveTo>
                  <a:pt x="5756798" y="11953709"/>
                </a:moveTo>
                <a:lnTo>
                  <a:pt x="5844732" y="11983020"/>
                </a:lnTo>
                <a:lnTo>
                  <a:pt x="5678634" y="12618100"/>
                </a:lnTo>
                <a:lnTo>
                  <a:pt x="5590700" y="12598559"/>
                </a:lnTo>
                <a:lnTo>
                  <a:pt x="5756798" y="11953709"/>
                </a:lnTo>
                <a:close/>
                <a:moveTo>
                  <a:pt x="7085580" y="11728989"/>
                </a:moveTo>
                <a:lnTo>
                  <a:pt x="7173512" y="11728989"/>
                </a:lnTo>
                <a:lnTo>
                  <a:pt x="7173512" y="12803738"/>
                </a:lnTo>
                <a:lnTo>
                  <a:pt x="7085580" y="12803738"/>
                </a:lnTo>
                <a:lnTo>
                  <a:pt x="7085580" y="11728989"/>
                </a:lnTo>
                <a:close/>
                <a:moveTo>
                  <a:pt x="6264860" y="11650825"/>
                </a:moveTo>
                <a:lnTo>
                  <a:pt x="6352796" y="11660595"/>
                </a:lnTo>
                <a:lnTo>
                  <a:pt x="6167156" y="12725575"/>
                </a:lnTo>
                <a:lnTo>
                  <a:pt x="6079222" y="12706034"/>
                </a:lnTo>
                <a:lnTo>
                  <a:pt x="6264860" y="11650825"/>
                </a:lnTo>
                <a:close/>
                <a:moveTo>
                  <a:pt x="4936080" y="11650825"/>
                </a:moveTo>
                <a:lnTo>
                  <a:pt x="5014244" y="11689907"/>
                </a:lnTo>
                <a:lnTo>
                  <a:pt x="4740672" y="12285904"/>
                </a:lnTo>
                <a:lnTo>
                  <a:pt x="4652736" y="12246823"/>
                </a:lnTo>
                <a:lnTo>
                  <a:pt x="4936080" y="11650825"/>
                </a:lnTo>
                <a:close/>
                <a:moveTo>
                  <a:pt x="9303472" y="11641055"/>
                </a:moveTo>
                <a:lnTo>
                  <a:pt x="9596584" y="12237052"/>
                </a:lnTo>
                <a:lnTo>
                  <a:pt x="9508650" y="12276134"/>
                </a:lnTo>
                <a:lnTo>
                  <a:pt x="9225308" y="11680136"/>
                </a:lnTo>
                <a:lnTo>
                  <a:pt x="9303472" y="11641055"/>
                </a:lnTo>
                <a:close/>
                <a:moveTo>
                  <a:pt x="7974690" y="11641055"/>
                </a:moveTo>
                <a:lnTo>
                  <a:pt x="8160328" y="12706034"/>
                </a:lnTo>
                <a:lnTo>
                  <a:pt x="8072394" y="12725575"/>
                </a:lnTo>
                <a:lnTo>
                  <a:pt x="7886756" y="11660595"/>
                </a:lnTo>
                <a:lnTo>
                  <a:pt x="7974690" y="11641055"/>
                </a:lnTo>
                <a:close/>
                <a:moveTo>
                  <a:pt x="5492996" y="11435875"/>
                </a:moveTo>
                <a:lnTo>
                  <a:pt x="5580928" y="11465186"/>
                </a:lnTo>
                <a:lnTo>
                  <a:pt x="5209652" y="12481313"/>
                </a:lnTo>
                <a:lnTo>
                  <a:pt x="5121718" y="12452002"/>
                </a:lnTo>
                <a:lnTo>
                  <a:pt x="5492996" y="11435875"/>
                </a:lnTo>
                <a:close/>
                <a:moveTo>
                  <a:pt x="8756326" y="11426105"/>
                </a:moveTo>
                <a:lnTo>
                  <a:pt x="9127604" y="12442232"/>
                </a:lnTo>
                <a:lnTo>
                  <a:pt x="9039668" y="12471543"/>
                </a:lnTo>
                <a:lnTo>
                  <a:pt x="8668392" y="11455416"/>
                </a:lnTo>
                <a:lnTo>
                  <a:pt x="8756326" y="11426105"/>
                </a:lnTo>
                <a:close/>
                <a:moveTo>
                  <a:pt x="10065566" y="11191614"/>
                </a:moveTo>
                <a:lnTo>
                  <a:pt x="10446612" y="11738759"/>
                </a:lnTo>
                <a:lnTo>
                  <a:pt x="10368450" y="11787611"/>
                </a:lnTo>
                <a:lnTo>
                  <a:pt x="9987402" y="11250237"/>
                </a:lnTo>
                <a:lnTo>
                  <a:pt x="10065566" y="11191614"/>
                </a:lnTo>
                <a:close/>
                <a:moveTo>
                  <a:pt x="4154444" y="11191614"/>
                </a:moveTo>
                <a:lnTo>
                  <a:pt x="4232608" y="11240466"/>
                </a:lnTo>
                <a:lnTo>
                  <a:pt x="3851560" y="11787611"/>
                </a:lnTo>
                <a:lnTo>
                  <a:pt x="3773396" y="11728989"/>
                </a:lnTo>
                <a:lnTo>
                  <a:pt x="4154444" y="11191614"/>
                </a:lnTo>
                <a:close/>
                <a:moveTo>
                  <a:pt x="4760212" y="11084139"/>
                </a:moveTo>
                <a:lnTo>
                  <a:pt x="4838376" y="11132991"/>
                </a:lnTo>
                <a:lnTo>
                  <a:pt x="4301000" y="12070954"/>
                </a:lnTo>
                <a:lnTo>
                  <a:pt x="4222836" y="12022102"/>
                </a:lnTo>
                <a:lnTo>
                  <a:pt x="4760212" y="11084139"/>
                </a:lnTo>
                <a:close/>
                <a:moveTo>
                  <a:pt x="9489108" y="11074368"/>
                </a:moveTo>
                <a:lnTo>
                  <a:pt x="10026484" y="12012332"/>
                </a:lnTo>
                <a:lnTo>
                  <a:pt x="9948320" y="12051414"/>
                </a:lnTo>
                <a:lnTo>
                  <a:pt x="9401176" y="11123221"/>
                </a:lnTo>
                <a:lnTo>
                  <a:pt x="9489108" y="11074368"/>
                </a:lnTo>
                <a:close/>
                <a:moveTo>
                  <a:pt x="10739728" y="10615157"/>
                </a:moveTo>
                <a:lnTo>
                  <a:pt x="11208708" y="11084139"/>
                </a:lnTo>
                <a:lnTo>
                  <a:pt x="11140316" y="11152532"/>
                </a:lnTo>
                <a:lnTo>
                  <a:pt x="10671334" y="10683550"/>
                </a:lnTo>
                <a:lnTo>
                  <a:pt x="10739728" y="10615157"/>
                </a:lnTo>
                <a:close/>
                <a:moveTo>
                  <a:pt x="4095820" y="10615157"/>
                </a:moveTo>
                <a:lnTo>
                  <a:pt x="4164214" y="10673780"/>
                </a:lnTo>
                <a:lnTo>
                  <a:pt x="3470512" y="11504268"/>
                </a:lnTo>
                <a:lnTo>
                  <a:pt x="3402120" y="11435875"/>
                </a:lnTo>
                <a:lnTo>
                  <a:pt x="4095820" y="10615157"/>
                </a:lnTo>
                <a:close/>
                <a:moveTo>
                  <a:pt x="10133960" y="10605387"/>
                </a:moveTo>
                <a:lnTo>
                  <a:pt x="10827660" y="11435875"/>
                </a:lnTo>
                <a:lnTo>
                  <a:pt x="10759268" y="11494498"/>
                </a:lnTo>
                <a:lnTo>
                  <a:pt x="10065566" y="10664009"/>
                </a:lnTo>
                <a:lnTo>
                  <a:pt x="10133960" y="10605387"/>
                </a:lnTo>
                <a:close/>
                <a:moveTo>
                  <a:pt x="3529136" y="10038701"/>
                </a:moveTo>
                <a:lnTo>
                  <a:pt x="3587758" y="10116864"/>
                </a:lnTo>
                <a:lnTo>
                  <a:pt x="2767040" y="10810566"/>
                </a:lnTo>
                <a:lnTo>
                  <a:pt x="2708416" y="10732403"/>
                </a:lnTo>
                <a:lnTo>
                  <a:pt x="3529136" y="10038701"/>
                </a:lnTo>
                <a:close/>
                <a:moveTo>
                  <a:pt x="10710416" y="10019160"/>
                </a:moveTo>
                <a:lnTo>
                  <a:pt x="11540904" y="10712862"/>
                </a:lnTo>
                <a:lnTo>
                  <a:pt x="11482280" y="10781255"/>
                </a:lnTo>
                <a:lnTo>
                  <a:pt x="10651792" y="10087553"/>
                </a:lnTo>
                <a:lnTo>
                  <a:pt x="10710416" y="10019160"/>
                </a:lnTo>
                <a:close/>
                <a:moveTo>
                  <a:pt x="11296644" y="9940996"/>
                </a:moveTo>
                <a:lnTo>
                  <a:pt x="11843788" y="10312273"/>
                </a:lnTo>
                <a:lnTo>
                  <a:pt x="11785164" y="10390437"/>
                </a:lnTo>
                <a:lnTo>
                  <a:pt x="11238020" y="10009389"/>
                </a:lnTo>
                <a:lnTo>
                  <a:pt x="11296644" y="9940996"/>
                </a:lnTo>
                <a:close/>
                <a:moveTo>
                  <a:pt x="2933136" y="9940996"/>
                </a:moveTo>
                <a:lnTo>
                  <a:pt x="2981990" y="10009389"/>
                </a:lnTo>
                <a:lnTo>
                  <a:pt x="2444616" y="10400207"/>
                </a:lnTo>
                <a:lnTo>
                  <a:pt x="2385992" y="10322044"/>
                </a:lnTo>
                <a:lnTo>
                  <a:pt x="2933136" y="9940996"/>
                </a:lnTo>
                <a:close/>
                <a:moveTo>
                  <a:pt x="3069924" y="9364540"/>
                </a:moveTo>
                <a:lnTo>
                  <a:pt x="3109006" y="9442703"/>
                </a:lnTo>
                <a:lnTo>
                  <a:pt x="2180812" y="9989848"/>
                </a:lnTo>
                <a:lnTo>
                  <a:pt x="2131960" y="9901914"/>
                </a:lnTo>
                <a:lnTo>
                  <a:pt x="3069924" y="9364540"/>
                </a:lnTo>
                <a:close/>
                <a:moveTo>
                  <a:pt x="11159856" y="9354769"/>
                </a:moveTo>
                <a:lnTo>
                  <a:pt x="12097820" y="9892144"/>
                </a:lnTo>
                <a:lnTo>
                  <a:pt x="12048968" y="9980078"/>
                </a:lnTo>
                <a:lnTo>
                  <a:pt x="11120774" y="9432933"/>
                </a:lnTo>
                <a:lnTo>
                  <a:pt x="11159856" y="9354769"/>
                </a:lnTo>
                <a:close/>
                <a:moveTo>
                  <a:pt x="2513008" y="9208213"/>
                </a:moveTo>
                <a:lnTo>
                  <a:pt x="2552090" y="9286376"/>
                </a:lnTo>
                <a:lnTo>
                  <a:pt x="1965864" y="9589260"/>
                </a:lnTo>
                <a:lnTo>
                  <a:pt x="1917012" y="9501326"/>
                </a:lnTo>
                <a:lnTo>
                  <a:pt x="2513008" y="9208213"/>
                </a:lnTo>
                <a:close/>
                <a:moveTo>
                  <a:pt x="11726542" y="9169131"/>
                </a:moveTo>
                <a:lnTo>
                  <a:pt x="12332310" y="9442703"/>
                </a:lnTo>
                <a:lnTo>
                  <a:pt x="12283458" y="9530637"/>
                </a:lnTo>
                <a:lnTo>
                  <a:pt x="11687460" y="9257065"/>
                </a:lnTo>
                <a:lnTo>
                  <a:pt x="11726542" y="9169131"/>
                </a:lnTo>
                <a:close/>
                <a:moveTo>
                  <a:pt x="2737728" y="8641526"/>
                </a:moveTo>
                <a:lnTo>
                  <a:pt x="2767040" y="8719690"/>
                </a:lnTo>
                <a:lnTo>
                  <a:pt x="1750912" y="9100738"/>
                </a:lnTo>
                <a:lnTo>
                  <a:pt x="1721602" y="9003033"/>
                </a:lnTo>
                <a:lnTo>
                  <a:pt x="2737728" y="8641526"/>
                </a:lnTo>
                <a:close/>
                <a:moveTo>
                  <a:pt x="11462740" y="8612215"/>
                </a:moveTo>
                <a:lnTo>
                  <a:pt x="12517948" y="8983492"/>
                </a:lnTo>
                <a:lnTo>
                  <a:pt x="12478868" y="9071426"/>
                </a:lnTo>
                <a:lnTo>
                  <a:pt x="11433428" y="8690379"/>
                </a:lnTo>
                <a:lnTo>
                  <a:pt x="11462740" y="8612215"/>
                </a:lnTo>
                <a:close/>
                <a:moveTo>
                  <a:pt x="2219896" y="8377724"/>
                </a:moveTo>
                <a:lnTo>
                  <a:pt x="2239436" y="8465658"/>
                </a:lnTo>
                <a:lnTo>
                  <a:pt x="1604356" y="8661067"/>
                </a:lnTo>
                <a:lnTo>
                  <a:pt x="1584816" y="8563363"/>
                </a:lnTo>
                <a:lnTo>
                  <a:pt x="2219896" y="8377724"/>
                </a:lnTo>
                <a:close/>
                <a:moveTo>
                  <a:pt x="12019656" y="8319101"/>
                </a:moveTo>
                <a:lnTo>
                  <a:pt x="12664506" y="8485199"/>
                </a:lnTo>
                <a:lnTo>
                  <a:pt x="12644964" y="8573133"/>
                </a:lnTo>
                <a:lnTo>
                  <a:pt x="12000116" y="8407036"/>
                </a:lnTo>
                <a:lnTo>
                  <a:pt x="12019656" y="8319101"/>
                </a:lnTo>
                <a:close/>
                <a:moveTo>
                  <a:pt x="2532548" y="7859890"/>
                </a:moveTo>
                <a:lnTo>
                  <a:pt x="2542320" y="7947824"/>
                </a:lnTo>
                <a:lnTo>
                  <a:pt x="1487112" y="8133463"/>
                </a:lnTo>
                <a:lnTo>
                  <a:pt x="1467570" y="8045529"/>
                </a:lnTo>
                <a:lnTo>
                  <a:pt x="2532548" y="7859890"/>
                </a:lnTo>
                <a:close/>
                <a:moveTo>
                  <a:pt x="11667920" y="7830579"/>
                </a:moveTo>
                <a:lnTo>
                  <a:pt x="12762210" y="8016218"/>
                </a:lnTo>
                <a:lnTo>
                  <a:pt x="12742668" y="8113922"/>
                </a:lnTo>
                <a:lnTo>
                  <a:pt x="11648380" y="7918513"/>
                </a:lnTo>
                <a:lnTo>
                  <a:pt x="11667920" y="7830579"/>
                </a:lnTo>
                <a:close/>
                <a:moveTo>
                  <a:pt x="2063568" y="7488613"/>
                </a:moveTo>
                <a:lnTo>
                  <a:pt x="2073338" y="7586318"/>
                </a:lnTo>
                <a:lnTo>
                  <a:pt x="1408948" y="7654711"/>
                </a:lnTo>
                <a:lnTo>
                  <a:pt x="1408948" y="7566777"/>
                </a:lnTo>
                <a:lnTo>
                  <a:pt x="2063568" y="7488613"/>
                </a:lnTo>
                <a:close/>
                <a:moveTo>
                  <a:pt x="12166212" y="7459302"/>
                </a:moveTo>
                <a:lnTo>
                  <a:pt x="12830604" y="7508154"/>
                </a:lnTo>
                <a:lnTo>
                  <a:pt x="12820832" y="7596088"/>
                </a:lnTo>
                <a:lnTo>
                  <a:pt x="12156442" y="7547236"/>
                </a:lnTo>
                <a:lnTo>
                  <a:pt x="12166212" y="7459302"/>
                </a:lnTo>
                <a:close/>
                <a:moveTo>
                  <a:pt x="1379636" y="7039172"/>
                </a:moveTo>
                <a:lnTo>
                  <a:pt x="2464156" y="7039172"/>
                </a:lnTo>
                <a:lnTo>
                  <a:pt x="2464156" y="7127106"/>
                </a:lnTo>
                <a:lnTo>
                  <a:pt x="1379636" y="7136877"/>
                </a:lnTo>
                <a:lnTo>
                  <a:pt x="1379636" y="7039172"/>
                </a:lnTo>
                <a:close/>
                <a:moveTo>
                  <a:pt x="11726542" y="7019632"/>
                </a:moveTo>
                <a:lnTo>
                  <a:pt x="12840374" y="7019632"/>
                </a:lnTo>
                <a:lnTo>
                  <a:pt x="12840374" y="7107566"/>
                </a:lnTo>
                <a:lnTo>
                  <a:pt x="11726542" y="7117336"/>
                </a:lnTo>
                <a:lnTo>
                  <a:pt x="11726542" y="7019632"/>
                </a:lnTo>
                <a:close/>
                <a:moveTo>
                  <a:pt x="1408948" y="6550650"/>
                </a:moveTo>
                <a:lnTo>
                  <a:pt x="2063568" y="6599502"/>
                </a:lnTo>
                <a:lnTo>
                  <a:pt x="2063568" y="6687436"/>
                </a:lnTo>
                <a:lnTo>
                  <a:pt x="1399176" y="6648354"/>
                </a:lnTo>
                <a:lnTo>
                  <a:pt x="1408948" y="6550650"/>
                </a:lnTo>
                <a:close/>
                <a:moveTo>
                  <a:pt x="12811062" y="6492028"/>
                </a:moveTo>
                <a:lnTo>
                  <a:pt x="12820832" y="6589732"/>
                </a:lnTo>
                <a:lnTo>
                  <a:pt x="12166212" y="6648354"/>
                </a:lnTo>
                <a:lnTo>
                  <a:pt x="12156442" y="6560420"/>
                </a:lnTo>
                <a:lnTo>
                  <a:pt x="12811062" y="6492028"/>
                </a:lnTo>
                <a:close/>
                <a:moveTo>
                  <a:pt x="1477340" y="6032816"/>
                </a:moveTo>
                <a:lnTo>
                  <a:pt x="2542320" y="6228225"/>
                </a:lnTo>
                <a:lnTo>
                  <a:pt x="2522778" y="6316159"/>
                </a:lnTo>
                <a:lnTo>
                  <a:pt x="1457800" y="6130520"/>
                </a:lnTo>
                <a:lnTo>
                  <a:pt x="1477340" y="6032816"/>
                </a:lnTo>
                <a:close/>
                <a:moveTo>
                  <a:pt x="12742668" y="6013276"/>
                </a:moveTo>
                <a:lnTo>
                  <a:pt x="12762210" y="6110980"/>
                </a:lnTo>
                <a:lnTo>
                  <a:pt x="11658148" y="6306389"/>
                </a:lnTo>
                <a:lnTo>
                  <a:pt x="11648380" y="6218455"/>
                </a:lnTo>
                <a:lnTo>
                  <a:pt x="12742668" y="6013276"/>
                </a:lnTo>
                <a:close/>
                <a:moveTo>
                  <a:pt x="1584816" y="5573605"/>
                </a:moveTo>
                <a:lnTo>
                  <a:pt x="2229664" y="5729932"/>
                </a:lnTo>
                <a:lnTo>
                  <a:pt x="2200354" y="5817866"/>
                </a:lnTo>
                <a:lnTo>
                  <a:pt x="1555504" y="5661539"/>
                </a:lnTo>
                <a:lnTo>
                  <a:pt x="1584816" y="5573605"/>
                </a:lnTo>
                <a:close/>
                <a:moveTo>
                  <a:pt x="12615652" y="5495441"/>
                </a:moveTo>
                <a:lnTo>
                  <a:pt x="12644964" y="5583375"/>
                </a:lnTo>
                <a:lnTo>
                  <a:pt x="12009884" y="5759243"/>
                </a:lnTo>
                <a:lnTo>
                  <a:pt x="11980574" y="5671309"/>
                </a:lnTo>
                <a:lnTo>
                  <a:pt x="12615652" y="5495441"/>
                </a:lnTo>
                <a:close/>
                <a:moveTo>
                  <a:pt x="1741144" y="5075312"/>
                </a:moveTo>
                <a:lnTo>
                  <a:pt x="2757268" y="5446589"/>
                </a:lnTo>
                <a:lnTo>
                  <a:pt x="2727958" y="5534523"/>
                </a:lnTo>
                <a:lnTo>
                  <a:pt x="1711832" y="5163246"/>
                </a:lnTo>
                <a:lnTo>
                  <a:pt x="1741144" y="5075312"/>
                </a:lnTo>
                <a:close/>
                <a:moveTo>
                  <a:pt x="12469096" y="5055771"/>
                </a:moveTo>
                <a:lnTo>
                  <a:pt x="12508178" y="5143705"/>
                </a:lnTo>
                <a:lnTo>
                  <a:pt x="11462740" y="5524752"/>
                </a:lnTo>
                <a:lnTo>
                  <a:pt x="11423658" y="5446589"/>
                </a:lnTo>
                <a:lnTo>
                  <a:pt x="12469096" y="5055771"/>
                </a:lnTo>
                <a:close/>
                <a:moveTo>
                  <a:pt x="1936552" y="4616101"/>
                </a:moveTo>
                <a:lnTo>
                  <a:pt x="2542320" y="4889673"/>
                </a:lnTo>
                <a:lnTo>
                  <a:pt x="2503238" y="4967837"/>
                </a:lnTo>
                <a:lnTo>
                  <a:pt x="1897470" y="4704035"/>
                </a:lnTo>
                <a:lnTo>
                  <a:pt x="1936552" y="4616101"/>
                </a:lnTo>
                <a:close/>
                <a:moveTo>
                  <a:pt x="12263916" y="4567248"/>
                </a:moveTo>
                <a:lnTo>
                  <a:pt x="12303000" y="4645412"/>
                </a:lnTo>
                <a:lnTo>
                  <a:pt x="11707000" y="4938527"/>
                </a:lnTo>
                <a:lnTo>
                  <a:pt x="11667920" y="4850592"/>
                </a:lnTo>
                <a:lnTo>
                  <a:pt x="12263916" y="4567248"/>
                </a:lnTo>
                <a:close/>
                <a:moveTo>
                  <a:pt x="12048968" y="4166660"/>
                </a:moveTo>
                <a:lnTo>
                  <a:pt x="12097820" y="4244824"/>
                </a:lnTo>
                <a:lnTo>
                  <a:pt x="11130544" y="4801739"/>
                </a:lnTo>
                <a:lnTo>
                  <a:pt x="11081692" y="4723576"/>
                </a:lnTo>
                <a:lnTo>
                  <a:pt x="12048968" y="4166660"/>
                </a:lnTo>
                <a:close/>
                <a:moveTo>
                  <a:pt x="2171042" y="4166660"/>
                </a:moveTo>
                <a:lnTo>
                  <a:pt x="3138316" y="4723576"/>
                </a:lnTo>
                <a:lnTo>
                  <a:pt x="3099236" y="4811510"/>
                </a:lnTo>
                <a:lnTo>
                  <a:pt x="2122190" y="4254594"/>
                </a:lnTo>
                <a:lnTo>
                  <a:pt x="2171042" y="4166660"/>
                </a:lnTo>
                <a:close/>
                <a:moveTo>
                  <a:pt x="11785164" y="3756301"/>
                </a:moveTo>
                <a:lnTo>
                  <a:pt x="11834016" y="3834465"/>
                </a:lnTo>
                <a:lnTo>
                  <a:pt x="11296644" y="4215512"/>
                </a:lnTo>
                <a:lnTo>
                  <a:pt x="11247790" y="4147119"/>
                </a:lnTo>
                <a:lnTo>
                  <a:pt x="11785164" y="3756301"/>
                </a:lnTo>
                <a:close/>
                <a:moveTo>
                  <a:pt x="2444616" y="3756301"/>
                </a:moveTo>
                <a:lnTo>
                  <a:pt x="2991760" y="4127578"/>
                </a:lnTo>
                <a:lnTo>
                  <a:pt x="2933136" y="4205742"/>
                </a:lnTo>
                <a:lnTo>
                  <a:pt x="2385992" y="3834465"/>
                </a:lnTo>
                <a:lnTo>
                  <a:pt x="2444616" y="3756301"/>
                </a:lnTo>
                <a:close/>
                <a:moveTo>
                  <a:pt x="2747500" y="3365483"/>
                </a:moveTo>
                <a:lnTo>
                  <a:pt x="3607300" y="4078726"/>
                </a:lnTo>
                <a:lnTo>
                  <a:pt x="3548676" y="4147119"/>
                </a:lnTo>
                <a:lnTo>
                  <a:pt x="2688876" y="3433876"/>
                </a:lnTo>
                <a:lnTo>
                  <a:pt x="2747500" y="3365483"/>
                </a:lnTo>
                <a:close/>
                <a:moveTo>
                  <a:pt x="11462740" y="3336172"/>
                </a:moveTo>
                <a:lnTo>
                  <a:pt x="11521364" y="3414335"/>
                </a:lnTo>
                <a:lnTo>
                  <a:pt x="10671334" y="4137349"/>
                </a:lnTo>
                <a:lnTo>
                  <a:pt x="10602940" y="4059185"/>
                </a:lnTo>
                <a:lnTo>
                  <a:pt x="11462740" y="3336172"/>
                </a:lnTo>
                <a:close/>
                <a:moveTo>
                  <a:pt x="3079694" y="3003979"/>
                </a:moveTo>
                <a:lnTo>
                  <a:pt x="3558446" y="3463187"/>
                </a:lnTo>
                <a:lnTo>
                  <a:pt x="3490052" y="3521810"/>
                </a:lnTo>
                <a:lnTo>
                  <a:pt x="3021072" y="3072369"/>
                </a:lnTo>
                <a:lnTo>
                  <a:pt x="3079694" y="3003979"/>
                </a:lnTo>
                <a:close/>
                <a:moveTo>
                  <a:pt x="11391810" y="2760793"/>
                </a:moveTo>
                <a:lnTo>
                  <a:pt x="7705476" y="7719161"/>
                </a:lnTo>
                <a:lnTo>
                  <a:pt x="7706432" y="7720110"/>
                </a:lnTo>
                <a:lnTo>
                  <a:pt x="7702608" y="7723017"/>
                </a:lnTo>
                <a:lnTo>
                  <a:pt x="7699740" y="7726874"/>
                </a:lnTo>
                <a:lnTo>
                  <a:pt x="7698782" y="7725925"/>
                </a:lnTo>
                <a:lnTo>
                  <a:pt x="2779492" y="11464244"/>
                </a:lnTo>
                <a:lnTo>
                  <a:pt x="2968736" y="11644670"/>
                </a:lnTo>
                <a:cubicBezTo>
                  <a:pt x="4056068" y="12632934"/>
                  <a:pt x="5500482" y="13235266"/>
                  <a:pt x="7085580" y="13235266"/>
                </a:cubicBezTo>
                <a:cubicBezTo>
                  <a:pt x="10467116" y="13235266"/>
                  <a:pt x="13208396" y="10493988"/>
                  <a:pt x="13208396" y="7112449"/>
                </a:cubicBezTo>
                <a:cubicBezTo>
                  <a:pt x="13208396" y="5421680"/>
                  <a:pt x="12523076" y="3890975"/>
                  <a:pt x="11415064" y="2782964"/>
                </a:cubicBezTo>
                <a:lnTo>
                  <a:pt x="11391810" y="2760793"/>
                </a:lnTo>
                <a:close/>
                <a:moveTo>
                  <a:pt x="10749496" y="2652240"/>
                </a:moveTo>
                <a:lnTo>
                  <a:pt x="10827660" y="2710863"/>
                </a:lnTo>
                <a:lnTo>
                  <a:pt x="10104648" y="3570662"/>
                </a:lnTo>
                <a:lnTo>
                  <a:pt x="10036254" y="3512040"/>
                </a:lnTo>
                <a:lnTo>
                  <a:pt x="10749496" y="2652240"/>
                </a:lnTo>
                <a:close/>
                <a:moveTo>
                  <a:pt x="3470512" y="2652240"/>
                </a:moveTo>
                <a:lnTo>
                  <a:pt x="4183756" y="3512040"/>
                </a:lnTo>
                <a:lnTo>
                  <a:pt x="4115362" y="3570662"/>
                </a:lnTo>
                <a:lnTo>
                  <a:pt x="3392348" y="2710863"/>
                </a:lnTo>
                <a:lnTo>
                  <a:pt x="3470512" y="2652240"/>
                </a:lnTo>
                <a:close/>
                <a:moveTo>
                  <a:pt x="10368450" y="2359126"/>
                </a:moveTo>
                <a:lnTo>
                  <a:pt x="10446612" y="2417749"/>
                </a:lnTo>
                <a:lnTo>
                  <a:pt x="10075336" y="2964894"/>
                </a:lnTo>
                <a:lnTo>
                  <a:pt x="9997172" y="2906275"/>
                </a:lnTo>
                <a:lnTo>
                  <a:pt x="10368450" y="2359126"/>
                </a:lnTo>
                <a:close/>
                <a:moveTo>
                  <a:pt x="3861330" y="2359126"/>
                </a:moveTo>
                <a:lnTo>
                  <a:pt x="4242378" y="2896501"/>
                </a:lnTo>
                <a:lnTo>
                  <a:pt x="4173984" y="2945353"/>
                </a:lnTo>
                <a:lnTo>
                  <a:pt x="3783168" y="2417749"/>
                </a:lnTo>
                <a:lnTo>
                  <a:pt x="3861330" y="2359126"/>
                </a:lnTo>
                <a:close/>
                <a:moveTo>
                  <a:pt x="4281460" y="2095324"/>
                </a:moveTo>
                <a:lnTo>
                  <a:pt x="4838376" y="3062599"/>
                </a:lnTo>
                <a:lnTo>
                  <a:pt x="4760212" y="3101681"/>
                </a:lnTo>
                <a:lnTo>
                  <a:pt x="4203296" y="2144177"/>
                </a:lnTo>
                <a:lnTo>
                  <a:pt x="4281460" y="2095324"/>
                </a:lnTo>
                <a:close/>
                <a:moveTo>
                  <a:pt x="9919008" y="2075783"/>
                </a:moveTo>
                <a:lnTo>
                  <a:pt x="10006944" y="2124636"/>
                </a:lnTo>
                <a:lnTo>
                  <a:pt x="9450028" y="3091910"/>
                </a:lnTo>
                <a:lnTo>
                  <a:pt x="9371864" y="3052828"/>
                </a:lnTo>
                <a:lnTo>
                  <a:pt x="9919008" y="2075783"/>
                </a:lnTo>
                <a:close/>
                <a:moveTo>
                  <a:pt x="4721130" y="1870604"/>
                </a:moveTo>
                <a:lnTo>
                  <a:pt x="5004472" y="2466601"/>
                </a:lnTo>
                <a:lnTo>
                  <a:pt x="4926308" y="2505683"/>
                </a:lnTo>
                <a:lnTo>
                  <a:pt x="4633196" y="1909686"/>
                </a:lnTo>
                <a:lnTo>
                  <a:pt x="4721130" y="1870604"/>
                </a:lnTo>
                <a:close/>
                <a:moveTo>
                  <a:pt x="9479340" y="1860833"/>
                </a:moveTo>
                <a:lnTo>
                  <a:pt x="9567272" y="1899915"/>
                </a:lnTo>
                <a:lnTo>
                  <a:pt x="9303472" y="2505683"/>
                </a:lnTo>
                <a:lnTo>
                  <a:pt x="9215536" y="2466601"/>
                </a:lnTo>
                <a:lnTo>
                  <a:pt x="9479340" y="1860833"/>
                </a:lnTo>
                <a:close/>
                <a:moveTo>
                  <a:pt x="5190112" y="1675195"/>
                </a:moveTo>
                <a:lnTo>
                  <a:pt x="5571160" y="2730403"/>
                </a:lnTo>
                <a:lnTo>
                  <a:pt x="5483224" y="2759715"/>
                </a:lnTo>
                <a:lnTo>
                  <a:pt x="5102176" y="1714277"/>
                </a:lnTo>
                <a:lnTo>
                  <a:pt x="5190112" y="1675195"/>
                </a:lnTo>
                <a:close/>
                <a:moveTo>
                  <a:pt x="9010356" y="1665425"/>
                </a:moveTo>
                <a:lnTo>
                  <a:pt x="9098292" y="1704506"/>
                </a:lnTo>
                <a:lnTo>
                  <a:pt x="8727014" y="2749944"/>
                </a:lnTo>
                <a:lnTo>
                  <a:pt x="8639080" y="2720633"/>
                </a:lnTo>
                <a:lnTo>
                  <a:pt x="9010356" y="1665425"/>
                </a:lnTo>
                <a:close/>
                <a:moveTo>
                  <a:pt x="8551146" y="1528638"/>
                </a:moveTo>
                <a:lnTo>
                  <a:pt x="8639080" y="1548179"/>
                </a:lnTo>
                <a:lnTo>
                  <a:pt x="8472984" y="2193029"/>
                </a:lnTo>
                <a:lnTo>
                  <a:pt x="8385048" y="2173488"/>
                </a:lnTo>
                <a:lnTo>
                  <a:pt x="8551146" y="1528638"/>
                </a:lnTo>
                <a:close/>
                <a:moveTo>
                  <a:pt x="5678634" y="1528638"/>
                </a:moveTo>
                <a:lnTo>
                  <a:pt x="5864272" y="2163717"/>
                </a:lnTo>
                <a:lnTo>
                  <a:pt x="5766568" y="2183261"/>
                </a:lnTo>
                <a:lnTo>
                  <a:pt x="5590700" y="1548179"/>
                </a:lnTo>
                <a:lnTo>
                  <a:pt x="5678634" y="1528638"/>
                </a:lnTo>
                <a:close/>
                <a:moveTo>
                  <a:pt x="8052852" y="1421164"/>
                </a:moveTo>
                <a:lnTo>
                  <a:pt x="8150558" y="1440704"/>
                </a:lnTo>
                <a:lnTo>
                  <a:pt x="7955148" y="2534995"/>
                </a:lnTo>
                <a:lnTo>
                  <a:pt x="7867216" y="2525224"/>
                </a:lnTo>
                <a:lnTo>
                  <a:pt x="8052852" y="1421164"/>
                </a:lnTo>
                <a:close/>
                <a:moveTo>
                  <a:pt x="6157386" y="1421164"/>
                </a:moveTo>
                <a:lnTo>
                  <a:pt x="6352796" y="2525224"/>
                </a:lnTo>
                <a:lnTo>
                  <a:pt x="6264860" y="2544768"/>
                </a:lnTo>
                <a:lnTo>
                  <a:pt x="6059680" y="1440704"/>
                </a:lnTo>
                <a:lnTo>
                  <a:pt x="6157386" y="1421164"/>
                </a:lnTo>
                <a:close/>
                <a:moveTo>
                  <a:pt x="7564332" y="1362543"/>
                </a:moveTo>
                <a:lnTo>
                  <a:pt x="7652264" y="1372311"/>
                </a:lnTo>
                <a:lnTo>
                  <a:pt x="7603412" y="2026931"/>
                </a:lnTo>
                <a:lnTo>
                  <a:pt x="7515480" y="2026931"/>
                </a:lnTo>
                <a:lnTo>
                  <a:pt x="7564332" y="1362543"/>
                </a:lnTo>
                <a:close/>
                <a:moveTo>
                  <a:pt x="6655680" y="1362543"/>
                </a:moveTo>
                <a:lnTo>
                  <a:pt x="6724072" y="2017164"/>
                </a:lnTo>
                <a:lnTo>
                  <a:pt x="6636138" y="2026931"/>
                </a:lnTo>
                <a:lnTo>
                  <a:pt x="6567744" y="1372311"/>
                </a:lnTo>
                <a:lnTo>
                  <a:pt x="6655680" y="1362543"/>
                </a:lnTo>
                <a:close/>
                <a:moveTo>
                  <a:pt x="7046496" y="1342999"/>
                </a:moveTo>
                <a:lnTo>
                  <a:pt x="7144200" y="1342999"/>
                </a:lnTo>
                <a:lnTo>
                  <a:pt x="7144200" y="2466601"/>
                </a:lnTo>
                <a:lnTo>
                  <a:pt x="7056268" y="2466601"/>
                </a:lnTo>
                <a:lnTo>
                  <a:pt x="7046496" y="1342999"/>
                </a:lnTo>
                <a:close/>
                <a:moveTo>
                  <a:pt x="7085580" y="989632"/>
                </a:moveTo>
                <a:cubicBezTo>
                  <a:pt x="3704040" y="989632"/>
                  <a:pt x="962764" y="3730910"/>
                  <a:pt x="962764" y="7112449"/>
                </a:cubicBezTo>
                <a:cubicBezTo>
                  <a:pt x="962764" y="8803219"/>
                  <a:pt x="1648082" y="10333923"/>
                  <a:pt x="2756092" y="11441934"/>
                </a:cubicBezTo>
                <a:lnTo>
                  <a:pt x="2779362" y="11464120"/>
                </a:lnTo>
                <a:lnTo>
                  <a:pt x="6588734" y="6627501"/>
                </a:lnTo>
                <a:lnTo>
                  <a:pt x="6587966" y="6626741"/>
                </a:lnTo>
                <a:lnTo>
                  <a:pt x="6591696" y="6623740"/>
                </a:lnTo>
                <a:lnTo>
                  <a:pt x="6594660" y="6619978"/>
                </a:lnTo>
                <a:lnTo>
                  <a:pt x="6595428" y="6620737"/>
                </a:lnTo>
                <a:lnTo>
                  <a:pt x="11391680" y="2760668"/>
                </a:lnTo>
                <a:lnTo>
                  <a:pt x="11202422" y="2580229"/>
                </a:lnTo>
                <a:cubicBezTo>
                  <a:pt x="10115088" y="1591964"/>
                  <a:pt x="8670676" y="989632"/>
                  <a:pt x="7085580" y="989632"/>
                </a:cubicBezTo>
                <a:close/>
                <a:moveTo>
                  <a:pt x="4474866" y="0"/>
                </a:moveTo>
                <a:lnTo>
                  <a:pt x="9770450" y="0"/>
                </a:lnTo>
                <a:lnTo>
                  <a:pt x="10288284" y="9771"/>
                </a:lnTo>
                <a:lnTo>
                  <a:pt x="10718184" y="9771"/>
                </a:lnTo>
                <a:lnTo>
                  <a:pt x="10962444" y="19541"/>
                </a:lnTo>
                <a:lnTo>
                  <a:pt x="11196936" y="29312"/>
                </a:lnTo>
                <a:lnTo>
                  <a:pt x="11431426" y="58623"/>
                </a:lnTo>
                <a:lnTo>
                  <a:pt x="11656148" y="87934"/>
                </a:lnTo>
                <a:lnTo>
                  <a:pt x="11880868" y="136787"/>
                </a:lnTo>
                <a:lnTo>
                  <a:pt x="12105588" y="205180"/>
                </a:lnTo>
                <a:lnTo>
                  <a:pt x="12330308" y="283343"/>
                </a:lnTo>
                <a:lnTo>
                  <a:pt x="12545258" y="381048"/>
                </a:lnTo>
                <a:lnTo>
                  <a:pt x="12652732" y="439671"/>
                </a:lnTo>
                <a:lnTo>
                  <a:pt x="12750436" y="498293"/>
                </a:lnTo>
                <a:lnTo>
                  <a:pt x="12945846" y="635080"/>
                </a:lnTo>
                <a:lnTo>
                  <a:pt x="13131484" y="781636"/>
                </a:lnTo>
                <a:lnTo>
                  <a:pt x="13307352" y="947734"/>
                </a:lnTo>
                <a:lnTo>
                  <a:pt x="13463680" y="1113832"/>
                </a:lnTo>
                <a:lnTo>
                  <a:pt x="13620008" y="1299470"/>
                </a:lnTo>
                <a:lnTo>
                  <a:pt x="13756792" y="1504650"/>
                </a:lnTo>
                <a:lnTo>
                  <a:pt x="13815416" y="1602354"/>
                </a:lnTo>
                <a:lnTo>
                  <a:pt x="13874040" y="1709829"/>
                </a:lnTo>
                <a:lnTo>
                  <a:pt x="13971744" y="1924779"/>
                </a:lnTo>
                <a:lnTo>
                  <a:pt x="14049908" y="2139729"/>
                </a:lnTo>
                <a:lnTo>
                  <a:pt x="14108530" y="2364450"/>
                </a:lnTo>
                <a:lnTo>
                  <a:pt x="14157382" y="2598940"/>
                </a:lnTo>
                <a:lnTo>
                  <a:pt x="14196464" y="2823661"/>
                </a:lnTo>
                <a:lnTo>
                  <a:pt x="14216004" y="3058152"/>
                </a:lnTo>
                <a:lnTo>
                  <a:pt x="14235546" y="3292642"/>
                </a:lnTo>
                <a:lnTo>
                  <a:pt x="14245316" y="3527133"/>
                </a:lnTo>
                <a:lnTo>
                  <a:pt x="14245316" y="3957033"/>
                </a:lnTo>
                <a:lnTo>
                  <a:pt x="14245316" y="4484637"/>
                </a:lnTo>
                <a:lnTo>
                  <a:pt x="14245316" y="9770451"/>
                </a:lnTo>
                <a:lnTo>
                  <a:pt x="14245316" y="10298055"/>
                </a:lnTo>
                <a:lnTo>
                  <a:pt x="14245316" y="10727955"/>
                </a:lnTo>
                <a:lnTo>
                  <a:pt x="14235546" y="10962446"/>
                </a:lnTo>
                <a:lnTo>
                  <a:pt x="14216004" y="11206707"/>
                </a:lnTo>
                <a:lnTo>
                  <a:pt x="14196464" y="11431428"/>
                </a:lnTo>
                <a:lnTo>
                  <a:pt x="14157382" y="11656148"/>
                </a:lnTo>
                <a:lnTo>
                  <a:pt x="14108530" y="11890639"/>
                </a:lnTo>
                <a:lnTo>
                  <a:pt x="14049908" y="12115359"/>
                </a:lnTo>
                <a:lnTo>
                  <a:pt x="13971744" y="12330309"/>
                </a:lnTo>
                <a:lnTo>
                  <a:pt x="13874040" y="12545259"/>
                </a:lnTo>
                <a:lnTo>
                  <a:pt x="13815416" y="12652734"/>
                </a:lnTo>
                <a:lnTo>
                  <a:pt x="13756792" y="12760209"/>
                </a:lnTo>
                <a:lnTo>
                  <a:pt x="13620008" y="12955618"/>
                </a:lnTo>
                <a:lnTo>
                  <a:pt x="13463680" y="13141257"/>
                </a:lnTo>
                <a:lnTo>
                  <a:pt x="13307352" y="13317125"/>
                </a:lnTo>
                <a:lnTo>
                  <a:pt x="13131484" y="13473452"/>
                </a:lnTo>
                <a:lnTo>
                  <a:pt x="12945846" y="13620009"/>
                </a:lnTo>
                <a:lnTo>
                  <a:pt x="12750436" y="13756795"/>
                </a:lnTo>
                <a:lnTo>
                  <a:pt x="12652732" y="13825188"/>
                </a:lnTo>
                <a:lnTo>
                  <a:pt x="12545258" y="13883811"/>
                </a:lnTo>
                <a:lnTo>
                  <a:pt x="12330308" y="13981515"/>
                </a:lnTo>
                <a:lnTo>
                  <a:pt x="12105588" y="14059679"/>
                </a:lnTo>
                <a:lnTo>
                  <a:pt x="11880868" y="14118302"/>
                </a:lnTo>
                <a:lnTo>
                  <a:pt x="11656148" y="14167154"/>
                </a:lnTo>
                <a:lnTo>
                  <a:pt x="11431426" y="14196465"/>
                </a:lnTo>
                <a:lnTo>
                  <a:pt x="11196936" y="14225777"/>
                </a:lnTo>
                <a:lnTo>
                  <a:pt x="10962444" y="14235547"/>
                </a:lnTo>
                <a:lnTo>
                  <a:pt x="10718184" y="14245318"/>
                </a:lnTo>
                <a:lnTo>
                  <a:pt x="10288284" y="14255088"/>
                </a:lnTo>
                <a:lnTo>
                  <a:pt x="9770450" y="14255088"/>
                </a:lnTo>
                <a:lnTo>
                  <a:pt x="4474866" y="14255088"/>
                </a:lnTo>
                <a:lnTo>
                  <a:pt x="3957032" y="14255088"/>
                </a:lnTo>
                <a:lnTo>
                  <a:pt x="3527132" y="14245318"/>
                </a:lnTo>
                <a:lnTo>
                  <a:pt x="3282870" y="14235547"/>
                </a:lnTo>
                <a:lnTo>
                  <a:pt x="3048380" y="14225777"/>
                </a:lnTo>
                <a:lnTo>
                  <a:pt x="2813888" y="14196465"/>
                </a:lnTo>
                <a:lnTo>
                  <a:pt x="2589168" y="14167154"/>
                </a:lnTo>
                <a:lnTo>
                  <a:pt x="2364448" y="14118302"/>
                </a:lnTo>
                <a:lnTo>
                  <a:pt x="2139728" y="14059679"/>
                </a:lnTo>
                <a:lnTo>
                  <a:pt x="1924778" y="13981515"/>
                </a:lnTo>
                <a:lnTo>
                  <a:pt x="1709828" y="13883811"/>
                </a:lnTo>
                <a:lnTo>
                  <a:pt x="1602352" y="13825188"/>
                </a:lnTo>
                <a:lnTo>
                  <a:pt x="1494878" y="13756795"/>
                </a:lnTo>
                <a:lnTo>
                  <a:pt x="1299468" y="13620009"/>
                </a:lnTo>
                <a:lnTo>
                  <a:pt x="1113832" y="13473452"/>
                </a:lnTo>
                <a:lnTo>
                  <a:pt x="937964" y="13317125"/>
                </a:lnTo>
                <a:lnTo>
                  <a:pt x="781636" y="13141257"/>
                </a:lnTo>
                <a:lnTo>
                  <a:pt x="625308" y="12955618"/>
                </a:lnTo>
                <a:lnTo>
                  <a:pt x="488520" y="12760209"/>
                </a:lnTo>
                <a:lnTo>
                  <a:pt x="429900" y="12652734"/>
                </a:lnTo>
                <a:lnTo>
                  <a:pt x="371276" y="12545259"/>
                </a:lnTo>
                <a:lnTo>
                  <a:pt x="273572" y="12330309"/>
                </a:lnTo>
                <a:lnTo>
                  <a:pt x="195408" y="12115359"/>
                </a:lnTo>
                <a:lnTo>
                  <a:pt x="136784" y="11890639"/>
                </a:lnTo>
                <a:lnTo>
                  <a:pt x="87932" y="11656148"/>
                </a:lnTo>
                <a:lnTo>
                  <a:pt x="48852" y="11431428"/>
                </a:lnTo>
                <a:lnTo>
                  <a:pt x="29312" y="11206707"/>
                </a:lnTo>
                <a:lnTo>
                  <a:pt x="9768" y="10962446"/>
                </a:lnTo>
                <a:lnTo>
                  <a:pt x="9768" y="10727955"/>
                </a:lnTo>
                <a:lnTo>
                  <a:pt x="0" y="10298055"/>
                </a:lnTo>
                <a:lnTo>
                  <a:pt x="0" y="9770451"/>
                </a:lnTo>
                <a:lnTo>
                  <a:pt x="0" y="4484637"/>
                </a:lnTo>
                <a:lnTo>
                  <a:pt x="0" y="3957033"/>
                </a:lnTo>
                <a:lnTo>
                  <a:pt x="9768" y="3527133"/>
                </a:lnTo>
                <a:lnTo>
                  <a:pt x="9768" y="3292642"/>
                </a:lnTo>
                <a:lnTo>
                  <a:pt x="29312" y="3058152"/>
                </a:lnTo>
                <a:lnTo>
                  <a:pt x="48852" y="2823661"/>
                </a:lnTo>
                <a:lnTo>
                  <a:pt x="87932" y="2598940"/>
                </a:lnTo>
                <a:lnTo>
                  <a:pt x="136784" y="2364450"/>
                </a:lnTo>
                <a:lnTo>
                  <a:pt x="195408" y="2139729"/>
                </a:lnTo>
                <a:lnTo>
                  <a:pt x="273572" y="1924779"/>
                </a:lnTo>
                <a:lnTo>
                  <a:pt x="371276" y="1709829"/>
                </a:lnTo>
                <a:lnTo>
                  <a:pt x="429900" y="1602354"/>
                </a:lnTo>
                <a:lnTo>
                  <a:pt x="488520" y="1504650"/>
                </a:lnTo>
                <a:lnTo>
                  <a:pt x="625308" y="1299470"/>
                </a:lnTo>
                <a:lnTo>
                  <a:pt x="781636" y="1113832"/>
                </a:lnTo>
                <a:lnTo>
                  <a:pt x="937964" y="947734"/>
                </a:lnTo>
                <a:lnTo>
                  <a:pt x="1113832" y="781636"/>
                </a:lnTo>
                <a:lnTo>
                  <a:pt x="1299468" y="635080"/>
                </a:lnTo>
                <a:lnTo>
                  <a:pt x="1494878" y="498293"/>
                </a:lnTo>
                <a:lnTo>
                  <a:pt x="1602352" y="439671"/>
                </a:lnTo>
                <a:lnTo>
                  <a:pt x="1709828" y="381048"/>
                </a:lnTo>
                <a:lnTo>
                  <a:pt x="1924778" y="283343"/>
                </a:lnTo>
                <a:lnTo>
                  <a:pt x="2139728" y="205180"/>
                </a:lnTo>
                <a:lnTo>
                  <a:pt x="2364448" y="136787"/>
                </a:lnTo>
                <a:lnTo>
                  <a:pt x="2589168" y="87934"/>
                </a:lnTo>
                <a:lnTo>
                  <a:pt x="2813888" y="58623"/>
                </a:lnTo>
                <a:lnTo>
                  <a:pt x="3048380" y="29312"/>
                </a:lnTo>
                <a:lnTo>
                  <a:pt x="3282870" y="19541"/>
                </a:lnTo>
                <a:lnTo>
                  <a:pt x="3527132" y="9771"/>
                </a:lnTo>
                <a:lnTo>
                  <a:pt x="3957032" y="9771"/>
                </a:lnTo>
                <a:lnTo>
                  <a:pt x="447486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12" name="iṧḻîde"/>
          <p:cNvSpPr/>
          <p:nvPr/>
        </p:nvSpPr>
        <p:spPr bwMode="auto">
          <a:xfrm>
            <a:off x="4762161" y="2570533"/>
            <a:ext cx="352379" cy="352379"/>
          </a:xfrm>
          <a:custGeom>
            <a:avLst/>
            <a:gdLst/>
            <a:ahLst/>
            <a:cxnLst/>
            <a:rect l="0" t="0" r="r" b="b"/>
            <a:pathLst>
              <a:path w="4629150" h="4629150">
                <a:moveTo>
                  <a:pt x="2317164" y="3859790"/>
                </a:moveTo>
                <a:cubicBezTo>
                  <a:pt x="2297115" y="3859790"/>
                  <a:pt x="2280107" y="3866979"/>
                  <a:pt x="2266139" y="3881358"/>
                </a:cubicBezTo>
                <a:cubicBezTo>
                  <a:pt x="2252171" y="3895737"/>
                  <a:pt x="2245187" y="3914594"/>
                  <a:pt x="2245187" y="3937929"/>
                </a:cubicBezTo>
                <a:cubicBezTo>
                  <a:pt x="2245187" y="3953212"/>
                  <a:pt x="2248432" y="3967838"/>
                  <a:pt x="2254923" y="3981806"/>
                </a:cubicBezTo>
                <a:cubicBezTo>
                  <a:pt x="2261414" y="3995774"/>
                  <a:pt x="2270494" y="4006414"/>
                  <a:pt x="2282161" y="4013727"/>
                </a:cubicBezTo>
                <a:cubicBezTo>
                  <a:pt x="2293829" y="4021040"/>
                  <a:pt x="2306071" y="4024696"/>
                  <a:pt x="2318889" y="4024696"/>
                </a:cubicBezTo>
                <a:cubicBezTo>
                  <a:pt x="2337623" y="4024696"/>
                  <a:pt x="2353727" y="4017137"/>
                  <a:pt x="2367203" y="4002018"/>
                </a:cubicBezTo>
                <a:cubicBezTo>
                  <a:pt x="2380678" y="3986900"/>
                  <a:pt x="2387415" y="3966359"/>
                  <a:pt x="2387415" y="3940394"/>
                </a:cubicBezTo>
                <a:cubicBezTo>
                  <a:pt x="2387415" y="3915416"/>
                  <a:pt x="2380760" y="3895737"/>
                  <a:pt x="2367449" y="3881358"/>
                </a:cubicBezTo>
                <a:cubicBezTo>
                  <a:pt x="2354138" y="3866979"/>
                  <a:pt x="2337376" y="3859790"/>
                  <a:pt x="2317164" y="3859790"/>
                </a:cubicBezTo>
                <a:close/>
                <a:moveTo>
                  <a:pt x="2323819" y="3692172"/>
                </a:moveTo>
                <a:cubicBezTo>
                  <a:pt x="2352248" y="3692172"/>
                  <a:pt x="2375542" y="3700142"/>
                  <a:pt x="2393701" y="3716082"/>
                </a:cubicBezTo>
                <a:cubicBezTo>
                  <a:pt x="2411860" y="3732023"/>
                  <a:pt x="2422746" y="3754043"/>
                  <a:pt x="2426362" y="3782144"/>
                </a:cubicBezTo>
                <a:lnTo>
                  <a:pt x="2382239" y="3785594"/>
                </a:lnTo>
                <a:cubicBezTo>
                  <a:pt x="2378295" y="3768175"/>
                  <a:pt x="2372708" y="3755522"/>
                  <a:pt x="2365477" y="3747634"/>
                </a:cubicBezTo>
                <a:cubicBezTo>
                  <a:pt x="2353481" y="3734980"/>
                  <a:pt x="2338691" y="3728654"/>
                  <a:pt x="2321108" y="3728654"/>
                </a:cubicBezTo>
                <a:cubicBezTo>
                  <a:pt x="2306975" y="3728654"/>
                  <a:pt x="2294568" y="3732598"/>
                  <a:pt x="2283887" y="3740486"/>
                </a:cubicBezTo>
                <a:cubicBezTo>
                  <a:pt x="2269919" y="3750674"/>
                  <a:pt x="2258908" y="3765546"/>
                  <a:pt x="2250856" y="3785101"/>
                </a:cubicBezTo>
                <a:cubicBezTo>
                  <a:pt x="2242804" y="3804657"/>
                  <a:pt x="2238614" y="3832511"/>
                  <a:pt x="2238285" y="3868664"/>
                </a:cubicBezTo>
                <a:cubicBezTo>
                  <a:pt x="2248966" y="3852395"/>
                  <a:pt x="2262031" y="3840317"/>
                  <a:pt x="2277478" y="3832429"/>
                </a:cubicBezTo>
                <a:cubicBezTo>
                  <a:pt x="2292925" y="3824541"/>
                  <a:pt x="2309112" y="3820597"/>
                  <a:pt x="2326038" y="3820597"/>
                </a:cubicBezTo>
                <a:cubicBezTo>
                  <a:pt x="2355617" y="3820597"/>
                  <a:pt x="2380801" y="3831484"/>
                  <a:pt x="2401589" y="3853258"/>
                </a:cubicBezTo>
                <a:cubicBezTo>
                  <a:pt x="2422377" y="3875032"/>
                  <a:pt x="2432771" y="3903173"/>
                  <a:pt x="2432771" y="3937683"/>
                </a:cubicBezTo>
                <a:cubicBezTo>
                  <a:pt x="2432771" y="3960361"/>
                  <a:pt x="2427882" y="3981436"/>
                  <a:pt x="2418104" y="4000909"/>
                </a:cubicBezTo>
                <a:cubicBezTo>
                  <a:pt x="2408326" y="4020382"/>
                  <a:pt x="2394892" y="4035296"/>
                  <a:pt x="2377802" y="4045648"/>
                </a:cubicBezTo>
                <a:cubicBezTo>
                  <a:pt x="2360712" y="4056001"/>
                  <a:pt x="2341320" y="4061178"/>
                  <a:pt x="2319629" y="4061178"/>
                </a:cubicBezTo>
                <a:cubicBezTo>
                  <a:pt x="2282654" y="4061178"/>
                  <a:pt x="2252500" y="4047579"/>
                  <a:pt x="2229164" y="4020382"/>
                </a:cubicBezTo>
                <a:cubicBezTo>
                  <a:pt x="2205829" y="3993186"/>
                  <a:pt x="2194162" y="3948364"/>
                  <a:pt x="2194162" y="3885919"/>
                </a:cubicBezTo>
                <a:cubicBezTo>
                  <a:pt x="2194162" y="3816078"/>
                  <a:pt x="2207062" y="3765300"/>
                  <a:pt x="2232862" y="3733584"/>
                </a:cubicBezTo>
                <a:cubicBezTo>
                  <a:pt x="2255375" y="3705976"/>
                  <a:pt x="2285694" y="3692172"/>
                  <a:pt x="2323819" y="3692172"/>
                </a:cubicBezTo>
                <a:close/>
                <a:moveTo>
                  <a:pt x="3020074" y="3489300"/>
                </a:moveTo>
                <a:lnTo>
                  <a:pt x="3199770" y="3489300"/>
                </a:lnTo>
                <a:lnTo>
                  <a:pt x="3199770" y="3531698"/>
                </a:lnTo>
                <a:lnTo>
                  <a:pt x="3055570" y="3531698"/>
                </a:lnTo>
                <a:lnTo>
                  <a:pt x="3036097" y="3628817"/>
                </a:lnTo>
                <a:cubicBezTo>
                  <a:pt x="3057788" y="3613699"/>
                  <a:pt x="3080548" y="3606140"/>
                  <a:pt x="3104376" y="3606140"/>
                </a:cubicBezTo>
                <a:cubicBezTo>
                  <a:pt x="3135928" y="3606140"/>
                  <a:pt x="3162549" y="3617068"/>
                  <a:pt x="3184241" y="3638924"/>
                </a:cubicBezTo>
                <a:cubicBezTo>
                  <a:pt x="3205933" y="3660780"/>
                  <a:pt x="3216779" y="3688880"/>
                  <a:pt x="3216779" y="3723225"/>
                </a:cubicBezTo>
                <a:cubicBezTo>
                  <a:pt x="3216779" y="3755927"/>
                  <a:pt x="3207247" y="3784192"/>
                  <a:pt x="3188185" y="3808020"/>
                </a:cubicBezTo>
                <a:cubicBezTo>
                  <a:pt x="3165014" y="3837271"/>
                  <a:pt x="3133381" y="3851897"/>
                  <a:pt x="3093284" y="3851897"/>
                </a:cubicBezTo>
                <a:cubicBezTo>
                  <a:pt x="3060418" y="3851897"/>
                  <a:pt x="3033591" y="3842694"/>
                  <a:pt x="3012803" y="3824289"/>
                </a:cubicBezTo>
                <a:cubicBezTo>
                  <a:pt x="2992015" y="3805884"/>
                  <a:pt x="2980142" y="3781481"/>
                  <a:pt x="2977184" y="3751080"/>
                </a:cubicBezTo>
                <a:lnTo>
                  <a:pt x="3023772" y="3747136"/>
                </a:lnTo>
                <a:cubicBezTo>
                  <a:pt x="3027223" y="3769813"/>
                  <a:pt x="3035234" y="3786863"/>
                  <a:pt x="3047805" y="3798284"/>
                </a:cubicBezTo>
                <a:cubicBezTo>
                  <a:pt x="3060377" y="3809705"/>
                  <a:pt x="3075536" y="3815415"/>
                  <a:pt x="3093284" y="3815415"/>
                </a:cubicBezTo>
                <a:cubicBezTo>
                  <a:pt x="3114647" y="3815415"/>
                  <a:pt x="3132723" y="3807363"/>
                  <a:pt x="3147513" y="3791258"/>
                </a:cubicBezTo>
                <a:cubicBezTo>
                  <a:pt x="3162303" y="3775154"/>
                  <a:pt x="3169698" y="3753791"/>
                  <a:pt x="3169698" y="3727169"/>
                </a:cubicBezTo>
                <a:cubicBezTo>
                  <a:pt x="3169698" y="3701862"/>
                  <a:pt x="3162590" y="3681896"/>
                  <a:pt x="3148376" y="3667271"/>
                </a:cubicBezTo>
                <a:cubicBezTo>
                  <a:pt x="3134161" y="3652645"/>
                  <a:pt x="3115551" y="3645333"/>
                  <a:pt x="3092544" y="3645333"/>
                </a:cubicBezTo>
                <a:cubicBezTo>
                  <a:pt x="3078248" y="3645333"/>
                  <a:pt x="3065348" y="3648578"/>
                  <a:pt x="3053844" y="3655069"/>
                </a:cubicBezTo>
                <a:cubicBezTo>
                  <a:pt x="3042341" y="3661560"/>
                  <a:pt x="3033303" y="3669982"/>
                  <a:pt x="3026730" y="3680335"/>
                </a:cubicBezTo>
                <a:lnTo>
                  <a:pt x="2985072" y="3674912"/>
                </a:lnTo>
                <a:lnTo>
                  <a:pt x="3020074" y="3489300"/>
                </a:lnTo>
                <a:close/>
                <a:moveTo>
                  <a:pt x="1418041" y="3489054"/>
                </a:moveTo>
                <a:lnTo>
                  <a:pt x="1651967" y="3489054"/>
                </a:lnTo>
                <a:lnTo>
                  <a:pt x="1651967" y="3523563"/>
                </a:lnTo>
                <a:cubicBezTo>
                  <a:pt x="1628960" y="3548049"/>
                  <a:pt x="1606159" y="3580586"/>
                  <a:pt x="1583564" y="3621176"/>
                </a:cubicBezTo>
                <a:cubicBezTo>
                  <a:pt x="1560968" y="3661766"/>
                  <a:pt x="1543508" y="3703506"/>
                  <a:pt x="1531183" y="3746396"/>
                </a:cubicBezTo>
                <a:cubicBezTo>
                  <a:pt x="1522309" y="3776633"/>
                  <a:pt x="1516640" y="3809746"/>
                  <a:pt x="1514175" y="3845734"/>
                </a:cubicBezTo>
                <a:lnTo>
                  <a:pt x="1468573" y="3845734"/>
                </a:lnTo>
                <a:cubicBezTo>
                  <a:pt x="1469066" y="3817305"/>
                  <a:pt x="1474653" y="3782960"/>
                  <a:pt x="1485335" y="3742699"/>
                </a:cubicBezTo>
                <a:cubicBezTo>
                  <a:pt x="1496017" y="3702438"/>
                  <a:pt x="1511340" y="3663614"/>
                  <a:pt x="1531307" y="3626229"/>
                </a:cubicBezTo>
                <a:cubicBezTo>
                  <a:pt x="1551273" y="3588844"/>
                  <a:pt x="1572513" y="3557333"/>
                  <a:pt x="1595026" y="3531698"/>
                </a:cubicBezTo>
                <a:lnTo>
                  <a:pt x="1418041" y="3531698"/>
                </a:lnTo>
                <a:lnTo>
                  <a:pt x="1418041" y="3489054"/>
                </a:lnTo>
                <a:close/>
                <a:moveTo>
                  <a:pt x="960894" y="3097227"/>
                </a:moveTo>
                <a:cubicBezTo>
                  <a:pt x="940024" y="3097227"/>
                  <a:pt x="922728" y="3104129"/>
                  <a:pt x="909007" y="3117933"/>
                </a:cubicBezTo>
                <a:cubicBezTo>
                  <a:pt x="895285" y="3131737"/>
                  <a:pt x="888424" y="3148991"/>
                  <a:pt x="888424" y="3169697"/>
                </a:cubicBezTo>
                <a:cubicBezTo>
                  <a:pt x="888424" y="3182351"/>
                  <a:pt x="891423" y="3194593"/>
                  <a:pt x="897421" y="3206425"/>
                </a:cubicBezTo>
                <a:cubicBezTo>
                  <a:pt x="903420" y="3218257"/>
                  <a:pt x="912335" y="3227418"/>
                  <a:pt x="924166" y="3233910"/>
                </a:cubicBezTo>
                <a:cubicBezTo>
                  <a:pt x="935998" y="3240401"/>
                  <a:pt x="948734" y="3243646"/>
                  <a:pt x="962373" y="3243646"/>
                </a:cubicBezTo>
                <a:cubicBezTo>
                  <a:pt x="983572" y="3243646"/>
                  <a:pt x="1001073" y="3236826"/>
                  <a:pt x="1014877" y="3223187"/>
                </a:cubicBezTo>
                <a:cubicBezTo>
                  <a:pt x="1028681" y="3209547"/>
                  <a:pt x="1035583" y="3192211"/>
                  <a:pt x="1035583" y="3171176"/>
                </a:cubicBezTo>
                <a:cubicBezTo>
                  <a:pt x="1035583" y="3149813"/>
                  <a:pt x="1028476" y="3132148"/>
                  <a:pt x="1014261" y="3118179"/>
                </a:cubicBezTo>
                <a:cubicBezTo>
                  <a:pt x="1000046" y="3104211"/>
                  <a:pt x="982257" y="3097227"/>
                  <a:pt x="960894" y="3097227"/>
                </a:cubicBezTo>
                <a:close/>
                <a:moveTo>
                  <a:pt x="3691180" y="2983839"/>
                </a:moveTo>
                <a:lnTo>
                  <a:pt x="3578039" y="3146773"/>
                </a:lnTo>
                <a:lnTo>
                  <a:pt x="3691180" y="3146773"/>
                </a:lnTo>
                <a:lnTo>
                  <a:pt x="3691180" y="2983839"/>
                </a:lnTo>
                <a:close/>
                <a:moveTo>
                  <a:pt x="961634" y="2947604"/>
                </a:moveTo>
                <a:cubicBezTo>
                  <a:pt x="944708" y="2947604"/>
                  <a:pt x="930657" y="2953027"/>
                  <a:pt x="919483" y="2963872"/>
                </a:cubicBezTo>
                <a:cubicBezTo>
                  <a:pt x="908308" y="2974718"/>
                  <a:pt x="902721" y="2987700"/>
                  <a:pt x="902721" y="3002819"/>
                </a:cubicBezTo>
                <a:cubicBezTo>
                  <a:pt x="902721" y="3019909"/>
                  <a:pt x="908226" y="3033877"/>
                  <a:pt x="919236" y="3044723"/>
                </a:cubicBezTo>
                <a:cubicBezTo>
                  <a:pt x="930247" y="3055569"/>
                  <a:pt x="944543" y="3060992"/>
                  <a:pt x="962127" y="3060992"/>
                </a:cubicBezTo>
                <a:cubicBezTo>
                  <a:pt x="979217" y="3060992"/>
                  <a:pt x="993226" y="3055610"/>
                  <a:pt x="1004155" y="3044847"/>
                </a:cubicBezTo>
                <a:cubicBezTo>
                  <a:pt x="1015083" y="3034083"/>
                  <a:pt x="1020547" y="3020895"/>
                  <a:pt x="1020547" y="3005284"/>
                </a:cubicBezTo>
                <a:cubicBezTo>
                  <a:pt x="1020547" y="2989015"/>
                  <a:pt x="1014918" y="2975335"/>
                  <a:pt x="1003662" y="2964242"/>
                </a:cubicBezTo>
                <a:cubicBezTo>
                  <a:pt x="992405" y="2953150"/>
                  <a:pt x="978396" y="2947604"/>
                  <a:pt x="961634" y="2947604"/>
                </a:cubicBezTo>
                <a:close/>
                <a:moveTo>
                  <a:pt x="3699315" y="2912601"/>
                </a:moveTo>
                <a:lnTo>
                  <a:pt x="3735550" y="2912601"/>
                </a:lnTo>
                <a:lnTo>
                  <a:pt x="3735550" y="3146773"/>
                </a:lnTo>
                <a:lnTo>
                  <a:pt x="3784356" y="3146773"/>
                </a:lnTo>
                <a:lnTo>
                  <a:pt x="3784356" y="3187445"/>
                </a:lnTo>
                <a:lnTo>
                  <a:pt x="3735550" y="3187445"/>
                </a:lnTo>
                <a:lnTo>
                  <a:pt x="3735550" y="3273965"/>
                </a:lnTo>
                <a:lnTo>
                  <a:pt x="3691180" y="3273965"/>
                </a:lnTo>
                <a:lnTo>
                  <a:pt x="3691180" y="3187445"/>
                </a:lnTo>
                <a:lnTo>
                  <a:pt x="3534409" y="3187445"/>
                </a:lnTo>
                <a:lnTo>
                  <a:pt x="3534409" y="3146773"/>
                </a:lnTo>
                <a:lnTo>
                  <a:pt x="3699315" y="2912601"/>
                </a:lnTo>
                <a:close/>
                <a:moveTo>
                  <a:pt x="961141" y="2911122"/>
                </a:moveTo>
                <a:cubicBezTo>
                  <a:pt x="992692" y="2911122"/>
                  <a:pt x="1018082" y="2920284"/>
                  <a:pt x="1037308" y="2938607"/>
                </a:cubicBezTo>
                <a:cubicBezTo>
                  <a:pt x="1056535" y="2956929"/>
                  <a:pt x="1066148" y="2979237"/>
                  <a:pt x="1066148" y="3005530"/>
                </a:cubicBezTo>
                <a:cubicBezTo>
                  <a:pt x="1066148" y="3022292"/>
                  <a:pt x="1061753" y="3036877"/>
                  <a:pt x="1052961" y="3049284"/>
                </a:cubicBezTo>
                <a:cubicBezTo>
                  <a:pt x="1044169" y="3061690"/>
                  <a:pt x="1030817" y="3071263"/>
                  <a:pt x="1012905" y="3078000"/>
                </a:cubicBezTo>
                <a:cubicBezTo>
                  <a:pt x="1035090" y="3085231"/>
                  <a:pt x="1051975" y="3096899"/>
                  <a:pt x="1063560" y="3113003"/>
                </a:cubicBezTo>
                <a:cubicBezTo>
                  <a:pt x="1075146" y="3129107"/>
                  <a:pt x="1080938" y="3148334"/>
                  <a:pt x="1080938" y="3170683"/>
                </a:cubicBezTo>
                <a:cubicBezTo>
                  <a:pt x="1080938" y="3201577"/>
                  <a:pt x="1070010" y="3227542"/>
                  <a:pt x="1048154" y="3248576"/>
                </a:cubicBezTo>
                <a:cubicBezTo>
                  <a:pt x="1026298" y="3269610"/>
                  <a:pt x="997540" y="3280128"/>
                  <a:pt x="961880" y="3280128"/>
                </a:cubicBezTo>
                <a:cubicBezTo>
                  <a:pt x="926221" y="3280128"/>
                  <a:pt x="897463" y="3269569"/>
                  <a:pt x="875607" y="3248453"/>
                </a:cubicBezTo>
                <a:cubicBezTo>
                  <a:pt x="853751" y="3227336"/>
                  <a:pt x="842822" y="3201002"/>
                  <a:pt x="842822" y="3169451"/>
                </a:cubicBezTo>
                <a:cubicBezTo>
                  <a:pt x="842822" y="3145951"/>
                  <a:pt x="848779" y="3126273"/>
                  <a:pt x="860693" y="3110415"/>
                </a:cubicBezTo>
                <a:cubicBezTo>
                  <a:pt x="872607" y="3094557"/>
                  <a:pt x="889575" y="3083752"/>
                  <a:pt x="911595" y="3078000"/>
                </a:cubicBezTo>
                <a:cubicBezTo>
                  <a:pt x="893190" y="3071263"/>
                  <a:pt x="879550" y="3061649"/>
                  <a:pt x="870677" y="3049160"/>
                </a:cubicBezTo>
                <a:cubicBezTo>
                  <a:pt x="861803" y="3036671"/>
                  <a:pt x="857366" y="3021717"/>
                  <a:pt x="857366" y="3004298"/>
                </a:cubicBezTo>
                <a:cubicBezTo>
                  <a:pt x="857366" y="2978005"/>
                  <a:pt x="866815" y="2955902"/>
                  <a:pt x="885713" y="2937990"/>
                </a:cubicBezTo>
                <a:cubicBezTo>
                  <a:pt x="904611" y="2920078"/>
                  <a:pt x="929754" y="2911122"/>
                  <a:pt x="961141" y="2911122"/>
                </a:cubicBezTo>
                <a:close/>
                <a:moveTo>
                  <a:pt x="753091" y="2166800"/>
                </a:moveTo>
                <a:cubicBezTo>
                  <a:pt x="733372" y="2166800"/>
                  <a:pt x="716199" y="2174852"/>
                  <a:pt x="701574" y="2190957"/>
                </a:cubicBezTo>
                <a:cubicBezTo>
                  <a:pt x="686948" y="2207061"/>
                  <a:pt x="679635" y="2227931"/>
                  <a:pt x="679635" y="2253567"/>
                </a:cubicBezTo>
                <a:cubicBezTo>
                  <a:pt x="679635" y="2276573"/>
                  <a:pt x="686578" y="2295266"/>
                  <a:pt x="700464" y="2309645"/>
                </a:cubicBezTo>
                <a:cubicBezTo>
                  <a:pt x="714350" y="2324024"/>
                  <a:pt x="731482" y="2331213"/>
                  <a:pt x="751859" y="2331213"/>
                </a:cubicBezTo>
                <a:cubicBezTo>
                  <a:pt x="772400" y="2331213"/>
                  <a:pt x="789285" y="2324024"/>
                  <a:pt x="802514" y="2309645"/>
                </a:cubicBezTo>
                <a:cubicBezTo>
                  <a:pt x="815743" y="2295266"/>
                  <a:pt x="822357" y="2275341"/>
                  <a:pt x="822357" y="2249870"/>
                </a:cubicBezTo>
                <a:cubicBezTo>
                  <a:pt x="822357" y="2224398"/>
                  <a:pt x="815578" y="2204185"/>
                  <a:pt x="802021" y="2189231"/>
                </a:cubicBezTo>
                <a:cubicBezTo>
                  <a:pt x="788464" y="2174277"/>
                  <a:pt x="772154" y="2166800"/>
                  <a:pt x="753091" y="2166800"/>
                </a:cubicBezTo>
                <a:close/>
                <a:moveTo>
                  <a:pt x="3871622" y="2130072"/>
                </a:moveTo>
                <a:cubicBezTo>
                  <a:pt x="3891342" y="2130072"/>
                  <a:pt x="3909501" y="2134304"/>
                  <a:pt x="3926098" y="2142767"/>
                </a:cubicBezTo>
                <a:cubicBezTo>
                  <a:pt x="3942696" y="2151230"/>
                  <a:pt x="3955390" y="2162774"/>
                  <a:pt x="3964182" y="2177400"/>
                </a:cubicBezTo>
                <a:cubicBezTo>
                  <a:pt x="3972974" y="2192025"/>
                  <a:pt x="3977369" y="2207554"/>
                  <a:pt x="3977369" y="2223987"/>
                </a:cubicBezTo>
                <a:cubicBezTo>
                  <a:pt x="3977369" y="2239599"/>
                  <a:pt x="3973179" y="2253813"/>
                  <a:pt x="3964798" y="2266631"/>
                </a:cubicBezTo>
                <a:cubicBezTo>
                  <a:pt x="3956417" y="2279449"/>
                  <a:pt x="3944010" y="2289638"/>
                  <a:pt x="3927577" y="2297197"/>
                </a:cubicBezTo>
                <a:cubicBezTo>
                  <a:pt x="3948940" y="2302127"/>
                  <a:pt x="3965538" y="2312356"/>
                  <a:pt x="3977369" y="2327886"/>
                </a:cubicBezTo>
                <a:cubicBezTo>
                  <a:pt x="3989201" y="2343415"/>
                  <a:pt x="3995117" y="2362847"/>
                  <a:pt x="3995117" y="2386182"/>
                </a:cubicBezTo>
                <a:cubicBezTo>
                  <a:pt x="3995117" y="2417734"/>
                  <a:pt x="3983614" y="2444479"/>
                  <a:pt x="3960608" y="2466417"/>
                </a:cubicBezTo>
                <a:cubicBezTo>
                  <a:pt x="3937601" y="2488355"/>
                  <a:pt x="3908515" y="2499324"/>
                  <a:pt x="3873348" y="2499324"/>
                </a:cubicBezTo>
                <a:cubicBezTo>
                  <a:pt x="3841632" y="2499324"/>
                  <a:pt x="3815298" y="2489875"/>
                  <a:pt x="3794346" y="2470977"/>
                </a:cubicBezTo>
                <a:cubicBezTo>
                  <a:pt x="3773393" y="2452079"/>
                  <a:pt x="3761438" y="2427594"/>
                  <a:pt x="3758480" y="2397521"/>
                </a:cubicBezTo>
                <a:lnTo>
                  <a:pt x="3802850" y="2391605"/>
                </a:lnTo>
                <a:cubicBezTo>
                  <a:pt x="3807944" y="2416748"/>
                  <a:pt x="3816613" y="2434865"/>
                  <a:pt x="3828855" y="2445958"/>
                </a:cubicBezTo>
                <a:cubicBezTo>
                  <a:pt x="3841098" y="2457050"/>
                  <a:pt x="3856011" y="2462596"/>
                  <a:pt x="3873594" y="2462596"/>
                </a:cubicBezTo>
                <a:cubicBezTo>
                  <a:pt x="3894464" y="2462596"/>
                  <a:pt x="3912089" y="2455366"/>
                  <a:pt x="3926468" y="2440904"/>
                </a:cubicBezTo>
                <a:cubicBezTo>
                  <a:pt x="3940847" y="2426443"/>
                  <a:pt x="3948036" y="2408531"/>
                  <a:pt x="3948036" y="2387168"/>
                </a:cubicBezTo>
                <a:cubicBezTo>
                  <a:pt x="3948036" y="2366791"/>
                  <a:pt x="3941381" y="2349988"/>
                  <a:pt x="3928070" y="2336760"/>
                </a:cubicBezTo>
                <a:cubicBezTo>
                  <a:pt x="3914759" y="2323531"/>
                  <a:pt x="3897833" y="2316917"/>
                  <a:pt x="3877292" y="2316917"/>
                </a:cubicBezTo>
                <a:cubicBezTo>
                  <a:pt x="3868911" y="2316917"/>
                  <a:pt x="3858476" y="2318560"/>
                  <a:pt x="3845987" y="2321847"/>
                </a:cubicBezTo>
                <a:lnTo>
                  <a:pt x="3850917" y="2282900"/>
                </a:lnTo>
                <a:cubicBezTo>
                  <a:pt x="3853875" y="2283229"/>
                  <a:pt x="3856257" y="2283393"/>
                  <a:pt x="3858065" y="2283393"/>
                </a:cubicBezTo>
                <a:cubicBezTo>
                  <a:pt x="3876963" y="2283393"/>
                  <a:pt x="3893971" y="2278463"/>
                  <a:pt x="3909090" y="2268603"/>
                </a:cubicBezTo>
                <a:cubicBezTo>
                  <a:pt x="3924208" y="2258743"/>
                  <a:pt x="3931768" y="2243543"/>
                  <a:pt x="3931768" y="2223001"/>
                </a:cubicBezTo>
                <a:cubicBezTo>
                  <a:pt x="3931768" y="2206733"/>
                  <a:pt x="3926262" y="2193257"/>
                  <a:pt x="3915252" y="2182576"/>
                </a:cubicBezTo>
                <a:cubicBezTo>
                  <a:pt x="3904242" y="2171894"/>
                  <a:pt x="3890027" y="2166554"/>
                  <a:pt x="3872608" y="2166554"/>
                </a:cubicBezTo>
                <a:cubicBezTo>
                  <a:pt x="3855354" y="2166554"/>
                  <a:pt x="3840975" y="2171977"/>
                  <a:pt x="3829471" y="2182822"/>
                </a:cubicBezTo>
                <a:cubicBezTo>
                  <a:pt x="3817968" y="2193668"/>
                  <a:pt x="3810573" y="2209937"/>
                  <a:pt x="3807287" y="2231629"/>
                </a:cubicBezTo>
                <a:lnTo>
                  <a:pt x="3762917" y="2223741"/>
                </a:lnTo>
                <a:cubicBezTo>
                  <a:pt x="3768340" y="2193997"/>
                  <a:pt x="3780665" y="2170950"/>
                  <a:pt x="3799892" y="2154599"/>
                </a:cubicBezTo>
                <a:cubicBezTo>
                  <a:pt x="3819119" y="2138248"/>
                  <a:pt x="3843029" y="2130072"/>
                  <a:pt x="3871622" y="2130072"/>
                </a:cubicBezTo>
                <a:close/>
                <a:moveTo>
                  <a:pt x="747668" y="2130072"/>
                </a:moveTo>
                <a:cubicBezTo>
                  <a:pt x="771168" y="2130072"/>
                  <a:pt x="792654" y="2136399"/>
                  <a:pt x="812127" y="2149052"/>
                </a:cubicBezTo>
                <a:cubicBezTo>
                  <a:pt x="831600" y="2161706"/>
                  <a:pt x="846390" y="2179741"/>
                  <a:pt x="856497" y="2203158"/>
                </a:cubicBezTo>
                <a:cubicBezTo>
                  <a:pt x="866603" y="2226576"/>
                  <a:pt x="871656" y="2260469"/>
                  <a:pt x="871656" y="2304838"/>
                </a:cubicBezTo>
                <a:cubicBezTo>
                  <a:pt x="871656" y="2351015"/>
                  <a:pt x="866644" y="2387784"/>
                  <a:pt x="856620" y="2415145"/>
                </a:cubicBezTo>
                <a:cubicBezTo>
                  <a:pt x="846596" y="2442507"/>
                  <a:pt x="831683" y="2463336"/>
                  <a:pt x="811881" y="2477632"/>
                </a:cubicBezTo>
                <a:cubicBezTo>
                  <a:pt x="792079" y="2491929"/>
                  <a:pt x="768867" y="2499078"/>
                  <a:pt x="742245" y="2499078"/>
                </a:cubicBezTo>
                <a:cubicBezTo>
                  <a:pt x="713981" y="2499078"/>
                  <a:pt x="690892" y="2491231"/>
                  <a:pt x="672980" y="2475537"/>
                </a:cubicBezTo>
                <a:cubicBezTo>
                  <a:pt x="655068" y="2459844"/>
                  <a:pt x="644304" y="2437782"/>
                  <a:pt x="640689" y="2409353"/>
                </a:cubicBezTo>
                <a:lnTo>
                  <a:pt x="683333" y="2405409"/>
                </a:lnTo>
                <a:cubicBezTo>
                  <a:pt x="686948" y="2425457"/>
                  <a:pt x="693850" y="2440001"/>
                  <a:pt x="704039" y="2449039"/>
                </a:cubicBezTo>
                <a:cubicBezTo>
                  <a:pt x="714227" y="2458077"/>
                  <a:pt x="727291" y="2462596"/>
                  <a:pt x="743231" y="2462596"/>
                </a:cubicBezTo>
                <a:cubicBezTo>
                  <a:pt x="756871" y="2462596"/>
                  <a:pt x="768826" y="2459474"/>
                  <a:pt x="779097" y="2453229"/>
                </a:cubicBezTo>
                <a:cubicBezTo>
                  <a:pt x="789367" y="2446985"/>
                  <a:pt x="797789" y="2438645"/>
                  <a:pt x="804363" y="2428210"/>
                </a:cubicBezTo>
                <a:cubicBezTo>
                  <a:pt x="810936" y="2417775"/>
                  <a:pt x="816441" y="2403683"/>
                  <a:pt x="820878" y="2385936"/>
                </a:cubicBezTo>
                <a:cubicBezTo>
                  <a:pt x="825315" y="2368188"/>
                  <a:pt x="827533" y="2350111"/>
                  <a:pt x="827533" y="2331706"/>
                </a:cubicBezTo>
                <a:cubicBezTo>
                  <a:pt x="827533" y="2329734"/>
                  <a:pt x="827451" y="2326776"/>
                  <a:pt x="827287" y="2322832"/>
                </a:cubicBezTo>
                <a:cubicBezTo>
                  <a:pt x="818413" y="2336965"/>
                  <a:pt x="806293" y="2348427"/>
                  <a:pt x="790929" y="2357219"/>
                </a:cubicBezTo>
                <a:cubicBezTo>
                  <a:pt x="775564" y="2366010"/>
                  <a:pt x="758925" y="2370406"/>
                  <a:pt x="741013" y="2370406"/>
                </a:cubicBezTo>
                <a:cubicBezTo>
                  <a:pt x="711105" y="2370406"/>
                  <a:pt x="685798" y="2359560"/>
                  <a:pt x="665092" y="2337869"/>
                </a:cubicBezTo>
                <a:cubicBezTo>
                  <a:pt x="644386" y="2316177"/>
                  <a:pt x="634033" y="2287583"/>
                  <a:pt x="634033" y="2252088"/>
                </a:cubicBezTo>
                <a:cubicBezTo>
                  <a:pt x="634033" y="2215442"/>
                  <a:pt x="644838" y="2185945"/>
                  <a:pt x="666448" y="2163596"/>
                </a:cubicBezTo>
                <a:cubicBezTo>
                  <a:pt x="688057" y="2141247"/>
                  <a:pt x="715131" y="2130072"/>
                  <a:pt x="747668" y="2130072"/>
                </a:cubicBezTo>
                <a:close/>
                <a:moveTo>
                  <a:pt x="1552575" y="1936750"/>
                </a:moveTo>
                <a:lnTo>
                  <a:pt x="1562100" y="1939925"/>
                </a:lnTo>
                <a:lnTo>
                  <a:pt x="2228850" y="2241550"/>
                </a:lnTo>
                <a:lnTo>
                  <a:pt x="2247900" y="2225675"/>
                </a:lnTo>
                <a:lnTo>
                  <a:pt x="2266950" y="2212975"/>
                </a:lnTo>
                <a:lnTo>
                  <a:pt x="2289175" y="2206625"/>
                </a:lnTo>
                <a:lnTo>
                  <a:pt x="2314575" y="2203450"/>
                </a:lnTo>
                <a:lnTo>
                  <a:pt x="2336800" y="2206625"/>
                </a:lnTo>
                <a:lnTo>
                  <a:pt x="2359025" y="2212975"/>
                </a:lnTo>
                <a:lnTo>
                  <a:pt x="2378075" y="2222500"/>
                </a:lnTo>
                <a:lnTo>
                  <a:pt x="2393950" y="2235200"/>
                </a:lnTo>
                <a:lnTo>
                  <a:pt x="2406650" y="2251075"/>
                </a:lnTo>
                <a:lnTo>
                  <a:pt x="2419350" y="2270125"/>
                </a:lnTo>
                <a:lnTo>
                  <a:pt x="2425700" y="2292350"/>
                </a:lnTo>
                <a:lnTo>
                  <a:pt x="2425700" y="2314575"/>
                </a:lnTo>
                <a:lnTo>
                  <a:pt x="2425700" y="2336800"/>
                </a:lnTo>
                <a:lnTo>
                  <a:pt x="2419350" y="2359025"/>
                </a:lnTo>
                <a:lnTo>
                  <a:pt x="2406650" y="2378075"/>
                </a:lnTo>
                <a:lnTo>
                  <a:pt x="2393950" y="2393950"/>
                </a:lnTo>
                <a:lnTo>
                  <a:pt x="2378075" y="2406650"/>
                </a:lnTo>
                <a:lnTo>
                  <a:pt x="2359025" y="2419350"/>
                </a:lnTo>
                <a:lnTo>
                  <a:pt x="2336800" y="2425700"/>
                </a:lnTo>
                <a:lnTo>
                  <a:pt x="2330450" y="2425700"/>
                </a:lnTo>
                <a:lnTo>
                  <a:pt x="2330450" y="3467100"/>
                </a:lnTo>
                <a:lnTo>
                  <a:pt x="2327275" y="3470275"/>
                </a:lnTo>
                <a:lnTo>
                  <a:pt x="2324100" y="3473450"/>
                </a:lnTo>
                <a:lnTo>
                  <a:pt x="2320925" y="3476625"/>
                </a:lnTo>
                <a:lnTo>
                  <a:pt x="2314575" y="3476625"/>
                </a:lnTo>
                <a:lnTo>
                  <a:pt x="2308225" y="3476625"/>
                </a:lnTo>
                <a:lnTo>
                  <a:pt x="2305050" y="3473450"/>
                </a:lnTo>
                <a:lnTo>
                  <a:pt x="2301875" y="3470275"/>
                </a:lnTo>
                <a:lnTo>
                  <a:pt x="2301875" y="3467100"/>
                </a:lnTo>
                <a:lnTo>
                  <a:pt x="2301875" y="2425700"/>
                </a:lnTo>
                <a:lnTo>
                  <a:pt x="2292350" y="2425700"/>
                </a:lnTo>
                <a:lnTo>
                  <a:pt x="2270125" y="2416175"/>
                </a:lnTo>
                <a:lnTo>
                  <a:pt x="2251075" y="2406650"/>
                </a:lnTo>
                <a:lnTo>
                  <a:pt x="2232025" y="2390775"/>
                </a:lnTo>
                <a:lnTo>
                  <a:pt x="1098550" y="2882900"/>
                </a:lnTo>
                <a:lnTo>
                  <a:pt x="1089025" y="2886075"/>
                </a:lnTo>
                <a:lnTo>
                  <a:pt x="1076325" y="2882900"/>
                </a:lnTo>
                <a:lnTo>
                  <a:pt x="1066800" y="2873375"/>
                </a:lnTo>
                <a:lnTo>
                  <a:pt x="1060450" y="2863850"/>
                </a:lnTo>
                <a:lnTo>
                  <a:pt x="1057275" y="2851150"/>
                </a:lnTo>
                <a:lnTo>
                  <a:pt x="1057275" y="2838450"/>
                </a:lnTo>
                <a:lnTo>
                  <a:pt x="1063625" y="2828925"/>
                </a:lnTo>
                <a:lnTo>
                  <a:pt x="1069975" y="2819400"/>
                </a:lnTo>
                <a:lnTo>
                  <a:pt x="2203450" y="2330450"/>
                </a:lnTo>
                <a:lnTo>
                  <a:pt x="2203450" y="2314575"/>
                </a:lnTo>
                <a:lnTo>
                  <a:pt x="2203450" y="2305050"/>
                </a:lnTo>
                <a:lnTo>
                  <a:pt x="1533525" y="2003425"/>
                </a:lnTo>
                <a:lnTo>
                  <a:pt x="1527175" y="1993900"/>
                </a:lnTo>
                <a:lnTo>
                  <a:pt x="1520825" y="1984375"/>
                </a:lnTo>
                <a:lnTo>
                  <a:pt x="1520825" y="1971675"/>
                </a:lnTo>
                <a:lnTo>
                  <a:pt x="1524000" y="1958975"/>
                </a:lnTo>
                <a:lnTo>
                  <a:pt x="1530350" y="1949450"/>
                </a:lnTo>
                <a:lnTo>
                  <a:pt x="1539875" y="1939925"/>
                </a:lnTo>
                <a:lnTo>
                  <a:pt x="1552575" y="1936750"/>
                </a:lnTo>
                <a:close/>
                <a:moveTo>
                  <a:pt x="1093997" y="1385750"/>
                </a:moveTo>
                <a:cubicBezTo>
                  <a:pt x="1073620" y="1385750"/>
                  <a:pt x="1057352" y="1394378"/>
                  <a:pt x="1045191" y="1411632"/>
                </a:cubicBezTo>
                <a:cubicBezTo>
                  <a:pt x="1029908" y="1433653"/>
                  <a:pt x="1022267" y="1474325"/>
                  <a:pt x="1022267" y="1533648"/>
                </a:cubicBezTo>
                <a:cubicBezTo>
                  <a:pt x="1022267" y="1592972"/>
                  <a:pt x="1029210" y="1632452"/>
                  <a:pt x="1043096" y="1652090"/>
                </a:cubicBezTo>
                <a:cubicBezTo>
                  <a:pt x="1056982" y="1671727"/>
                  <a:pt x="1074113" y="1681546"/>
                  <a:pt x="1094490" y="1681546"/>
                </a:cubicBezTo>
                <a:cubicBezTo>
                  <a:pt x="1114867" y="1681546"/>
                  <a:pt x="1131999" y="1671686"/>
                  <a:pt x="1145885" y="1651966"/>
                </a:cubicBezTo>
                <a:cubicBezTo>
                  <a:pt x="1159771" y="1632247"/>
                  <a:pt x="1166714" y="1592807"/>
                  <a:pt x="1166714" y="1533648"/>
                </a:cubicBezTo>
                <a:cubicBezTo>
                  <a:pt x="1166714" y="1474160"/>
                  <a:pt x="1159771" y="1434639"/>
                  <a:pt x="1145885" y="1415083"/>
                </a:cubicBezTo>
                <a:cubicBezTo>
                  <a:pt x="1131999" y="1395528"/>
                  <a:pt x="1114703" y="1385750"/>
                  <a:pt x="1093997" y="1385750"/>
                </a:cubicBezTo>
                <a:close/>
                <a:moveTo>
                  <a:pt x="3668996" y="1349022"/>
                </a:moveTo>
                <a:cubicBezTo>
                  <a:pt x="3703670" y="1349022"/>
                  <a:pt x="3731113" y="1358636"/>
                  <a:pt x="3751326" y="1377862"/>
                </a:cubicBezTo>
                <a:cubicBezTo>
                  <a:pt x="3771538" y="1397089"/>
                  <a:pt x="3781645" y="1420917"/>
                  <a:pt x="3781645" y="1449346"/>
                </a:cubicBezTo>
                <a:cubicBezTo>
                  <a:pt x="3781645" y="1463807"/>
                  <a:pt x="3778687" y="1478022"/>
                  <a:pt x="3772771" y="1491990"/>
                </a:cubicBezTo>
                <a:cubicBezTo>
                  <a:pt x="3766855" y="1505958"/>
                  <a:pt x="3757036" y="1520666"/>
                  <a:pt x="3743315" y="1536113"/>
                </a:cubicBezTo>
                <a:cubicBezTo>
                  <a:pt x="3729593" y="1551560"/>
                  <a:pt x="3706792" y="1572759"/>
                  <a:pt x="3674912" y="1599709"/>
                </a:cubicBezTo>
                <a:cubicBezTo>
                  <a:pt x="3648290" y="1622058"/>
                  <a:pt x="3631200" y="1637218"/>
                  <a:pt x="3623640" y="1645188"/>
                </a:cubicBezTo>
                <a:cubicBezTo>
                  <a:pt x="3616081" y="1653158"/>
                  <a:pt x="3609837" y="1661169"/>
                  <a:pt x="3604907" y="1669221"/>
                </a:cubicBezTo>
                <a:lnTo>
                  <a:pt x="3782138" y="1669221"/>
                </a:lnTo>
                <a:lnTo>
                  <a:pt x="3782138" y="1711865"/>
                </a:lnTo>
                <a:lnTo>
                  <a:pt x="3543283" y="1711865"/>
                </a:lnTo>
                <a:cubicBezTo>
                  <a:pt x="3542954" y="1701184"/>
                  <a:pt x="3544679" y="1690913"/>
                  <a:pt x="3548459" y="1681053"/>
                </a:cubicBezTo>
                <a:cubicBezTo>
                  <a:pt x="3554539" y="1664784"/>
                  <a:pt x="3564276" y="1648762"/>
                  <a:pt x="3577669" y="1632986"/>
                </a:cubicBezTo>
                <a:cubicBezTo>
                  <a:pt x="3591062" y="1617210"/>
                  <a:pt x="3610412" y="1598970"/>
                  <a:pt x="3635719" y="1578264"/>
                </a:cubicBezTo>
                <a:cubicBezTo>
                  <a:pt x="3674994" y="1546055"/>
                  <a:pt x="3701533" y="1520543"/>
                  <a:pt x="3715337" y="1501727"/>
                </a:cubicBezTo>
                <a:cubicBezTo>
                  <a:pt x="3729141" y="1482911"/>
                  <a:pt x="3736043" y="1465122"/>
                  <a:pt x="3736043" y="1448360"/>
                </a:cubicBezTo>
                <a:cubicBezTo>
                  <a:pt x="3736043" y="1430777"/>
                  <a:pt x="3729757" y="1415946"/>
                  <a:pt x="3717186" y="1403868"/>
                </a:cubicBezTo>
                <a:cubicBezTo>
                  <a:pt x="3704615" y="1391789"/>
                  <a:pt x="3688223" y="1385750"/>
                  <a:pt x="3668010" y="1385750"/>
                </a:cubicBezTo>
                <a:cubicBezTo>
                  <a:pt x="3646647" y="1385750"/>
                  <a:pt x="3629556" y="1392159"/>
                  <a:pt x="3616739" y="1404977"/>
                </a:cubicBezTo>
                <a:cubicBezTo>
                  <a:pt x="3603921" y="1417795"/>
                  <a:pt x="3597430" y="1435542"/>
                  <a:pt x="3597265" y="1458220"/>
                </a:cubicBezTo>
                <a:lnTo>
                  <a:pt x="3551663" y="1453537"/>
                </a:lnTo>
                <a:cubicBezTo>
                  <a:pt x="3554786" y="1419520"/>
                  <a:pt x="3566535" y="1393597"/>
                  <a:pt x="3586912" y="1375767"/>
                </a:cubicBezTo>
                <a:cubicBezTo>
                  <a:pt x="3607289" y="1357937"/>
                  <a:pt x="3634651" y="1349022"/>
                  <a:pt x="3668996" y="1349022"/>
                </a:cubicBezTo>
                <a:close/>
                <a:moveTo>
                  <a:pt x="1094490" y="1349022"/>
                </a:moveTo>
                <a:cubicBezTo>
                  <a:pt x="1113881" y="1349022"/>
                  <a:pt x="1130890" y="1352925"/>
                  <a:pt x="1145515" y="1360731"/>
                </a:cubicBezTo>
                <a:cubicBezTo>
                  <a:pt x="1160141" y="1368536"/>
                  <a:pt x="1172219" y="1379793"/>
                  <a:pt x="1181750" y="1394501"/>
                </a:cubicBezTo>
                <a:cubicBezTo>
                  <a:pt x="1191281" y="1409208"/>
                  <a:pt x="1198758" y="1427121"/>
                  <a:pt x="1204181" y="1448237"/>
                </a:cubicBezTo>
                <a:cubicBezTo>
                  <a:pt x="1209604" y="1469354"/>
                  <a:pt x="1212316" y="1497824"/>
                  <a:pt x="1212316" y="1533648"/>
                </a:cubicBezTo>
                <a:cubicBezTo>
                  <a:pt x="1212316" y="1576046"/>
                  <a:pt x="1207961" y="1610267"/>
                  <a:pt x="1199251" y="1636314"/>
                </a:cubicBezTo>
                <a:cubicBezTo>
                  <a:pt x="1190542" y="1662360"/>
                  <a:pt x="1177519" y="1682491"/>
                  <a:pt x="1160182" y="1696706"/>
                </a:cubicBezTo>
                <a:cubicBezTo>
                  <a:pt x="1142845" y="1710920"/>
                  <a:pt x="1120948" y="1718028"/>
                  <a:pt x="1094490" y="1718028"/>
                </a:cubicBezTo>
                <a:cubicBezTo>
                  <a:pt x="1059652" y="1718028"/>
                  <a:pt x="1032291" y="1705538"/>
                  <a:pt x="1012407" y="1680560"/>
                </a:cubicBezTo>
                <a:cubicBezTo>
                  <a:pt x="988579" y="1650487"/>
                  <a:pt x="976665" y="1601517"/>
                  <a:pt x="976665" y="1533648"/>
                </a:cubicBezTo>
                <a:cubicBezTo>
                  <a:pt x="976665" y="1490922"/>
                  <a:pt x="981061" y="1456536"/>
                  <a:pt x="989853" y="1430489"/>
                </a:cubicBezTo>
                <a:cubicBezTo>
                  <a:pt x="998644" y="1404443"/>
                  <a:pt x="1011709" y="1384353"/>
                  <a:pt x="1029045" y="1370221"/>
                </a:cubicBezTo>
                <a:cubicBezTo>
                  <a:pt x="1046382" y="1356088"/>
                  <a:pt x="1068197" y="1349022"/>
                  <a:pt x="1094490" y="1349022"/>
                </a:cubicBezTo>
                <a:close/>
                <a:moveTo>
                  <a:pt x="838971" y="1349022"/>
                </a:moveTo>
                <a:lnTo>
                  <a:pt x="867565" y="1349022"/>
                </a:lnTo>
                <a:lnTo>
                  <a:pt x="867565" y="1711865"/>
                </a:lnTo>
                <a:lnTo>
                  <a:pt x="823195" y="1711865"/>
                </a:lnTo>
                <a:lnTo>
                  <a:pt x="823195" y="1429134"/>
                </a:lnTo>
                <a:cubicBezTo>
                  <a:pt x="812514" y="1439322"/>
                  <a:pt x="798505" y="1449511"/>
                  <a:pt x="781168" y="1459699"/>
                </a:cubicBezTo>
                <a:cubicBezTo>
                  <a:pt x="763831" y="1469888"/>
                  <a:pt x="748260" y="1477529"/>
                  <a:pt x="734456" y="1482623"/>
                </a:cubicBezTo>
                <a:lnTo>
                  <a:pt x="734456" y="1439733"/>
                </a:lnTo>
                <a:cubicBezTo>
                  <a:pt x="759270" y="1428065"/>
                  <a:pt x="780962" y="1413933"/>
                  <a:pt x="799532" y="1397335"/>
                </a:cubicBezTo>
                <a:cubicBezTo>
                  <a:pt x="818101" y="1380738"/>
                  <a:pt x="831247" y="1364634"/>
                  <a:pt x="838971" y="1349022"/>
                </a:cubicBezTo>
                <a:close/>
                <a:moveTo>
                  <a:pt x="3115715" y="777254"/>
                </a:moveTo>
                <a:lnTo>
                  <a:pt x="3144309" y="777254"/>
                </a:lnTo>
                <a:lnTo>
                  <a:pt x="3144309" y="1140097"/>
                </a:lnTo>
                <a:lnTo>
                  <a:pt x="3099939" y="1140097"/>
                </a:lnTo>
                <a:lnTo>
                  <a:pt x="3099939" y="857366"/>
                </a:lnTo>
                <a:cubicBezTo>
                  <a:pt x="3089258" y="867554"/>
                  <a:pt x="3075249" y="877743"/>
                  <a:pt x="3057912" y="887931"/>
                </a:cubicBezTo>
                <a:cubicBezTo>
                  <a:pt x="3040575" y="898120"/>
                  <a:pt x="3025004" y="905761"/>
                  <a:pt x="3011200" y="910855"/>
                </a:cubicBezTo>
                <a:lnTo>
                  <a:pt x="3011200" y="867965"/>
                </a:lnTo>
                <a:cubicBezTo>
                  <a:pt x="3036014" y="856297"/>
                  <a:pt x="3057706" y="842165"/>
                  <a:pt x="3076276" y="825568"/>
                </a:cubicBezTo>
                <a:cubicBezTo>
                  <a:pt x="3094845" y="808970"/>
                  <a:pt x="3107991" y="792866"/>
                  <a:pt x="3115715" y="777254"/>
                </a:cubicBezTo>
                <a:close/>
                <a:moveTo>
                  <a:pt x="1667915" y="777254"/>
                </a:moveTo>
                <a:lnTo>
                  <a:pt x="1696508" y="777254"/>
                </a:lnTo>
                <a:lnTo>
                  <a:pt x="1696508" y="1140097"/>
                </a:lnTo>
                <a:lnTo>
                  <a:pt x="1652139" y="1140097"/>
                </a:lnTo>
                <a:lnTo>
                  <a:pt x="1652139" y="857366"/>
                </a:lnTo>
                <a:cubicBezTo>
                  <a:pt x="1641457" y="867554"/>
                  <a:pt x="1627448" y="877743"/>
                  <a:pt x="1610111" y="887931"/>
                </a:cubicBezTo>
                <a:cubicBezTo>
                  <a:pt x="1592774" y="898120"/>
                  <a:pt x="1577204" y="905761"/>
                  <a:pt x="1563400" y="910856"/>
                </a:cubicBezTo>
                <a:lnTo>
                  <a:pt x="1563400" y="867965"/>
                </a:lnTo>
                <a:cubicBezTo>
                  <a:pt x="1588214" y="856297"/>
                  <a:pt x="1609906" y="842165"/>
                  <a:pt x="1628475" y="825568"/>
                </a:cubicBezTo>
                <a:cubicBezTo>
                  <a:pt x="1647045" y="808970"/>
                  <a:pt x="1660191" y="792866"/>
                  <a:pt x="1667915" y="777254"/>
                </a:cubicBezTo>
                <a:close/>
                <a:moveTo>
                  <a:pt x="1429790" y="777254"/>
                </a:moveTo>
                <a:lnTo>
                  <a:pt x="1458383" y="777254"/>
                </a:lnTo>
                <a:lnTo>
                  <a:pt x="1458383" y="1140097"/>
                </a:lnTo>
                <a:lnTo>
                  <a:pt x="1414014" y="1140097"/>
                </a:lnTo>
                <a:lnTo>
                  <a:pt x="1414014" y="857366"/>
                </a:lnTo>
                <a:cubicBezTo>
                  <a:pt x="1403332" y="867554"/>
                  <a:pt x="1389323" y="877743"/>
                  <a:pt x="1371986" y="887931"/>
                </a:cubicBezTo>
                <a:cubicBezTo>
                  <a:pt x="1354649" y="898120"/>
                  <a:pt x="1339079" y="905761"/>
                  <a:pt x="1325275" y="910856"/>
                </a:cubicBezTo>
                <a:lnTo>
                  <a:pt x="1325275" y="867965"/>
                </a:lnTo>
                <a:cubicBezTo>
                  <a:pt x="1350089" y="856297"/>
                  <a:pt x="1371781" y="842165"/>
                  <a:pt x="1390350" y="825568"/>
                </a:cubicBezTo>
                <a:cubicBezTo>
                  <a:pt x="1408919" y="808970"/>
                  <a:pt x="1422066" y="792866"/>
                  <a:pt x="1429790" y="777254"/>
                </a:cubicBezTo>
                <a:close/>
                <a:moveTo>
                  <a:pt x="2449527" y="567973"/>
                </a:moveTo>
                <a:cubicBezTo>
                  <a:pt x="2484201" y="567973"/>
                  <a:pt x="2511644" y="577587"/>
                  <a:pt x="2531857" y="596813"/>
                </a:cubicBezTo>
                <a:cubicBezTo>
                  <a:pt x="2552070" y="616040"/>
                  <a:pt x="2562176" y="639868"/>
                  <a:pt x="2562176" y="668297"/>
                </a:cubicBezTo>
                <a:cubicBezTo>
                  <a:pt x="2562176" y="682759"/>
                  <a:pt x="2559218" y="696973"/>
                  <a:pt x="2553302" y="710941"/>
                </a:cubicBezTo>
                <a:cubicBezTo>
                  <a:pt x="2547386" y="724909"/>
                  <a:pt x="2537568" y="739617"/>
                  <a:pt x="2523846" y="755064"/>
                </a:cubicBezTo>
                <a:cubicBezTo>
                  <a:pt x="2510124" y="770511"/>
                  <a:pt x="2487323" y="791710"/>
                  <a:pt x="2455443" y="818660"/>
                </a:cubicBezTo>
                <a:cubicBezTo>
                  <a:pt x="2428822" y="841009"/>
                  <a:pt x="2411731" y="856169"/>
                  <a:pt x="2404172" y="864139"/>
                </a:cubicBezTo>
                <a:cubicBezTo>
                  <a:pt x="2396613" y="872109"/>
                  <a:pt x="2390368" y="880120"/>
                  <a:pt x="2385438" y="888172"/>
                </a:cubicBezTo>
                <a:lnTo>
                  <a:pt x="2562669" y="888172"/>
                </a:lnTo>
                <a:lnTo>
                  <a:pt x="2562669" y="930816"/>
                </a:lnTo>
                <a:lnTo>
                  <a:pt x="2323814" y="930816"/>
                </a:lnTo>
                <a:cubicBezTo>
                  <a:pt x="2323485" y="920135"/>
                  <a:pt x="2325211" y="909864"/>
                  <a:pt x="2328990" y="900004"/>
                </a:cubicBezTo>
                <a:cubicBezTo>
                  <a:pt x="2335071" y="883735"/>
                  <a:pt x="2344807" y="867713"/>
                  <a:pt x="2358200" y="851937"/>
                </a:cubicBezTo>
                <a:cubicBezTo>
                  <a:pt x="2371593" y="836161"/>
                  <a:pt x="2390943" y="817921"/>
                  <a:pt x="2416250" y="797215"/>
                </a:cubicBezTo>
                <a:cubicBezTo>
                  <a:pt x="2455525" y="765006"/>
                  <a:pt x="2482065" y="739494"/>
                  <a:pt x="2495869" y="720678"/>
                </a:cubicBezTo>
                <a:cubicBezTo>
                  <a:pt x="2509672" y="701862"/>
                  <a:pt x="2516574" y="684073"/>
                  <a:pt x="2516574" y="667311"/>
                </a:cubicBezTo>
                <a:cubicBezTo>
                  <a:pt x="2516574" y="649728"/>
                  <a:pt x="2510289" y="634897"/>
                  <a:pt x="2497717" y="622819"/>
                </a:cubicBezTo>
                <a:cubicBezTo>
                  <a:pt x="2485146" y="610740"/>
                  <a:pt x="2468754" y="604701"/>
                  <a:pt x="2448541" y="604701"/>
                </a:cubicBezTo>
                <a:cubicBezTo>
                  <a:pt x="2427178" y="604701"/>
                  <a:pt x="2410088" y="611110"/>
                  <a:pt x="2397270" y="623928"/>
                </a:cubicBezTo>
                <a:cubicBezTo>
                  <a:pt x="2384452" y="636746"/>
                  <a:pt x="2377961" y="654494"/>
                  <a:pt x="2377797" y="677171"/>
                </a:cubicBezTo>
                <a:lnTo>
                  <a:pt x="2332195" y="672488"/>
                </a:lnTo>
                <a:cubicBezTo>
                  <a:pt x="2335317" y="638471"/>
                  <a:pt x="2347067" y="612548"/>
                  <a:pt x="2367444" y="594718"/>
                </a:cubicBezTo>
                <a:cubicBezTo>
                  <a:pt x="2387821" y="576888"/>
                  <a:pt x="2415182" y="567973"/>
                  <a:pt x="2449527" y="567973"/>
                </a:cubicBezTo>
                <a:close/>
                <a:moveTo>
                  <a:pt x="2191790" y="567973"/>
                </a:moveTo>
                <a:lnTo>
                  <a:pt x="2220383" y="567973"/>
                </a:lnTo>
                <a:lnTo>
                  <a:pt x="2220383" y="930816"/>
                </a:lnTo>
                <a:lnTo>
                  <a:pt x="2176014" y="930816"/>
                </a:lnTo>
                <a:lnTo>
                  <a:pt x="2176014" y="648084"/>
                </a:lnTo>
                <a:cubicBezTo>
                  <a:pt x="2165332" y="658273"/>
                  <a:pt x="2151323" y="668462"/>
                  <a:pt x="2133986" y="678650"/>
                </a:cubicBezTo>
                <a:cubicBezTo>
                  <a:pt x="2116649" y="688839"/>
                  <a:pt x="2101079" y="696480"/>
                  <a:pt x="2087275" y="701574"/>
                </a:cubicBezTo>
                <a:lnTo>
                  <a:pt x="2087275" y="658684"/>
                </a:lnTo>
                <a:cubicBezTo>
                  <a:pt x="2112089" y="647016"/>
                  <a:pt x="2133781" y="632884"/>
                  <a:pt x="2152350" y="616287"/>
                </a:cubicBezTo>
                <a:cubicBezTo>
                  <a:pt x="2170919" y="599689"/>
                  <a:pt x="2184066" y="583585"/>
                  <a:pt x="2191790" y="567973"/>
                </a:cubicBezTo>
                <a:close/>
                <a:moveTo>
                  <a:pt x="2298700" y="288925"/>
                </a:moveTo>
                <a:lnTo>
                  <a:pt x="2197100" y="292100"/>
                </a:lnTo>
                <a:lnTo>
                  <a:pt x="2092325" y="298450"/>
                </a:lnTo>
                <a:lnTo>
                  <a:pt x="1993900" y="311150"/>
                </a:lnTo>
                <a:lnTo>
                  <a:pt x="1892300" y="330200"/>
                </a:lnTo>
                <a:lnTo>
                  <a:pt x="1797050" y="352425"/>
                </a:lnTo>
                <a:lnTo>
                  <a:pt x="1701800" y="377825"/>
                </a:lnTo>
                <a:lnTo>
                  <a:pt x="1606550" y="409575"/>
                </a:lnTo>
                <a:lnTo>
                  <a:pt x="1514475" y="447675"/>
                </a:lnTo>
                <a:lnTo>
                  <a:pt x="1425575" y="485775"/>
                </a:lnTo>
                <a:lnTo>
                  <a:pt x="1339850" y="530225"/>
                </a:lnTo>
                <a:lnTo>
                  <a:pt x="1254125" y="581025"/>
                </a:lnTo>
                <a:lnTo>
                  <a:pt x="1174750" y="631825"/>
                </a:lnTo>
                <a:lnTo>
                  <a:pt x="1095375" y="688975"/>
                </a:lnTo>
                <a:lnTo>
                  <a:pt x="1019175" y="746125"/>
                </a:lnTo>
                <a:lnTo>
                  <a:pt x="946150" y="809625"/>
                </a:lnTo>
                <a:lnTo>
                  <a:pt x="876300" y="876300"/>
                </a:lnTo>
                <a:lnTo>
                  <a:pt x="809625" y="946150"/>
                </a:lnTo>
                <a:lnTo>
                  <a:pt x="746125" y="1019175"/>
                </a:lnTo>
                <a:lnTo>
                  <a:pt x="685800" y="1095375"/>
                </a:lnTo>
                <a:lnTo>
                  <a:pt x="631825" y="1174750"/>
                </a:lnTo>
                <a:lnTo>
                  <a:pt x="577850" y="1257300"/>
                </a:lnTo>
                <a:lnTo>
                  <a:pt x="530225" y="1339850"/>
                </a:lnTo>
                <a:lnTo>
                  <a:pt x="485775" y="1428750"/>
                </a:lnTo>
                <a:lnTo>
                  <a:pt x="444500" y="1517650"/>
                </a:lnTo>
                <a:lnTo>
                  <a:pt x="409575" y="1609725"/>
                </a:lnTo>
                <a:lnTo>
                  <a:pt x="377825" y="1701800"/>
                </a:lnTo>
                <a:lnTo>
                  <a:pt x="349250" y="1797050"/>
                </a:lnTo>
                <a:lnTo>
                  <a:pt x="327025" y="1895475"/>
                </a:lnTo>
                <a:lnTo>
                  <a:pt x="311150" y="1993900"/>
                </a:lnTo>
                <a:lnTo>
                  <a:pt x="298450" y="2095500"/>
                </a:lnTo>
                <a:lnTo>
                  <a:pt x="288925" y="2197100"/>
                </a:lnTo>
                <a:lnTo>
                  <a:pt x="285750" y="2301875"/>
                </a:lnTo>
                <a:lnTo>
                  <a:pt x="288925" y="2403475"/>
                </a:lnTo>
                <a:lnTo>
                  <a:pt x="298450" y="2505075"/>
                </a:lnTo>
                <a:lnTo>
                  <a:pt x="311150" y="2606675"/>
                </a:lnTo>
                <a:lnTo>
                  <a:pt x="327025" y="2705100"/>
                </a:lnTo>
                <a:lnTo>
                  <a:pt x="349250" y="2803525"/>
                </a:lnTo>
                <a:lnTo>
                  <a:pt x="377825" y="2898775"/>
                </a:lnTo>
                <a:lnTo>
                  <a:pt x="409575" y="2990850"/>
                </a:lnTo>
                <a:lnTo>
                  <a:pt x="444500" y="3082925"/>
                </a:lnTo>
                <a:lnTo>
                  <a:pt x="485775" y="3171825"/>
                </a:lnTo>
                <a:lnTo>
                  <a:pt x="530225" y="3260725"/>
                </a:lnTo>
                <a:lnTo>
                  <a:pt x="577850" y="3343275"/>
                </a:lnTo>
                <a:lnTo>
                  <a:pt x="631825" y="3425825"/>
                </a:lnTo>
                <a:lnTo>
                  <a:pt x="685800" y="3505200"/>
                </a:lnTo>
                <a:lnTo>
                  <a:pt x="746125" y="3581400"/>
                </a:lnTo>
                <a:lnTo>
                  <a:pt x="809625" y="3654425"/>
                </a:lnTo>
                <a:lnTo>
                  <a:pt x="876300" y="3724275"/>
                </a:lnTo>
                <a:lnTo>
                  <a:pt x="946150" y="3790950"/>
                </a:lnTo>
                <a:lnTo>
                  <a:pt x="1019175" y="3854450"/>
                </a:lnTo>
                <a:lnTo>
                  <a:pt x="1095375" y="3911600"/>
                </a:lnTo>
                <a:lnTo>
                  <a:pt x="1174750" y="3968750"/>
                </a:lnTo>
                <a:lnTo>
                  <a:pt x="1254125" y="4022725"/>
                </a:lnTo>
                <a:lnTo>
                  <a:pt x="1339850" y="4070350"/>
                </a:lnTo>
                <a:lnTo>
                  <a:pt x="1425575" y="4114800"/>
                </a:lnTo>
                <a:lnTo>
                  <a:pt x="1514475" y="4156075"/>
                </a:lnTo>
                <a:lnTo>
                  <a:pt x="1606550" y="4191000"/>
                </a:lnTo>
                <a:lnTo>
                  <a:pt x="1701800" y="4222750"/>
                </a:lnTo>
                <a:lnTo>
                  <a:pt x="1797050" y="4248150"/>
                </a:lnTo>
                <a:lnTo>
                  <a:pt x="1892300" y="4270375"/>
                </a:lnTo>
                <a:lnTo>
                  <a:pt x="1993900" y="4289425"/>
                </a:lnTo>
                <a:lnTo>
                  <a:pt x="2092325" y="4302125"/>
                </a:lnTo>
                <a:lnTo>
                  <a:pt x="2197100" y="4311650"/>
                </a:lnTo>
                <a:lnTo>
                  <a:pt x="2298700" y="4311650"/>
                </a:lnTo>
                <a:lnTo>
                  <a:pt x="2403475" y="4311650"/>
                </a:lnTo>
                <a:lnTo>
                  <a:pt x="2505075" y="4302125"/>
                </a:lnTo>
                <a:lnTo>
                  <a:pt x="2606675" y="4289425"/>
                </a:lnTo>
                <a:lnTo>
                  <a:pt x="2705100" y="4270375"/>
                </a:lnTo>
                <a:lnTo>
                  <a:pt x="2803525" y="4248150"/>
                </a:lnTo>
                <a:lnTo>
                  <a:pt x="2898775" y="4222750"/>
                </a:lnTo>
                <a:lnTo>
                  <a:pt x="2990850" y="4191000"/>
                </a:lnTo>
                <a:lnTo>
                  <a:pt x="3082925" y="4156075"/>
                </a:lnTo>
                <a:lnTo>
                  <a:pt x="3171825" y="4114800"/>
                </a:lnTo>
                <a:lnTo>
                  <a:pt x="3257550" y="4070350"/>
                </a:lnTo>
                <a:lnTo>
                  <a:pt x="3343275" y="4022725"/>
                </a:lnTo>
                <a:lnTo>
                  <a:pt x="3425825" y="3968750"/>
                </a:lnTo>
                <a:lnTo>
                  <a:pt x="3502025" y="3911600"/>
                </a:lnTo>
                <a:lnTo>
                  <a:pt x="3578225" y="3854450"/>
                </a:lnTo>
                <a:lnTo>
                  <a:pt x="3651250" y="3790950"/>
                </a:lnTo>
                <a:lnTo>
                  <a:pt x="3721100" y="3724275"/>
                </a:lnTo>
                <a:lnTo>
                  <a:pt x="3787775" y="3654425"/>
                </a:lnTo>
                <a:lnTo>
                  <a:pt x="3851275" y="3581400"/>
                </a:lnTo>
                <a:lnTo>
                  <a:pt x="3911600" y="3505200"/>
                </a:lnTo>
                <a:lnTo>
                  <a:pt x="3968750" y="3425825"/>
                </a:lnTo>
                <a:lnTo>
                  <a:pt x="4019550" y="3343275"/>
                </a:lnTo>
                <a:lnTo>
                  <a:pt x="4067175" y="3260725"/>
                </a:lnTo>
                <a:lnTo>
                  <a:pt x="4111625" y="3171825"/>
                </a:lnTo>
                <a:lnTo>
                  <a:pt x="4152900" y="3082925"/>
                </a:lnTo>
                <a:lnTo>
                  <a:pt x="4187825" y="2990850"/>
                </a:lnTo>
                <a:lnTo>
                  <a:pt x="4219575" y="2898775"/>
                </a:lnTo>
                <a:lnTo>
                  <a:pt x="4248150" y="2803525"/>
                </a:lnTo>
                <a:lnTo>
                  <a:pt x="4270375" y="2705100"/>
                </a:lnTo>
                <a:lnTo>
                  <a:pt x="4289425" y="2606675"/>
                </a:lnTo>
                <a:lnTo>
                  <a:pt x="4302125" y="2505075"/>
                </a:lnTo>
                <a:lnTo>
                  <a:pt x="4308475" y="2403475"/>
                </a:lnTo>
                <a:lnTo>
                  <a:pt x="4311650" y="2301875"/>
                </a:lnTo>
                <a:lnTo>
                  <a:pt x="4308475" y="2197100"/>
                </a:lnTo>
                <a:lnTo>
                  <a:pt x="4302125" y="2095500"/>
                </a:lnTo>
                <a:lnTo>
                  <a:pt x="4289425" y="1993900"/>
                </a:lnTo>
                <a:lnTo>
                  <a:pt x="4270375" y="1895475"/>
                </a:lnTo>
                <a:lnTo>
                  <a:pt x="4248150" y="1797050"/>
                </a:lnTo>
                <a:lnTo>
                  <a:pt x="4219575" y="1701800"/>
                </a:lnTo>
                <a:lnTo>
                  <a:pt x="4187825" y="1609725"/>
                </a:lnTo>
                <a:lnTo>
                  <a:pt x="4152900" y="1517650"/>
                </a:lnTo>
                <a:lnTo>
                  <a:pt x="4111625" y="1428750"/>
                </a:lnTo>
                <a:lnTo>
                  <a:pt x="4067175" y="1339850"/>
                </a:lnTo>
                <a:lnTo>
                  <a:pt x="4019550" y="1257300"/>
                </a:lnTo>
                <a:lnTo>
                  <a:pt x="3968750" y="1174750"/>
                </a:lnTo>
                <a:lnTo>
                  <a:pt x="3911600" y="1095375"/>
                </a:lnTo>
                <a:lnTo>
                  <a:pt x="3851275" y="1019175"/>
                </a:lnTo>
                <a:lnTo>
                  <a:pt x="3787775" y="946150"/>
                </a:lnTo>
                <a:lnTo>
                  <a:pt x="3721100" y="876300"/>
                </a:lnTo>
                <a:lnTo>
                  <a:pt x="3651250" y="809625"/>
                </a:lnTo>
                <a:lnTo>
                  <a:pt x="3578225" y="746125"/>
                </a:lnTo>
                <a:lnTo>
                  <a:pt x="3502025" y="688975"/>
                </a:lnTo>
                <a:lnTo>
                  <a:pt x="3425825" y="631825"/>
                </a:lnTo>
                <a:lnTo>
                  <a:pt x="3343275" y="581025"/>
                </a:lnTo>
                <a:lnTo>
                  <a:pt x="3257550" y="530225"/>
                </a:lnTo>
                <a:lnTo>
                  <a:pt x="3171825" y="485775"/>
                </a:lnTo>
                <a:lnTo>
                  <a:pt x="3082925" y="447675"/>
                </a:lnTo>
                <a:lnTo>
                  <a:pt x="2990850" y="409575"/>
                </a:lnTo>
                <a:lnTo>
                  <a:pt x="2898775" y="377825"/>
                </a:lnTo>
                <a:lnTo>
                  <a:pt x="2803525" y="352425"/>
                </a:lnTo>
                <a:lnTo>
                  <a:pt x="2705100" y="330200"/>
                </a:lnTo>
                <a:lnTo>
                  <a:pt x="2606675" y="311150"/>
                </a:lnTo>
                <a:lnTo>
                  <a:pt x="2505075" y="298450"/>
                </a:lnTo>
                <a:lnTo>
                  <a:pt x="2403475" y="292100"/>
                </a:lnTo>
                <a:lnTo>
                  <a:pt x="2298700" y="288925"/>
                </a:lnTo>
                <a:close/>
                <a:moveTo>
                  <a:pt x="1146175" y="0"/>
                </a:moveTo>
                <a:lnTo>
                  <a:pt x="1285875" y="0"/>
                </a:lnTo>
                <a:lnTo>
                  <a:pt x="1454150" y="0"/>
                </a:lnTo>
                <a:lnTo>
                  <a:pt x="3175000" y="0"/>
                </a:lnTo>
                <a:lnTo>
                  <a:pt x="3343275" y="0"/>
                </a:lnTo>
                <a:lnTo>
                  <a:pt x="3482975" y="0"/>
                </a:lnTo>
                <a:lnTo>
                  <a:pt x="3562350" y="3175"/>
                </a:lnTo>
                <a:lnTo>
                  <a:pt x="3638550" y="9525"/>
                </a:lnTo>
                <a:lnTo>
                  <a:pt x="3714750" y="15875"/>
                </a:lnTo>
                <a:lnTo>
                  <a:pt x="3787775" y="28575"/>
                </a:lnTo>
                <a:lnTo>
                  <a:pt x="3860800" y="44450"/>
                </a:lnTo>
                <a:lnTo>
                  <a:pt x="3933825" y="63500"/>
                </a:lnTo>
                <a:lnTo>
                  <a:pt x="4003675" y="88900"/>
                </a:lnTo>
                <a:lnTo>
                  <a:pt x="4076700" y="120650"/>
                </a:lnTo>
                <a:lnTo>
                  <a:pt x="4108450" y="139700"/>
                </a:lnTo>
                <a:lnTo>
                  <a:pt x="4143375" y="158750"/>
                </a:lnTo>
                <a:lnTo>
                  <a:pt x="4206875" y="203200"/>
                </a:lnTo>
                <a:lnTo>
                  <a:pt x="4267200" y="254000"/>
                </a:lnTo>
                <a:lnTo>
                  <a:pt x="4324350" y="304800"/>
                </a:lnTo>
                <a:lnTo>
                  <a:pt x="4375150" y="361950"/>
                </a:lnTo>
                <a:lnTo>
                  <a:pt x="4425950" y="422275"/>
                </a:lnTo>
                <a:lnTo>
                  <a:pt x="4470400" y="485775"/>
                </a:lnTo>
                <a:lnTo>
                  <a:pt x="4489450" y="517525"/>
                </a:lnTo>
                <a:lnTo>
                  <a:pt x="4508500" y="552450"/>
                </a:lnTo>
                <a:lnTo>
                  <a:pt x="4540250" y="622300"/>
                </a:lnTo>
                <a:lnTo>
                  <a:pt x="4565650" y="695325"/>
                </a:lnTo>
                <a:lnTo>
                  <a:pt x="4584700" y="768350"/>
                </a:lnTo>
                <a:lnTo>
                  <a:pt x="4600575" y="841375"/>
                </a:lnTo>
                <a:lnTo>
                  <a:pt x="4613275" y="914400"/>
                </a:lnTo>
                <a:lnTo>
                  <a:pt x="4619625" y="990600"/>
                </a:lnTo>
                <a:lnTo>
                  <a:pt x="4625975" y="1066800"/>
                </a:lnTo>
                <a:lnTo>
                  <a:pt x="4625975" y="1146175"/>
                </a:lnTo>
                <a:lnTo>
                  <a:pt x="4629150" y="1282700"/>
                </a:lnTo>
                <a:lnTo>
                  <a:pt x="4629150" y="1454150"/>
                </a:lnTo>
                <a:lnTo>
                  <a:pt x="4629150" y="3175000"/>
                </a:lnTo>
                <a:lnTo>
                  <a:pt x="4629150" y="3343275"/>
                </a:lnTo>
                <a:lnTo>
                  <a:pt x="4625975" y="3482975"/>
                </a:lnTo>
                <a:lnTo>
                  <a:pt x="4625975" y="3562350"/>
                </a:lnTo>
                <a:lnTo>
                  <a:pt x="4619625" y="3638550"/>
                </a:lnTo>
                <a:lnTo>
                  <a:pt x="4613275" y="3714750"/>
                </a:lnTo>
                <a:lnTo>
                  <a:pt x="4600575" y="3787775"/>
                </a:lnTo>
                <a:lnTo>
                  <a:pt x="4584700" y="3860800"/>
                </a:lnTo>
                <a:lnTo>
                  <a:pt x="4565650" y="3933825"/>
                </a:lnTo>
                <a:lnTo>
                  <a:pt x="4540250" y="4003675"/>
                </a:lnTo>
                <a:lnTo>
                  <a:pt x="4508500" y="4073525"/>
                </a:lnTo>
                <a:lnTo>
                  <a:pt x="4489450" y="4108450"/>
                </a:lnTo>
                <a:lnTo>
                  <a:pt x="4470400" y="4143375"/>
                </a:lnTo>
                <a:lnTo>
                  <a:pt x="4425950" y="4206875"/>
                </a:lnTo>
                <a:lnTo>
                  <a:pt x="4375150" y="4267200"/>
                </a:lnTo>
                <a:lnTo>
                  <a:pt x="4324350" y="4324350"/>
                </a:lnTo>
                <a:lnTo>
                  <a:pt x="4267200" y="4375150"/>
                </a:lnTo>
                <a:lnTo>
                  <a:pt x="4206875" y="4425950"/>
                </a:lnTo>
                <a:lnTo>
                  <a:pt x="4143375" y="4470400"/>
                </a:lnTo>
                <a:lnTo>
                  <a:pt x="4108450" y="4489450"/>
                </a:lnTo>
                <a:lnTo>
                  <a:pt x="4076700" y="4508500"/>
                </a:lnTo>
                <a:lnTo>
                  <a:pt x="4003675" y="4540250"/>
                </a:lnTo>
                <a:lnTo>
                  <a:pt x="3933825" y="4565650"/>
                </a:lnTo>
                <a:lnTo>
                  <a:pt x="3860800" y="4584700"/>
                </a:lnTo>
                <a:lnTo>
                  <a:pt x="3787775" y="4600575"/>
                </a:lnTo>
                <a:lnTo>
                  <a:pt x="3714750" y="4613275"/>
                </a:lnTo>
                <a:lnTo>
                  <a:pt x="3638550" y="4619625"/>
                </a:lnTo>
                <a:lnTo>
                  <a:pt x="3562350" y="4625975"/>
                </a:lnTo>
                <a:lnTo>
                  <a:pt x="3482975" y="4625975"/>
                </a:lnTo>
                <a:lnTo>
                  <a:pt x="3343275" y="4629150"/>
                </a:lnTo>
                <a:lnTo>
                  <a:pt x="3175000" y="4629150"/>
                </a:lnTo>
                <a:lnTo>
                  <a:pt x="1454150" y="4629150"/>
                </a:lnTo>
                <a:lnTo>
                  <a:pt x="1285875" y="4629150"/>
                </a:lnTo>
                <a:lnTo>
                  <a:pt x="1146175" y="4625975"/>
                </a:lnTo>
                <a:lnTo>
                  <a:pt x="1066800" y="4625975"/>
                </a:lnTo>
                <a:lnTo>
                  <a:pt x="990600" y="4619625"/>
                </a:lnTo>
                <a:lnTo>
                  <a:pt x="914400" y="4613275"/>
                </a:lnTo>
                <a:lnTo>
                  <a:pt x="841375" y="4600575"/>
                </a:lnTo>
                <a:lnTo>
                  <a:pt x="768350" y="4584700"/>
                </a:lnTo>
                <a:lnTo>
                  <a:pt x="695325" y="4565650"/>
                </a:lnTo>
                <a:lnTo>
                  <a:pt x="625475" y="4540250"/>
                </a:lnTo>
                <a:lnTo>
                  <a:pt x="555625" y="4508500"/>
                </a:lnTo>
                <a:lnTo>
                  <a:pt x="520700" y="4489450"/>
                </a:lnTo>
                <a:lnTo>
                  <a:pt x="485775" y="4470400"/>
                </a:lnTo>
                <a:lnTo>
                  <a:pt x="422275" y="4425950"/>
                </a:lnTo>
                <a:lnTo>
                  <a:pt x="361950" y="4375150"/>
                </a:lnTo>
                <a:lnTo>
                  <a:pt x="304800" y="4324350"/>
                </a:lnTo>
                <a:lnTo>
                  <a:pt x="254000" y="4267200"/>
                </a:lnTo>
                <a:lnTo>
                  <a:pt x="203200" y="4206875"/>
                </a:lnTo>
                <a:lnTo>
                  <a:pt x="158750" y="4143375"/>
                </a:lnTo>
                <a:lnTo>
                  <a:pt x="139700" y="4108450"/>
                </a:lnTo>
                <a:lnTo>
                  <a:pt x="120650" y="4073525"/>
                </a:lnTo>
                <a:lnTo>
                  <a:pt x="88900" y="4003675"/>
                </a:lnTo>
                <a:lnTo>
                  <a:pt x="63500" y="3933825"/>
                </a:lnTo>
                <a:lnTo>
                  <a:pt x="44450" y="3860800"/>
                </a:lnTo>
                <a:lnTo>
                  <a:pt x="28575" y="3787775"/>
                </a:lnTo>
                <a:lnTo>
                  <a:pt x="15875" y="3714750"/>
                </a:lnTo>
                <a:lnTo>
                  <a:pt x="9525" y="3638550"/>
                </a:lnTo>
                <a:lnTo>
                  <a:pt x="3175" y="3562350"/>
                </a:lnTo>
                <a:lnTo>
                  <a:pt x="3175" y="3482975"/>
                </a:lnTo>
                <a:lnTo>
                  <a:pt x="0" y="3343275"/>
                </a:lnTo>
                <a:lnTo>
                  <a:pt x="0" y="3175000"/>
                </a:lnTo>
                <a:lnTo>
                  <a:pt x="0" y="1454150"/>
                </a:lnTo>
                <a:lnTo>
                  <a:pt x="0" y="1282700"/>
                </a:lnTo>
                <a:lnTo>
                  <a:pt x="3175" y="1146175"/>
                </a:lnTo>
                <a:lnTo>
                  <a:pt x="3175" y="1066800"/>
                </a:lnTo>
                <a:lnTo>
                  <a:pt x="9525" y="990600"/>
                </a:lnTo>
                <a:lnTo>
                  <a:pt x="15875" y="914400"/>
                </a:lnTo>
                <a:lnTo>
                  <a:pt x="28575" y="841375"/>
                </a:lnTo>
                <a:lnTo>
                  <a:pt x="44450" y="768350"/>
                </a:lnTo>
                <a:lnTo>
                  <a:pt x="63500" y="695325"/>
                </a:lnTo>
                <a:lnTo>
                  <a:pt x="88900" y="622300"/>
                </a:lnTo>
                <a:lnTo>
                  <a:pt x="120650" y="552450"/>
                </a:lnTo>
                <a:lnTo>
                  <a:pt x="139700" y="517525"/>
                </a:lnTo>
                <a:lnTo>
                  <a:pt x="158750" y="485775"/>
                </a:lnTo>
                <a:lnTo>
                  <a:pt x="203200" y="422275"/>
                </a:lnTo>
                <a:lnTo>
                  <a:pt x="254000" y="361950"/>
                </a:lnTo>
                <a:lnTo>
                  <a:pt x="304800" y="304800"/>
                </a:lnTo>
                <a:lnTo>
                  <a:pt x="361950" y="254000"/>
                </a:lnTo>
                <a:lnTo>
                  <a:pt x="422275" y="203200"/>
                </a:lnTo>
                <a:lnTo>
                  <a:pt x="485775" y="158750"/>
                </a:lnTo>
                <a:lnTo>
                  <a:pt x="520700" y="139700"/>
                </a:lnTo>
                <a:lnTo>
                  <a:pt x="555625" y="120650"/>
                </a:lnTo>
                <a:lnTo>
                  <a:pt x="625475" y="88900"/>
                </a:lnTo>
                <a:lnTo>
                  <a:pt x="695325" y="63500"/>
                </a:lnTo>
                <a:lnTo>
                  <a:pt x="768350" y="44450"/>
                </a:lnTo>
                <a:lnTo>
                  <a:pt x="841375" y="28575"/>
                </a:lnTo>
                <a:lnTo>
                  <a:pt x="914400" y="15875"/>
                </a:lnTo>
                <a:lnTo>
                  <a:pt x="990600" y="9525"/>
                </a:lnTo>
                <a:lnTo>
                  <a:pt x="1066800" y="3175"/>
                </a:lnTo>
                <a:lnTo>
                  <a:pt x="1146175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13" name="isľiďè"/>
          <p:cNvSpPr/>
          <p:nvPr/>
        </p:nvSpPr>
        <p:spPr bwMode="auto">
          <a:xfrm>
            <a:off x="7087152" y="4767105"/>
            <a:ext cx="332999" cy="333000"/>
          </a:xfrm>
          <a:custGeom>
            <a:avLst/>
            <a:gdLst>
              <a:gd name="T0" fmla="*/ 900239 w 3431"/>
              <a:gd name="T1" fmla="*/ 1800397 h 3431"/>
              <a:gd name="T2" fmla="*/ 0 w 3431"/>
              <a:gd name="T3" fmla="*/ 900461 h 3431"/>
              <a:gd name="T4" fmla="*/ 900239 w 3431"/>
              <a:gd name="T5" fmla="*/ 0 h 3431"/>
              <a:gd name="T6" fmla="*/ 1799953 w 3431"/>
              <a:gd name="T7" fmla="*/ 900461 h 3431"/>
              <a:gd name="T8" fmla="*/ 900239 w 3431"/>
              <a:gd name="T9" fmla="*/ 1800397 h 3431"/>
              <a:gd name="T10" fmla="*/ 899190 w 3431"/>
              <a:gd name="T11" fmla="*/ 288085 h 3431"/>
              <a:gd name="T12" fmla="*/ 789020 w 3431"/>
              <a:gd name="T13" fmla="*/ 288085 h 3431"/>
              <a:gd name="T14" fmla="*/ 789020 w 3431"/>
              <a:gd name="T15" fmla="*/ 647009 h 3431"/>
              <a:gd name="T16" fmla="*/ 789020 w 3431"/>
              <a:gd name="T17" fmla="*/ 647009 h 3431"/>
              <a:gd name="T18" fmla="*/ 754396 w 3431"/>
              <a:gd name="T19" fmla="*/ 647009 h 3431"/>
              <a:gd name="T20" fmla="*/ 754396 w 3431"/>
              <a:gd name="T21" fmla="*/ 288085 h 3431"/>
              <a:gd name="T22" fmla="*/ 646850 w 3431"/>
              <a:gd name="T23" fmla="*/ 288085 h 3431"/>
              <a:gd name="T24" fmla="*/ 646850 w 3431"/>
              <a:gd name="T25" fmla="*/ 647009 h 3431"/>
              <a:gd name="T26" fmla="*/ 609602 w 3431"/>
              <a:gd name="T27" fmla="*/ 647009 h 3431"/>
              <a:gd name="T28" fmla="*/ 609602 w 3431"/>
              <a:gd name="T29" fmla="*/ 288085 h 3431"/>
              <a:gd name="T30" fmla="*/ 504155 w 3431"/>
              <a:gd name="T31" fmla="*/ 288085 h 3431"/>
              <a:gd name="T32" fmla="*/ 504155 w 3431"/>
              <a:gd name="T33" fmla="*/ 702632 h 3431"/>
              <a:gd name="T34" fmla="*/ 609602 w 3431"/>
              <a:gd name="T35" fmla="*/ 794463 h 3431"/>
              <a:gd name="T36" fmla="*/ 609602 w 3431"/>
              <a:gd name="T37" fmla="*/ 1461412 h 3431"/>
              <a:gd name="T38" fmla="*/ 651047 w 3431"/>
              <a:gd name="T39" fmla="*/ 1511788 h 3431"/>
              <a:gd name="T40" fmla="*/ 743379 w 3431"/>
              <a:gd name="T41" fmla="*/ 1511788 h 3431"/>
              <a:gd name="T42" fmla="*/ 793742 w 3431"/>
              <a:gd name="T43" fmla="*/ 1461412 h 3431"/>
              <a:gd name="T44" fmla="*/ 793742 w 3431"/>
              <a:gd name="T45" fmla="*/ 794463 h 3431"/>
              <a:gd name="T46" fmla="*/ 899190 w 3431"/>
              <a:gd name="T47" fmla="*/ 702632 h 3431"/>
              <a:gd name="T48" fmla="*/ 899190 w 3431"/>
              <a:gd name="T49" fmla="*/ 748285 h 3431"/>
              <a:gd name="T50" fmla="*/ 899190 w 3431"/>
              <a:gd name="T51" fmla="*/ 288085 h 3431"/>
              <a:gd name="T52" fmla="*/ 1295274 w 3431"/>
              <a:gd name="T53" fmla="*/ 426092 h 3431"/>
              <a:gd name="T54" fmla="*/ 1157300 w 3431"/>
              <a:gd name="T55" fmla="*/ 288085 h 3431"/>
              <a:gd name="T56" fmla="*/ 1005686 w 3431"/>
              <a:gd name="T57" fmla="*/ 426092 h 3431"/>
              <a:gd name="T58" fmla="*/ 1010408 w 3431"/>
              <a:gd name="T59" fmla="*/ 932470 h 3431"/>
              <a:gd name="T60" fmla="*/ 1111134 w 3431"/>
              <a:gd name="T61" fmla="*/ 932470 h 3431"/>
              <a:gd name="T62" fmla="*/ 1111134 w 3431"/>
              <a:gd name="T63" fmla="*/ 1461412 h 3431"/>
              <a:gd name="T64" fmla="*/ 1157300 w 3431"/>
              <a:gd name="T65" fmla="*/ 1511788 h 3431"/>
              <a:gd name="T66" fmla="*/ 1249632 w 3431"/>
              <a:gd name="T67" fmla="*/ 1511788 h 3431"/>
              <a:gd name="T68" fmla="*/ 1295274 w 3431"/>
              <a:gd name="T69" fmla="*/ 1461412 h 3431"/>
              <a:gd name="T70" fmla="*/ 1295274 w 3431"/>
              <a:gd name="T71" fmla="*/ 426092 h 3431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0" t="0" r="r" b="b"/>
            <a:pathLst>
              <a:path w="3431" h="3431">
                <a:moveTo>
                  <a:pt x="1716" y="3431"/>
                </a:moveTo>
                <a:cubicBezTo>
                  <a:pt x="768" y="3431"/>
                  <a:pt x="0" y="2663"/>
                  <a:pt x="0" y="1716"/>
                </a:cubicBezTo>
                <a:cubicBezTo>
                  <a:pt x="0" y="768"/>
                  <a:pt x="768" y="0"/>
                  <a:pt x="1716" y="0"/>
                </a:cubicBezTo>
                <a:cubicBezTo>
                  <a:pt x="2663" y="0"/>
                  <a:pt x="3431" y="768"/>
                  <a:pt x="3431" y="1716"/>
                </a:cubicBezTo>
                <a:cubicBezTo>
                  <a:pt x="3431" y="2663"/>
                  <a:pt x="2663" y="3431"/>
                  <a:pt x="1716" y="3431"/>
                </a:cubicBezTo>
                <a:close/>
                <a:moveTo>
                  <a:pt x="1714" y="549"/>
                </a:moveTo>
                <a:cubicBezTo>
                  <a:pt x="1504" y="549"/>
                  <a:pt x="1504" y="549"/>
                  <a:pt x="1504" y="549"/>
                </a:cubicBezTo>
                <a:cubicBezTo>
                  <a:pt x="1504" y="1233"/>
                  <a:pt x="1504" y="1233"/>
                  <a:pt x="1504" y="1233"/>
                </a:cubicBezTo>
                <a:cubicBezTo>
                  <a:pt x="1504" y="1233"/>
                  <a:pt x="1504" y="1233"/>
                  <a:pt x="1504" y="1233"/>
                </a:cubicBezTo>
                <a:cubicBezTo>
                  <a:pt x="1438" y="1233"/>
                  <a:pt x="1438" y="1233"/>
                  <a:pt x="1438" y="1233"/>
                </a:cubicBezTo>
                <a:cubicBezTo>
                  <a:pt x="1438" y="549"/>
                  <a:pt x="1438" y="549"/>
                  <a:pt x="1438" y="549"/>
                </a:cubicBezTo>
                <a:cubicBezTo>
                  <a:pt x="1233" y="549"/>
                  <a:pt x="1233" y="549"/>
                  <a:pt x="1233" y="549"/>
                </a:cubicBezTo>
                <a:cubicBezTo>
                  <a:pt x="1233" y="1233"/>
                  <a:pt x="1233" y="1233"/>
                  <a:pt x="1233" y="1233"/>
                </a:cubicBezTo>
                <a:cubicBezTo>
                  <a:pt x="1162" y="1233"/>
                  <a:pt x="1162" y="1233"/>
                  <a:pt x="1162" y="1233"/>
                </a:cubicBezTo>
                <a:cubicBezTo>
                  <a:pt x="1162" y="549"/>
                  <a:pt x="1162" y="549"/>
                  <a:pt x="1162" y="549"/>
                </a:cubicBezTo>
                <a:cubicBezTo>
                  <a:pt x="961" y="549"/>
                  <a:pt x="961" y="549"/>
                  <a:pt x="961" y="549"/>
                </a:cubicBezTo>
                <a:cubicBezTo>
                  <a:pt x="961" y="1339"/>
                  <a:pt x="961" y="1339"/>
                  <a:pt x="961" y="1339"/>
                </a:cubicBezTo>
                <a:cubicBezTo>
                  <a:pt x="961" y="1436"/>
                  <a:pt x="1065" y="1514"/>
                  <a:pt x="1162" y="1514"/>
                </a:cubicBezTo>
                <a:cubicBezTo>
                  <a:pt x="1162" y="2785"/>
                  <a:pt x="1162" y="2785"/>
                  <a:pt x="1162" y="2785"/>
                </a:cubicBezTo>
                <a:cubicBezTo>
                  <a:pt x="1162" y="2833"/>
                  <a:pt x="1193" y="2881"/>
                  <a:pt x="1241" y="2881"/>
                </a:cubicBezTo>
                <a:cubicBezTo>
                  <a:pt x="1417" y="2881"/>
                  <a:pt x="1417" y="2881"/>
                  <a:pt x="1417" y="2881"/>
                </a:cubicBezTo>
                <a:cubicBezTo>
                  <a:pt x="1465" y="2881"/>
                  <a:pt x="1513" y="2833"/>
                  <a:pt x="1513" y="2785"/>
                </a:cubicBezTo>
                <a:cubicBezTo>
                  <a:pt x="1513" y="1514"/>
                  <a:pt x="1513" y="1514"/>
                  <a:pt x="1513" y="1514"/>
                </a:cubicBezTo>
                <a:cubicBezTo>
                  <a:pt x="1610" y="1514"/>
                  <a:pt x="1714" y="1435"/>
                  <a:pt x="1714" y="1339"/>
                </a:cubicBezTo>
                <a:cubicBezTo>
                  <a:pt x="1714" y="1426"/>
                  <a:pt x="1714" y="1426"/>
                  <a:pt x="1714" y="1426"/>
                </a:cubicBezTo>
                <a:lnTo>
                  <a:pt x="1714" y="549"/>
                </a:lnTo>
                <a:close/>
                <a:moveTo>
                  <a:pt x="2469" y="812"/>
                </a:moveTo>
                <a:cubicBezTo>
                  <a:pt x="2469" y="667"/>
                  <a:pt x="2351" y="549"/>
                  <a:pt x="2206" y="549"/>
                </a:cubicBezTo>
                <a:cubicBezTo>
                  <a:pt x="2061" y="549"/>
                  <a:pt x="1917" y="667"/>
                  <a:pt x="1917" y="812"/>
                </a:cubicBezTo>
                <a:cubicBezTo>
                  <a:pt x="1926" y="1777"/>
                  <a:pt x="1926" y="1777"/>
                  <a:pt x="1926" y="1777"/>
                </a:cubicBezTo>
                <a:cubicBezTo>
                  <a:pt x="2118" y="1777"/>
                  <a:pt x="2118" y="1777"/>
                  <a:pt x="2118" y="1777"/>
                </a:cubicBezTo>
                <a:cubicBezTo>
                  <a:pt x="2118" y="2785"/>
                  <a:pt x="2118" y="2785"/>
                  <a:pt x="2118" y="2785"/>
                </a:cubicBezTo>
                <a:cubicBezTo>
                  <a:pt x="2118" y="2833"/>
                  <a:pt x="2158" y="2881"/>
                  <a:pt x="2206" y="2881"/>
                </a:cubicBezTo>
                <a:cubicBezTo>
                  <a:pt x="2382" y="2881"/>
                  <a:pt x="2382" y="2881"/>
                  <a:pt x="2382" y="2881"/>
                </a:cubicBezTo>
                <a:cubicBezTo>
                  <a:pt x="2430" y="2881"/>
                  <a:pt x="2469" y="2833"/>
                  <a:pt x="2469" y="2785"/>
                </a:cubicBezTo>
                <a:lnTo>
                  <a:pt x="2469" y="81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14" name="ïṡḷíḓé"/>
          <p:cNvSpPr/>
          <p:nvPr/>
        </p:nvSpPr>
        <p:spPr bwMode="auto">
          <a:xfrm>
            <a:off x="4762161" y="4757416"/>
            <a:ext cx="352379" cy="352379"/>
          </a:xfrm>
          <a:custGeom>
            <a:avLst/>
            <a:gdLst>
              <a:gd name="T0" fmla="*/ 1424804 w 1341438"/>
              <a:gd name="T1" fmla="*/ 976171 h 1341438"/>
              <a:gd name="T2" fmla="*/ 277295 w 1341438"/>
              <a:gd name="T3" fmla="*/ 649654 h 1341438"/>
              <a:gd name="T4" fmla="*/ 216426 w 1341438"/>
              <a:gd name="T5" fmla="*/ 876225 h 1341438"/>
              <a:gd name="T6" fmla="*/ 240849 w 1341438"/>
              <a:gd name="T7" fmla="*/ 1155024 h 1341438"/>
              <a:gd name="T8" fmla="*/ 370479 w 1341438"/>
              <a:gd name="T9" fmla="*/ 1409400 h 1341438"/>
              <a:gd name="T10" fmla="*/ 584651 w 1341438"/>
              <a:gd name="T11" fmla="*/ 1594639 h 1341438"/>
              <a:gd name="T12" fmla="*/ 858189 w 1341438"/>
              <a:gd name="T13" fmla="*/ 1686695 h 1341438"/>
              <a:gd name="T14" fmla="*/ 1117075 w 1341438"/>
              <a:gd name="T15" fmla="*/ 1673920 h 1341438"/>
              <a:gd name="T16" fmla="*/ 1331997 w 1341438"/>
              <a:gd name="T17" fmla="*/ 1588251 h 1341438"/>
              <a:gd name="T18" fmla="*/ 1203960 w 1341438"/>
              <a:gd name="T19" fmla="*/ 343359 h 1341438"/>
              <a:gd name="T20" fmla="*/ 1297593 w 1341438"/>
              <a:gd name="T21" fmla="*/ 448935 h 1341438"/>
              <a:gd name="T22" fmla="*/ 1331436 w 1341438"/>
              <a:gd name="T23" fmla="*/ 593446 h 1341438"/>
              <a:gd name="T24" fmla="*/ 1507794 w 1341438"/>
              <a:gd name="T25" fmla="*/ 672066 h 1341438"/>
              <a:gd name="T26" fmla="*/ 1571343 w 1341438"/>
              <a:gd name="T27" fmla="*/ 841663 h 1341438"/>
              <a:gd name="T28" fmla="*/ 1485984 w 1341438"/>
              <a:gd name="T29" fmla="*/ 738332 h 1341438"/>
              <a:gd name="T30" fmla="*/ 1372423 w 1341438"/>
              <a:gd name="T31" fmla="*/ 654845 h 1341438"/>
              <a:gd name="T32" fmla="*/ 1212234 w 1341438"/>
              <a:gd name="T33" fmla="*/ 623771 h 1341438"/>
              <a:gd name="T34" fmla="*/ 1250588 w 1341438"/>
              <a:gd name="T35" fmla="*/ 517072 h 1341438"/>
              <a:gd name="T36" fmla="*/ 1219378 w 1341438"/>
              <a:gd name="T37" fmla="*/ 424225 h 1341438"/>
              <a:gd name="T38" fmla="*/ 1123491 w 1341438"/>
              <a:gd name="T39" fmla="*/ 382294 h 1341438"/>
              <a:gd name="T40" fmla="*/ 1086639 w 1341438"/>
              <a:gd name="T41" fmla="*/ 356462 h 1341438"/>
              <a:gd name="T42" fmla="*/ 1112209 w 1341438"/>
              <a:gd name="T43" fmla="*/ 325387 h 1341438"/>
              <a:gd name="T44" fmla="*/ 1078761 w 1341438"/>
              <a:gd name="T45" fmla="*/ 288169 h 1341438"/>
              <a:gd name="T46" fmla="*/ 1060385 w 1341438"/>
              <a:gd name="T47" fmla="*/ 323825 h 1341438"/>
              <a:gd name="T48" fmla="*/ 979380 w 1341438"/>
              <a:gd name="T49" fmla="*/ 350849 h 1341438"/>
              <a:gd name="T50" fmla="*/ 946002 w 1341438"/>
              <a:gd name="T51" fmla="*/ 457065 h 1341438"/>
              <a:gd name="T52" fmla="*/ 990255 w 1341438"/>
              <a:gd name="T53" fmla="*/ 530628 h 1341438"/>
              <a:gd name="T54" fmla="*/ 1093763 w 1341438"/>
              <a:gd name="T55" fmla="*/ 556527 h 1341438"/>
              <a:gd name="T56" fmla="*/ 1107264 w 1341438"/>
              <a:gd name="T57" fmla="*/ 609071 h 1341438"/>
              <a:gd name="T58" fmla="*/ 1131266 w 1341438"/>
              <a:gd name="T59" fmla="*/ 714163 h 1341438"/>
              <a:gd name="T60" fmla="*/ 1418162 w 1341438"/>
              <a:gd name="T61" fmla="*/ 749818 h 1341438"/>
              <a:gd name="T62" fmla="*/ 1481166 w 1341438"/>
              <a:gd name="T63" fmla="*/ 868046 h 1341438"/>
              <a:gd name="T64" fmla="*/ 1381785 w 1341438"/>
              <a:gd name="T65" fmla="*/ 795608 h 1341438"/>
              <a:gd name="T66" fmla="*/ 1106515 w 1341438"/>
              <a:gd name="T67" fmla="*/ 766707 h 1341438"/>
              <a:gd name="T68" fmla="*/ 1048010 w 1341438"/>
              <a:gd name="T69" fmla="*/ 683011 h 1341438"/>
              <a:gd name="T70" fmla="*/ 998881 w 1341438"/>
              <a:gd name="T71" fmla="*/ 600064 h 1341438"/>
              <a:gd name="T72" fmla="*/ 907374 w 1341438"/>
              <a:gd name="T73" fmla="*/ 518619 h 1341438"/>
              <a:gd name="T74" fmla="*/ 898374 w 1341438"/>
              <a:gd name="T75" fmla="*/ 377121 h 1341438"/>
              <a:gd name="T76" fmla="*/ 983504 w 1341438"/>
              <a:gd name="T77" fmla="*/ 281038 h 1341438"/>
              <a:gd name="T78" fmla="*/ 802580 w 1341438"/>
              <a:gd name="T79" fmla="*/ 228074 h 1341438"/>
              <a:gd name="T80" fmla="*/ 585402 w 1341438"/>
              <a:gd name="T81" fmla="*/ 309985 h 1341438"/>
              <a:gd name="T82" fmla="*/ 1615681 w 1341438"/>
              <a:gd name="T83" fmla="*/ 1281648 h 1341438"/>
              <a:gd name="T84" fmla="*/ 1685193 w 1341438"/>
              <a:gd name="T85" fmla="*/ 1058459 h 1341438"/>
              <a:gd name="T86" fmla="*/ 1673920 w 1341438"/>
              <a:gd name="T87" fmla="*/ 785672 h 1341438"/>
              <a:gd name="T88" fmla="*/ 1556314 w 1341438"/>
              <a:gd name="T89" fmla="*/ 524533 h 1341438"/>
              <a:gd name="T90" fmla="*/ 1351536 w 1341438"/>
              <a:gd name="T91" fmla="*/ 328773 h 1341438"/>
              <a:gd name="T92" fmla="*/ 1083632 w 1341438"/>
              <a:gd name="T93" fmla="*/ 224316 h 1341438"/>
              <a:gd name="T94" fmla="*/ 1121207 w 1341438"/>
              <a:gd name="T95" fmla="*/ 15029 h 1341438"/>
              <a:gd name="T96" fmla="*/ 1466137 w 1341438"/>
              <a:gd name="T97" fmla="*/ 150295 h 1341438"/>
              <a:gd name="T98" fmla="*/ 1729530 w 1341438"/>
              <a:gd name="T99" fmla="*/ 400915 h 1341438"/>
              <a:gd name="T100" fmla="*/ 1880577 w 1341438"/>
              <a:gd name="T101" fmla="*/ 737577 h 1341438"/>
              <a:gd name="T102" fmla="*/ 1889971 w 1341438"/>
              <a:gd name="T103" fmla="*/ 1120832 h 1341438"/>
              <a:gd name="T104" fmla="*/ 1755080 w 1341438"/>
              <a:gd name="T105" fmla="*/ 1466137 h 1341438"/>
              <a:gd name="T106" fmla="*/ 1504087 w 1341438"/>
              <a:gd name="T107" fmla="*/ 1729154 h 1341438"/>
              <a:gd name="T108" fmla="*/ 1167800 w 1341438"/>
              <a:gd name="T109" fmla="*/ 1880577 h 1341438"/>
              <a:gd name="T110" fmla="*/ 807465 w 1341438"/>
              <a:gd name="T111" fmla="*/ 1893729 h 1341438"/>
              <a:gd name="T112" fmla="*/ 458778 w 1341438"/>
              <a:gd name="T113" fmla="*/ 1767104 h 1341438"/>
              <a:gd name="T114" fmla="*/ 189748 w 1341438"/>
              <a:gd name="T115" fmla="*/ 1522497 h 1341438"/>
              <a:gd name="T116" fmla="*/ 30058 w 1341438"/>
              <a:gd name="T117" fmla="*/ 1190719 h 1341438"/>
              <a:gd name="T118" fmla="*/ 11271 w 1341438"/>
              <a:gd name="T119" fmla="*/ 807841 h 1341438"/>
              <a:gd name="T120" fmla="*/ 137896 w 1341438"/>
              <a:gd name="T121" fmla="*/ 458779 h 1341438"/>
              <a:gd name="T122" fmla="*/ 382503 w 1341438"/>
              <a:gd name="T123" fmla="*/ 189373 h 1341438"/>
              <a:gd name="T124" fmla="*/ 714656 w 1341438"/>
              <a:gd name="T125" fmla="*/ 30060 h 1341438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1341438" h="1341438">
                <a:moveTo>
                  <a:pt x="824769" y="688975"/>
                </a:moveTo>
                <a:lnTo>
                  <a:pt x="979487" y="688975"/>
                </a:lnTo>
                <a:lnTo>
                  <a:pt x="979487" y="809625"/>
                </a:lnTo>
                <a:lnTo>
                  <a:pt x="944636" y="809625"/>
                </a:lnTo>
                <a:lnTo>
                  <a:pt x="824769" y="688975"/>
                </a:lnTo>
                <a:close/>
                <a:moveTo>
                  <a:pt x="230187" y="688975"/>
                </a:moveTo>
                <a:lnTo>
                  <a:pt x="553352" y="688975"/>
                </a:lnTo>
                <a:lnTo>
                  <a:pt x="673219" y="809625"/>
                </a:lnTo>
                <a:lnTo>
                  <a:pt x="230187" y="809625"/>
                </a:lnTo>
                <a:lnTo>
                  <a:pt x="230187" y="688975"/>
                </a:lnTo>
                <a:close/>
                <a:moveTo>
                  <a:pt x="1066800" y="687387"/>
                </a:moveTo>
                <a:lnTo>
                  <a:pt x="1106488" y="687387"/>
                </a:lnTo>
                <a:lnTo>
                  <a:pt x="1106488" y="808037"/>
                </a:lnTo>
                <a:lnTo>
                  <a:pt x="1066800" y="808037"/>
                </a:lnTo>
                <a:lnTo>
                  <a:pt x="1066800" y="687387"/>
                </a:lnTo>
                <a:close/>
                <a:moveTo>
                  <a:pt x="1003300" y="687387"/>
                </a:moveTo>
                <a:lnTo>
                  <a:pt x="1042988" y="687387"/>
                </a:lnTo>
                <a:lnTo>
                  <a:pt x="1042988" y="808037"/>
                </a:lnTo>
                <a:lnTo>
                  <a:pt x="1003300" y="808037"/>
                </a:lnTo>
                <a:lnTo>
                  <a:pt x="1003300" y="687387"/>
                </a:lnTo>
                <a:close/>
                <a:moveTo>
                  <a:pt x="251354" y="361421"/>
                </a:moveTo>
                <a:lnTo>
                  <a:pt x="245533" y="369888"/>
                </a:lnTo>
                <a:lnTo>
                  <a:pt x="239712" y="378090"/>
                </a:lnTo>
                <a:lnTo>
                  <a:pt x="233892" y="386292"/>
                </a:lnTo>
                <a:lnTo>
                  <a:pt x="228600" y="395023"/>
                </a:lnTo>
                <a:lnTo>
                  <a:pt x="223573" y="403490"/>
                </a:lnTo>
                <a:lnTo>
                  <a:pt x="218281" y="412486"/>
                </a:lnTo>
                <a:lnTo>
                  <a:pt x="213254" y="421217"/>
                </a:lnTo>
                <a:lnTo>
                  <a:pt x="208492" y="430213"/>
                </a:lnTo>
                <a:lnTo>
                  <a:pt x="203729" y="439209"/>
                </a:lnTo>
                <a:lnTo>
                  <a:pt x="199496" y="448469"/>
                </a:lnTo>
                <a:lnTo>
                  <a:pt x="195262" y="457465"/>
                </a:lnTo>
                <a:lnTo>
                  <a:pt x="191294" y="466990"/>
                </a:lnTo>
                <a:lnTo>
                  <a:pt x="187060" y="476250"/>
                </a:lnTo>
                <a:lnTo>
                  <a:pt x="183356" y="485775"/>
                </a:lnTo>
                <a:lnTo>
                  <a:pt x="179916" y="495565"/>
                </a:lnTo>
                <a:lnTo>
                  <a:pt x="176741" y="505090"/>
                </a:lnTo>
                <a:lnTo>
                  <a:pt x="173566" y="514879"/>
                </a:lnTo>
                <a:lnTo>
                  <a:pt x="170391" y="524934"/>
                </a:lnTo>
                <a:lnTo>
                  <a:pt x="167481" y="534988"/>
                </a:lnTo>
                <a:lnTo>
                  <a:pt x="164835" y="544777"/>
                </a:lnTo>
                <a:lnTo>
                  <a:pt x="162719" y="554832"/>
                </a:lnTo>
                <a:lnTo>
                  <a:pt x="160337" y="565150"/>
                </a:lnTo>
                <a:lnTo>
                  <a:pt x="158221" y="575469"/>
                </a:lnTo>
                <a:lnTo>
                  <a:pt x="156633" y="585788"/>
                </a:lnTo>
                <a:lnTo>
                  <a:pt x="154781" y="596107"/>
                </a:lnTo>
                <a:lnTo>
                  <a:pt x="153458" y="606690"/>
                </a:lnTo>
                <a:lnTo>
                  <a:pt x="152400" y="617009"/>
                </a:lnTo>
                <a:lnTo>
                  <a:pt x="151606" y="627592"/>
                </a:lnTo>
                <a:lnTo>
                  <a:pt x="150548" y="638440"/>
                </a:lnTo>
                <a:lnTo>
                  <a:pt x="150019" y="649023"/>
                </a:lnTo>
                <a:lnTo>
                  <a:pt x="149754" y="659871"/>
                </a:lnTo>
                <a:lnTo>
                  <a:pt x="149754" y="670719"/>
                </a:lnTo>
                <a:lnTo>
                  <a:pt x="149754" y="684213"/>
                </a:lnTo>
                <a:lnTo>
                  <a:pt x="150283" y="697707"/>
                </a:lnTo>
                <a:lnTo>
                  <a:pt x="151077" y="710671"/>
                </a:lnTo>
                <a:lnTo>
                  <a:pt x="152400" y="724165"/>
                </a:lnTo>
                <a:lnTo>
                  <a:pt x="153723" y="737130"/>
                </a:lnTo>
                <a:lnTo>
                  <a:pt x="155839" y="750094"/>
                </a:lnTo>
                <a:lnTo>
                  <a:pt x="157691" y="763059"/>
                </a:lnTo>
                <a:lnTo>
                  <a:pt x="160337" y="776023"/>
                </a:lnTo>
                <a:lnTo>
                  <a:pt x="162983" y="788459"/>
                </a:lnTo>
                <a:lnTo>
                  <a:pt x="166158" y="801159"/>
                </a:lnTo>
                <a:lnTo>
                  <a:pt x="169598" y="813330"/>
                </a:lnTo>
                <a:lnTo>
                  <a:pt x="173302" y="825765"/>
                </a:lnTo>
                <a:lnTo>
                  <a:pt x="177271" y="837936"/>
                </a:lnTo>
                <a:lnTo>
                  <a:pt x="181239" y="849842"/>
                </a:lnTo>
                <a:lnTo>
                  <a:pt x="185737" y="861748"/>
                </a:lnTo>
                <a:lnTo>
                  <a:pt x="190500" y="873655"/>
                </a:lnTo>
                <a:lnTo>
                  <a:pt x="195791" y="885296"/>
                </a:lnTo>
                <a:lnTo>
                  <a:pt x="201083" y="896673"/>
                </a:lnTo>
                <a:lnTo>
                  <a:pt x="206639" y="907786"/>
                </a:lnTo>
                <a:lnTo>
                  <a:pt x="212460" y="918898"/>
                </a:lnTo>
                <a:lnTo>
                  <a:pt x="218546" y="930011"/>
                </a:lnTo>
                <a:lnTo>
                  <a:pt x="225160" y="940859"/>
                </a:lnTo>
                <a:lnTo>
                  <a:pt x="231775" y="951442"/>
                </a:lnTo>
                <a:lnTo>
                  <a:pt x="238654" y="962026"/>
                </a:lnTo>
                <a:lnTo>
                  <a:pt x="245798" y="972344"/>
                </a:lnTo>
                <a:lnTo>
                  <a:pt x="253206" y="982398"/>
                </a:lnTo>
                <a:lnTo>
                  <a:pt x="260879" y="992453"/>
                </a:lnTo>
                <a:lnTo>
                  <a:pt x="268552" y="1001978"/>
                </a:lnTo>
                <a:lnTo>
                  <a:pt x="276754" y="1011767"/>
                </a:lnTo>
                <a:lnTo>
                  <a:pt x="285221" y="1021292"/>
                </a:lnTo>
                <a:lnTo>
                  <a:pt x="293687" y="1030288"/>
                </a:lnTo>
                <a:lnTo>
                  <a:pt x="302154" y="1039284"/>
                </a:lnTo>
                <a:lnTo>
                  <a:pt x="311414" y="1048015"/>
                </a:lnTo>
                <a:lnTo>
                  <a:pt x="320410" y="1056746"/>
                </a:lnTo>
                <a:lnTo>
                  <a:pt x="329935" y="1064949"/>
                </a:lnTo>
                <a:lnTo>
                  <a:pt x="339460" y="1072886"/>
                </a:lnTo>
                <a:lnTo>
                  <a:pt x="348985" y="1080559"/>
                </a:lnTo>
                <a:lnTo>
                  <a:pt x="359039" y="1088232"/>
                </a:lnTo>
                <a:lnTo>
                  <a:pt x="369358" y="1095640"/>
                </a:lnTo>
                <a:lnTo>
                  <a:pt x="379677" y="1102784"/>
                </a:lnTo>
                <a:lnTo>
                  <a:pt x="389996" y="1109663"/>
                </a:lnTo>
                <a:lnTo>
                  <a:pt x="400844" y="1116542"/>
                </a:lnTo>
                <a:lnTo>
                  <a:pt x="411692" y="1122892"/>
                </a:lnTo>
                <a:lnTo>
                  <a:pt x="422540" y="1128978"/>
                </a:lnTo>
                <a:lnTo>
                  <a:pt x="433652" y="1134799"/>
                </a:lnTo>
                <a:lnTo>
                  <a:pt x="445029" y="1140619"/>
                </a:lnTo>
                <a:lnTo>
                  <a:pt x="456406" y="1145911"/>
                </a:lnTo>
                <a:lnTo>
                  <a:pt x="467783" y="1150938"/>
                </a:lnTo>
                <a:lnTo>
                  <a:pt x="479954" y="1155701"/>
                </a:lnTo>
                <a:lnTo>
                  <a:pt x="491596" y="1160199"/>
                </a:lnTo>
                <a:lnTo>
                  <a:pt x="503502" y="1164696"/>
                </a:lnTo>
                <a:lnTo>
                  <a:pt x="515937" y="1168665"/>
                </a:lnTo>
                <a:lnTo>
                  <a:pt x="528108" y="1172105"/>
                </a:lnTo>
                <a:lnTo>
                  <a:pt x="540544" y="1175544"/>
                </a:lnTo>
                <a:lnTo>
                  <a:pt x="552979" y="1178455"/>
                </a:lnTo>
                <a:lnTo>
                  <a:pt x="565944" y="1181365"/>
                </a:lnTo>
                <a:lnTo>
                  <a:pt x="578379" y="1183746"/>
                </a:lnTo>
                <a:lnTo>
                  <a:pt x="591344" y="1185863"/>
                </a:lnTo>
                <a:lnTo>
                  <a:pt x="604308" y="1187715"/>
                </a:lnTo>
                <a:lnTo>
                  <a:pt x="617538" y="1189038"/>
                </a:lnTo>
                <a:lnTo>
                  <a:pt x="630767" y="1190361"/>
                </a:lnTo>
                <a:lnTo>
                  <a:pt x="643731" y="1191155"/>
                </a:lnTo>
                <a:lnTo>
                  <a:pt x="657225" y="1191684"/>
                </a:lnTo>
                <a:lnTo>
                  <a:pt x="670719" y="1191949"/>
                </a:lnTo>
                <a:lnTo>
                  <a:pt x="681567" y="1191684"/>
                </a:lnTo>
                <a:lnTo>
                  <a:pt x="692415" y="1191419"/>
                </a:lnTo>
                <a:lnTo>
                  <a:pt x="703263" y="1190890"/>
                </a:lnTo>
                <a:lnTo>
                  <a:pt x="713846" y="1190361"/>
                </a:lnTo>
                <a:lnTo>
                  <a:pt x="724429" y="1189038"/>
                </a:lnTo>
                <a:lnTo>
                  <a:pt x="735013" y="1187980"/>
                </a:lnTo>
                <a:lnTo>
                  <a:pt x="745331" y="1186657"/>
                </a:lnTo>
                <a:lnTo>
                  <a:pt x="755915" y="1184805"/>
                </a:lnTo>
                <a:lnTo>
                  <a:pt x="766234" y="1183217"/>
                </a:lnTo>
                <a:lnTo>
                  <a:pt x="776553" y="1181101"/>
                </a:lnTo>
                <a:lnTo>
                  <a:pt x="786607" y="1178719"/>
                </a:lnTo>
                <a:lnTo>
                  <a:pt x="796926" y="1176603"/>
                </a:lnTo>
                <a:lnTo>
                  <a:pt x="806980" y="1173957"/>
                </a:lnTo>
                <a:lnTo>
                  <a:pt x="816769" y="1171046"/>
                </a:lnTo>
                <a:lnTo>
                  <a:pt x="826559" y="1168401"/>
                </a:lnTo>
                <a:lnTo>
                  <a:pt x="836613" y="1165226"/>
                </a:lnTo>
                <a:lnTo>
                  <a:pt x="846138" y="1161786"/>
                </a:lnTo>
                <a:lnTo>
                  <a:pt x="855663" y="1158082"/>
                </a:lnTo>
                <a:lnTo>
                  <a:pt x="865453" y="1154378"/>
                </a:lnTo>
                <a:lnTo>
                  <a:pt x="874713" y="1150674"/>
                </a:lnTo>
                <a:lnTo>
                  <a:pt x="883973" y="1146176"/>
                </a:lnTo>
                <a:lnTo>
                  <a:pt x="893498" y="1141942"/>
                </a:lnTo>
                <a:lnTo>
                  <a:pt x="902494" y="1137709"/>
                </a:lnTo>
                <a:lnTo>
                  <a:pt x="911755" y="1133211"/>
                </a:lnTo>
                <a:lnTo>
                  <a:pt x="920486" y="1128184"/>
                </a:lnTo>
                <a:lnTo>
                  <a:pt x="929482" y="1123421"/>
                </a:lnTo>
                <a:lnTo>
                  <a:pt x="937948" y="1118394"/>
                </a:lnTo>
                <a:lnTo>
                  <a:pt x="946680" y="1112838"/>
                </a:lnTo>
                <a:lnTo>
                  <a:pt x="955146" y="1107546"/>
                </a:lnTo>
                <a:lnTo>
                  <a:pt x="963613" y="1101990"/>
                </a:lnTo>
                <a:lnTo>
                  <a:pt x="971815" y="1095905"/>
                </a:lnTo>
                <a:lnTo>
                  <a:pt x="980017" y="1090349"/>
                </a:lnTo>
                <a:lnTo>
                  <a:pt x="251354" y="361421"/>
                </a:lnTo>
                <a:close/>
                <a:moveTo>
                  <a:pt x="785564" y="228600"/>
                </a:moveTo>
                <a:lnTo>
                  <a:pt x="792978" y="229127"/>
                </a:lnTo>
                <a:lnTo>
                  <a:pt x="800392" y="229655"/>
                </a:lnTo>
                <a:lnTo>
                  <a:pt x="807806" y="230446"/>
                </a:lnTo>
                <a:lnTo>
                  <a:pt x="814956" y="231500"/>
                </a:lnTo>
                <a:lnTo>
                  <a:pt x="821840" y="233082"/>
                </a:lnTo>
                <a:lnTo>
                  <a:pt x="828725" y="234664"/>
                </a:lnTo>
                <a:lnTo>
                  <a:pt x="835080" y="236773"/>
                </a:lnTo>
                <a:lnTo>
                  <a:pt x="841434" y="239145"/>
                </a:lnTo>
                <a:lnTo>
                  <a:pt x="847789" y="241782"/>
                </a:lnTo>
                <a:lnTo>
                  <a:pt x="853615" y="244681"/>
                </a:lnTo>
                <a:lnTo>
                  <a:pt x="859440" y="247845"/>
                </a:lnTo>
                <a:lnTo>
                  <a:pt x="865001" y="251536"/>
                </a:lnTo>
                <a:lnTo>
                  <a:pt x="870032" y="255227"/>
                </a:lnTo>
                <a:lnTo>
                  <a:pt x="875327" y="259181"/>
                </a:lnTo>
                <a:lnTo>
                  <a:pt x="880094" y="263135"/>
                </a:lnTo>
                <a:lnTo>
                  <a:pt x="884595" y="267617"/>
                </a:lnTo>
                <a:lnTo>
                  <a:pt x="888832" y="272362"/>
                </a:lnTo>
                <a:lnTo>
                  <a:pt x="892804" y="277371"/>
                </a:lnTo>
                <a:lnTo>
                  <a:pt x="897040" y="282117"/>
                </a:lnTo>
                <a:lnTo>
                  <a:pt x="900482" y="287653"/>
                </a:lnTo>
                <a:lnTo>
                  <a:pt x="903395" y="292925"/>
                </a:lnTo>
                <a:lnTo>
                  <a:pt x="906573" y="298462"/>
                </a:lnTo>
                <a:lnTo>
                  <a:pt x="909220" y="303998"/>
                </a:lnTo>
                <a:lnTo>
                  <a:pt x="911868" y="310061"/>
                </a:lnTo>
                <a:lnTo>
                  <a:pt x="913722" y="316125"/>
                </a:lnTo>
                <a:lnTo>
                  <a:pt x="915840" y="321924"/>
                </a:lnTo>
                <a:lnTo>
                  <a:pt x="917164" y="328252"/>
                </a:lnTo>
                <a:lnTo>
                  <a:pt x="918753" y="334579"/>
                </a:lnTo>
                <a:lnTo>
                  <a:pt x="919547" y="341169"/>
                </a:lnTo>
                <a:lnTo>
                  <a:pt x="920342" y="347496"/>
                </a:lnTo>
                <a:lnTo>
                  <a:pt x="920606" y="353824"/>
                </a:lnTo>
                <a:lnTo>
                  <a:pt x="920871" y="360678"/>
                </a:lnTo>
                <a:lnTo>
                  <a:pt x="920606" y="367532"/>
                </a:lnTo>
                <a:lnTo>
                  <a:pt x="920077" y="374650"/>
                </a:lnTo>
                <a:lnTo>
                  <a:pt x="919018" y="381768"/>
                </a:lnTo>
                <a:lnTo>
                  <a:pt x="917694" y="388886"/>
                </a:lnTo>
                <a:lnTo>
                  <a:pt x="915840" y="396268"/>
                </a:lnTo>
                <a:lnTo>
                  <a:pt x="913722" y="403386"/>
                </a:lnTo>
                <a:lnTo>
                  <a:pt x="911339" y="410767"/>
                </a:lnTo>
                <a:lnTo>
                  <a:pt x="908426" y="417885"/>
                </a:lnTo>
                <a:lnTo>
                  <a:pt x="937553" y="417885"/>
                </a:lnTo>
                <a:lnTo>
                  <a:pt x="947350" y="418149"/>
                </a:lnTo>
                <a:lnTo>
                  <a:pt x="956618" y="418940"/>
                </a:lnTo>
                <a:lnTo>
                  <a:pt x="966150" y="420258"/>
                </a:lnTo>
                <a:lnTo>
                  <a:pt x="974888" y="421840"/>
                </a:lnTo>
                <a:lnTo>
                  <a:pt x="983891" y="424212"/>
                </a:lnTo>
                <a:lnTo>
                  <a:pt x="992364" y="426849"/>
                </a:lnTo>
                <a:lnTo>
                  <a:pt x="1000308" y="430012"/>
                </a:lnTo>
                <a:lnTo>
                  <a:pt x="1008252" y="433176"/>
                </a:lnTo>
                <a:lnTo>
                  <a:pt x="1016195" y="436866"/>
                </a:lnTo>
                <a:lnTo>
                  <a:pt x="1023609" y="441348"/>
                </a:lnTo>
                <a:lnTo>
                  <a:pt x="1030759" y="445830"/>
                </a:lnTo>
                <a:lnTo>
                  <a:pt x="1037643" y="450575"/>
                </a:lnTo>
                <a:lnTo>
                  <a:pt x="1043998" y="455848"/>
                </a:lnTo>
                <a:lnTo>
                  <a:pt x="1050353" y="461120"/>
                </a:lnTo>
                <a:lnTo>
                  <a:pt x="1056443" y="467184"/>
                </a:lnTo>
                <a:lnTo>
                  <a:pt x="1061739" y="473247"/>
                </a:lnTo>
                <a:lnTo>
                  <a:pt x="1067299" y="479311"/>
                </a:lnTo>
                <a:lnTo>
                  <a:pt x="1072066" y="485901"/>
                </a:lnTo>
                <a:lnTo>
                  <a:pt x="1076567" y="492756"/>
                </a:lnTo>
                <a:lnTo>
                  <a:pt x="1081068" y="499610"/>
                </a:lnTo>
                <a:lnTo>
                  <a:pt x="1085040" y="506728"/>
                </a:lnTo>
                <a:lnTo>
                  <a:pt x="1088747" y="514109"/>
                </a:lnTo>
                <a:lnTo>
                  <a:pt x="1091925" y="521491"/>
                </a:lnTo>
                <a:lnTo>
                  <a:pt x="1095102" y="528873"/>
                </a:lnTo>
                <a:lnTo>
                  <a:pt x="1097485" y="536518"/>
                </a:lnTo>
                <a:lnTo>
                  <a:pt x="1099869" y="544163"/>
                </a:lnTo>
                <a:lnTo>
                  <a:pt x="1101722" y="552336"/>
                </a:lnTo>
                <a:lnTo>
                  <a:pt x="1103576" y="560244"/>
                </a:lnTo>
                <a:lnTo>
                  <a:pt x="1104635" y="568153"/>
                </a:lnTo>
                <a:lnTo>
                  <a:pt x="1105429" y="576326"/>
                </a:lnTo>
                <a:lnTo>
                  <a:pt x="1106223" y="584498"/>
                </a:lnTo>
                <a:lnTo>
                  <a:pt x="1106488" y="592671"/>
                </a:lnTo>
                <a:lnTo>
                  <a:pt x="1106488" y="666223"/>
                </a:lnTo>
                <a:lnTo>
                  <a:pt x="1106488" y="666750"/>
                </a:lnTo>
                <a:lnTo>
                  <a:pt x="1066240" y="666223"/>
                </a:lnTo>
                <a:lnTo>
                  <a:pt x="1066240" y="592671"/>
                </a:lnTo>
                <a:lnTo>
                  <a:pt x="1065711" y="586080"/>
                </a:lnTo>
                <a:lnTo>
                  <a:pt x="1065446" y="579753"/>
                </a:lnTo>
                <a:lnTo>
                  <a:pt x="1064652" y="573689"/>
                </a:lnTo>
                <a:lnTo>
                  <a:pt x="1063857" y="567362"/>
                </a:lnTo>
                <a:lnTo>
                  <a:pt x="1062268" y="561035"/>
                </a:lnTo>
                <a:lnTo>
                  <a:pt x="1060945" y="554708"/>
                </a:lnTo>
                <a:lnTo>
                  <a:pt x="1059356" y="548908"/>
                </a:lnTo>
                <a:lnTo>
                  <a:pt x="1056973" y="542581"/>
                </a:lnTo>
                <a:lnTo>
                  <a:pt x="1054590" y="536781"/>
                </a:lnTo>
                <a:lnTo>
                  <a:pt x="1052206" y="530982"/>
                </a:lnTo>
                <a:lnTo>
                  <a:pt x="1049294" y="525182"/>
                </a:lnTo>
                <a:lnTo>
                  <a:pt x="1046381" y="519909"/>
                </a:lnTo>
                <a:lnTo>
                  <a:pt x="1042939" y="514373"/>
                </a:lnTo>
                <a:lnTo>
                  <a:pt x="1039497" y="509364"/>
                </a:lnTo>
                <a:lnTo>
                  <a:pt x="1035525" y="504355"/>
                </a:lnTo>
                <a:lnTo>
                  <a:pt x="1031553" y="499610"/>
                </a:lnTo>
                <a:lnTo>
                  <a:pt x="1027316" y="495128"/>
                </a:lnTo>
                <a:lnTo>
                  <a:pt x="1023080" y="490383"/>
                </a:lnTo>
                <a:lnTo>
                  <a:pt x="1018049" y="486428"/>
                </a:lnTo>
                <a:lnTo>
                  <a:pt x="1013283" y="482474"/>
                </a:lnTo>
                <a:lnTo>
                  <a:pt x="1007987" y="478783"/>
                </a:lnTo>
                <a:lnTo>
                  <a:pt x="1002956" y="475356"/>
                </a:lnTo>
                <a:lnTo>
                  <a:pt x="997130" y="472193"/>
                </a:lnTo>
                <a:lnTo>
                  <a:pt x="991570" y="469556"/>
                </a:lnTo>
                <a:lnTo>
                  <a:pt x="985480" y="466920"/>
                </a:lnTo>
                <a:lnTo>
                  <a:pt x="979390" y="464811"/>
                </a:lnTo>
                <a:lnTo>
                  <a:pt x="973035" y="462966"/>
                </a:lnTo>
                <a:lnTo>
                  <a:pt x="966415" y="461120"/>
                </a:lnTo>
                <a:lnTo>
                  <a:pt x="959530" y="459802"/>
                </a:lnTo>
                <a:lnTo>
                  <a:pt x="952381" y="459011"/>
                </a:lnTo>
                <a:lnTo>
                  <a:pt x="945232" y="458220"/>
                </a:lnTo>
                <a:lnTo>
                  <a:pt x="937553" y="457957"/>
                </a:lnTo>
                <a:lnTo>
                  <a:pt x="873739" y="457957"/>
                </a:lnTo>
                <a:lnTo>
                  <a:pt x="870826" y="457957"/>
                </a:lnTo>
                <a:lnTo>
                  <a:pt x="868178" y="457429"/>
                </a:lnTo>
                <a:lnTo>
                  <a:pt x="865530" y="456375"/>
                </a:lnTo>
                <a:lnTo>
                  <a:pt x="863147" y="455320"/>
                </a:lnTo>
                <a:lnTo>
                  <a:pt x="861029" y="453475"/>
                </a:lnTo>
                <a:lnTo>
                  <a:pt x="858911" y="451893"/>
                </a:lnTo>
                <a:lnTo>
                  <a:pt x="857322" y="449521"/>
                </a:lnTo>
                <a:lnTo>
                  <a:pt x="855733" y="447148"/>
                </a:lnTo>
                <a:lnTo>
                  <a:pt x="854674" y="444775"/>
                </a:lnTo>
                <a:lnTo>
                  <a:pt x="854144" y="441875"/>
                </a:lnTo>
                <a:lnTo>
                  <a:pt x="853615" y="439239"/>
                </a:lnTo>
                <a:lnTo>
                  <a:pt x="853615" y="436339"/>
                </a:lnTo>
                <a:lnTo>
                  <a:pt x="854144" y="433966"/>
                </a:lnTo>
                <a:lnTo>
                  <a:pt x="854674" y="431330"/>
                </a:lnTo>
                <a:lnTo>
                  <a:pt x="855733" y="428694"/>
                </a:lnTo>
                <a:lnTo>
                  <a:pt x="857587" y="426058"/>
                </a:lnTo>
                <a:lnTo>
                  <a:pt x="860234" y="422103"/>
                </a:lnTo>
                <a:lnTo>
                  <a:pt x="862882" y="418149"/>
                </a:lnTo>
                <a:lnTo>
                  <a:pt x="865530" y="413931"/>
                </a:lnTo>
                <a:lnTo>
                  <a:pt x="867649" y="409713"/>
                </a:lnTo>
                <a:lnTo>
                  <a:pt x="869767" y="405495"/>
                </a:lnTo>
                <a:lnTo>
                  <a:pt x="871885" y="401013"/>
                </a:lnTo>
                <a:lnTo>
                  <a:pt x="874798" y="392313"/>
                </a:lnTo>
                <a:lnTo>
                  <a:pt x="877446" y="384141"/>
                </a:lnTo>
                <a:lnTo>
                  <a:pt x="879299" y="375705"/>
                </a:lnTo>
                <a:lnTo>
                  <a:pt x="880358" y="367796"/>
                </a:lnTo>
                <a:lnTo>
                  <a:pt x="880623" y="364105"/>
                </a:lnTo>
                <a:lnTo>
                  <a:pt x="880623" y="360414"/>
                </a:lnTo>
                <a:lnTo>
                  <a:pt x="880623" y="355669"/>
                </a:lnTo>
                <a:lnTo>
                  <a:pt x="880358" y="351187"/>
                </a:lnTo>
                <a:lnTo>
                  <a:pt x="879829" y="346178"/>
                </a:lnTo>
                <a:lnTo>
                  <a:pt x="879035" y="341697"/>
                </a:lnTo>
                <a:lnTo>
                  <a:pt x="877975" y="337215"/>
                </a:lnTo>
                <a:lnTo>
                  <a:pt x="876916" y="332733"/>
                </a:lnTo>
                <a:lnTo>
                  <a:pt x="875857" y="328515"/>
                </a:lnTo>
                <a:lnTo>
                  <a:pt x="874004" y="324297"/>
                </a:lnTo>
                <a:lnTo>
                  <a:pt x="872415" y="320343"/>
                </a:lnTo>
                <a:lnTo>
                  <a:pt x="870561" y="316388"/>
                </a:lnTo>
                <a:lnTo>
                  <a:pt x="868708" y="312698"/>
                </a:lnTo>
                <a:lnTo>
                  <a:pt x="866325" y="309007"/>
                </a:lnTo>
                <a:lnTo>
                  <a:pt x="863942" y="305580"/>
                </a:lnTo>
                <a:lnTo>
                  <a:pt x="861558" y="302152"/>
                </a:lnTo>
                <a:lnTo>
                  <a:pt x="858646" y="298725"/>
                </a:lnTo>
                <a:lnTo>
                  <a:pt x="855733" y="295562"/>
                </a:lnTo>
                <a:lnTo>
                  <a:pt x="852556" y="292662"/>
                </a:lnTo>
                <a:lnTo>
                  <a:pt x="849378" y="289762"/>
                </a:lnTo>
                <a:lnTo>
                  <a:pt x="845936" y="287389"/>
                </a:lnTo>
                <a:lnTo>
                  <a:pt x="842494" y="284753"/>
                </a:lnTo>
                <a:lnTo>
                  <a:pt x="838787" y="282380"/>
                </a:lnTo>
                <a:lnTo>
                  <a:pt x="834815" y="280271"/>
                </a:lnTo>
                <a:lnTo>
                  <a:pt x="830578" y="278162"/>
                </a:lnTo>
                <a:lnTo>
                  <a:pt x="826342" y="276317"/>
                </a:lnTo>
                <a:lnTo>
                  <a:pt x="822105" y="274735"/>
                </a:lnTo>
                <a:lnTo>
                  <a:pt x="817074" y="273153"/>
                </a:lnTo>
                <a:lnTo>
                  <a:pt x="812572" y="271835"/>
                </a:lnTo>
                <a:lnTo>
                  <a:pt x="807541" y="270781"/>
                </a:lnTo>
                <a:lnTo>
                  <a:pt x="802246" y="269990"/>
                </a:lnTo>
                <a:lnTo>
                  <a:pt x="796950" y="269462"/>
                </a:lnTo>
                <a:lnTo>
                  <a:pt x="791125" y="269199"/>
                </a:lnTo>
                <a:lnTo>
                  <a:pt x="785564" y="268935"/>
                </a:lnTo>
                <a:lnTo>
                  <a:pt x="783181" y="268935"/>
                </a:lnTo>
                <a:lnTo>
                  <a:pt x="781063" y="268672"/>
                </a:lnTo>
                <a:lnTo>
                  <a:pt x="779474" y="267881"/>
                </a:lnTo>
                <a:lnTo>
                  <a:pt x="777356" y="267353"/>
                </a:lnTo>
                <a:lnTo>
                  <a:pt x="775767" y="266563"/>
                </a:lnTo>
                <a:lnTo>
                  <a:pt x="773913" y="265508"/>
                </a:lnTo>
                <a:lnTo>
                  <a:pt x="772589" y="264190"/>
                </a:lnTo>
                <a:lnTo>
                  <a:pt x="771265" y="263135"/>
                </a:lnTo>
                <a:lnTo>
                  <a:pt x="769677" y="261817"/>
                </a:lnTo>
                <a:lnTo>
                  <a:pt x="768618" y="259972"/>
                </a:lnTo>
                <a:lnTo>
                  <a:pt x="767823" y="258654"/>
                </a:lnTo>
                <a:lnTo>
                  <a:pt x="766764" y="256545"/>
                </a:lnTo>
                <a:lnTo>
                  <a:pt x="765970" y="254963"/>
                </a:lnTo>
                <a:lnTo>
                  <a:pt x="765705" y="252854"/>
                </a:lnTo>
                <a:lnTo>
                  <a:pt x="765175" y="251009"/>
                </a:lnTo>
                <a:lnTo>
                  <a:pt x="765175" y="248899"/>
                </a:lnTo>
                <a:lnTo>
                  <a:pt x="765175" y="247054"/>
                </a:lnTo>
                <a:lnTo>
                  <a:pt x="765705" y="244945"/>
                </a:lnTo>
                <a:lnTo>
                  <a:pt x="765970" y="242836"/>
                </a:lnTo>
                <a:lnTo>
                  <a:pt x="766764" y="241254"/>
                </a:lnTo>
                <a:lnTo>
                  <a:pt x="767823" y="239145"/>
                </a:lnTo>
                <a:lnTo>
                  <a:pt x="768618" y="237827"/>
                </a:lnTo>
                <a:lnTo>
                  <a:pt x="769677" y="235982"/>
                </a:lnTo>
                <a:lnTo>
                  <a:pt x="771265" y="234664"/>
                </a:lnTo>
                <a:lnTo>
                  <a:pt x="772589" y="233609"/>
                </a:lnTo>
                <a:lnTo>
                  <a:pt x="773913" y="232291"/>
                </a:lnTo>
                <a:lnTo>
                  <a:pt x="775767" y="231236"/>
                </a:lnTo>
                <a:lnTo>
                  <a:pt x="777356" y="230446"/>
                </a:lnTo>
                <a:lnTo>
                  <a:pt x="779474" y="229918"/>
                </a:lnTo>
                <a:lnTo>
                  <a:pt x="781063" y="229391"/>
                </a:lnTo>
                <a:lnTo>
                  <a:pt x="783181" y="229127"/>
                </a:lnTo>
                <a:lnTo>
                  <a:pt x="785564" y="228600"/>
                </a:lnTo>
                <a:close/>
                <a:moveTo>
                  <a:pt x="732956" y="188912"/>
                </a:moveTo>
                <a:lnTo>
                  <a:pt x="740614" y="188912"/>
                </a:lnTo>
                <a:lnTo>
                  <a:pt x="742727" y="188912"/>
                </a:lnTo>
                <a:lnTo>
                  <a:pt x="744576" y="189176"/>
                </a:lnTo>
                <a:lnTo>
                  <a:pt x="746688" y="189705"/>
                </a:lnTo>
                <a:lnTo>
                  <a:pt x="748273" y="190233"/>
                </a:lnTo>
                <a:lnTo>
                  <a:pt x="750121" y="191026"/>
                </a:lnTo>
                <a:lnTo>
                  <a:pt x="751706" y="192348"/>
                </a:lnTo>
                <a:lnTo>
                  <a:pt x="753290" y="193405"/>
                </a:lnTo>
                <a:lnTo>
                  <a:pt x="754611" y="194462"/>
                </a:lnTo>
                <a:lnTo>
                  <a:pt x="755931" y="196048"/>
                </a:lnTo>
                <a:lnTo>
                  <a:pt x="757251" y="197633"/>
                </a:lnTo>
                <a:lnTo>
                  <a:pt x="758308" y="198955"/>
                </a:lnTo>
                <a:lnTo>
                  <a:pt x="759100" y="201069"/>
                </a:lnTo>
                <a:lnTo>
                  <a:pt x="759628" y="202919"/>
                </a:lnTo>
                <a:lnTo>
                  <a:pt x="760420" y="204769"/>
                </a:lnTo>
                <a:lnTo>
                  <a:pt x="760685" y="206884"/>
                </a:lnTo>
                <a:lnTo>
                  <a:pt x="760685" y="208734"/>
                </a:lnTo>
                <a:lnTo>
                  <a:pt x="760685" y="210848"/>
                </a:lnTo>
                <a:lnTo>
                  <a:pt x="760420" y="212698"/>
                </a:lnTo>
                <a:lnTo>
                  <a:pt x="759628" y="214812"/>
                </a:lnTo>
                <a:lnTo>
                  <a:pt x="759100" y="216398"/>
                </a:lnTo>
                <a:lnTo>
                  <a:pt x="758308" y="218512"/>
                </a:lnTo>
                <a:lnTo>
                  <a:pt x="757251" y="219834"/>
                </a:lnTo>
                <a:lnTo>
                  <a:pt x="755931" y="221684"/>
                </a:lnTo>
                <a:lnTo>
                  <a:pt x="754875" y="223005"/>
                </a:lnTo>
                <a:lnTo>
                  <a:pt x="753554" y="224063"/>
                </a:lnTo>
                <a:lnTo>
                  <a:pt x="751706" y="225384"/>
                </a:lnTo>
                <a:lnTo>
                  <a:pt x="750121" y="226441"/>
                </a:lnTo>
                <a:lnTo>
                  <a:pt x="748273" y="227234"/>
                </a:lnTo>
                <a:lnTo>
                  <a:pt x="746688" y="228027"/>
                </a:lnTo>
                <a:lnTo>
                  <a:pt x="744576" y="228556"/>
                </a:lnTo>
                <a:lnTo>
                  <a:pt x="742727" y="228820"/>
                </a:lnTo>
                <a:lnTo>
                  <a:pt x="740614" y="228820"/>
                </a:lnTo>
                <a:lnTo>
                  <a:pt x="735069" y="229084"/>
                </a:lnTo>
                <a:lnTo>
                  <a:pt x="729787" y="229349"/>
                </a:lnTo>
                <a:lnTo>
                  <a:pt x="725034" y="230142"/>
                </a:lnTo>
                <a:lnTo>
                  <a:pt x="720280" y="230934"/>
                </a:lnTo>
                <a:lnTo>
                  <a:pt x="716055" y="232256"/>
                </a:lnTo>
                <a:lnTo>
                  <a:pt x="711829" y="233313"/>
                </a:lnTo>
                <a:lnTo>
                  <a:pt x="708132" y="234634"/>
                </a:lnTo>
                <a:lnTo>
                  <a:pt x="704699" y="236484"/>
                </a:lnTo>
                <a:lnTo>
                  <a:pt x="701266" y="238070"/>
                </a:lnTo>
                <a:lnTo>
                  <a:pt x="698097" y="240185"/>
                </a:lnTo>
                <a:lnTo>
                  <a:pt x="694928" y="242563"/>
                </a:lnTo>
                <a:lnTo>
                  <a:pt x="692287" y="244678"/>
                </a:lnTo>
                <a:lnTo>
                  <a:pt x="689647" y="247056"/>
                </a:lnTo>
                <a:lnTo>
                  <a:pt x="687006" y="249699"/>
                </a:lnTo>
                <a:lnTo>
                  <a:pt x="684893" y="252342"/>
                </a:lnTo>
                <a:lnTo>
                  <a:pt x="682516" y="255249"/>
                </a:lnTo>
                <a:lnTo>
                  <a:pt x="680140" y="258156"/>
                </a:lnTo>
                <a:lnTo>
                  <a:pt x="678555" y="261328"/>
                </a:lnTo>
                <a:lnTo>
                  <a:pt x="676442" y="264499"/>
                </a:lnTo>
                <a:lnTo>
                  <a:pt x="674858" y="267935"/>
                </a:lnTo>
                <a:lnTo>
                  <a:pt x="671953" y="274807"/>
                </a:lnTo>
                <a:lnTo>
                  <a:pt x="669576" y="281678"/>
                </a:lnTo>
                <a:lnTo>
                  <a:pt x="667992" y="288814"/>
                </a:lnTo>
                <a:lnTo>
                  <a:pt x="666407" y="296479"/>
                </a:lnTo>
                <a:lnTo>
                  <a:pt x="665615" y="303879"/>
                </a:lnTo>
                <a:lnTo>
                  <a:pt x="665615" y="311015"/>
                </a:lnTo>
                <a:lnTo>
                  <a:pt x="665615" y="314715"/>
                </a:lnTo>
                <a:lnTo>
                  <a:pt x="665879" y="318150"/>
                </a:lnTo>
                <a:lnTo>
                  <a:pt x="666143" y="321850"/>
                </a:lnTo>
                <a:lnTo>
                  <a:pt x="667200" y="325551"/>
                </a:lnTo>
                <a:lnTo>
                  <a:pt x="667728" y="328986"/>
                </a:lnTo>
                <a:lnTo>
                  <a:pt x="668784" y="332686"/>
                </a:lnTo>
                <a:lnTo>
                  <a:pt x="669840" y="336122"/>
                </a:lnTo>
                <a:lnTo>
                  <a:pt x="671425" y="339822"/>
                </a:lnTo>
                <a:lnTo>
                  <a:pt x="672745" y="343258"/>
                </a:lnTo>
                <a:lnTo>
                  <a:pt x="674594" y="346694"/>
                </a:lnTo>
                <a:lnTo>
                  <a:pt x="676178" y="349865"/>
                </a:lnTo>
                <a:lnTo>
                  <a:pt x="678291" y="353037"/>
                </a:lnTo>
                <a:lnTo>
                  <a:pt x="680404" y="356473"/>
                </a:lnTo>
                <a:lnTo>
                  <a:pt x="683045" y="359644"/>
                </a:lnTo>
                <a:lnTo>
                  <a:pt x="685421" y="362551"/>
                </a:lnTo>
                <a:lnTo>
                  <a:pt x="688326" y="365458"/>
                </a:lnTo>
                <a:lnTo>
                  <a:pt x="690967" y="368366"/>
                </a:lnTo>
                <a:lnTo>
                  <a:pt x="694136" y="371009"/>
                </a:lnTo>
                <a:lnTo>
                  <a:pt x="697305" y="373651"/>
                </a:lnTo>
                <a:lnTo>
                  <a:pt x="700738" y="376030"/>
                </a:lnTo>
                <a:lnTo>
                  <a:pt x="704435" y="378144"/>
                </a:lnTo>
                <a:lnTo>
                  <a:pt x="708132" y="380523"/>
                </a:lnTo>
                <a:lnTo>
                  <a:pt x="712094" y="382373"/>
                </a:lnTo>
                <a:lnTo>
                  <a:pt x="716055" y="384223"/>
                </a:lnTo>
                <a:lnTo>
                  <a:pt x="720808" y="385809"/>
                </a:lnTo>
                <a:lnTo>
                  <a:pt x="725298" y="387395"/>
                </a:lnTo>
                <a:lnTo>
                  <a:pt x="729787" y="388452"/>
                </a:lnTo>
                <a:lnTo>
                  <a:pt x="735069" y="389509"/>
                </a:lnTo>
                <a:lnTo>
                  <a:pt x="740086" y="390566"/>
                </a:lnTo>
                <a:lnTo>
                  <a:pt x="745368" y="391095"/>
                </a:lnTo>
                <a:lnTo>
                  <a:pt x="750914" y="391623"/>
                </a:lnTo>
                <a:lnTo>
                  <a:pt x="756987" y="391623"/>
                </a:lnTo>
                <a:lnTo>
                  <a:pt x="764910" y="391359"/>
                </a:lnTo>
                <a:lnTo>
                  <a:pt x="767815" y="391359"/>
                </a:lnTo>
                <a:lnTo>
                  <a:pt x="770192" y="391888"/>
                </a:lnTo>
                <a:lnTo>
                  <a:pt x="772833" y="392680"/>
                </a:lnTo>
                <a:lnTo>
                  <a:pt x="775474" y="393738"/>
                </a:lnTo>
                <a:lnTo>
                  <a:pt x="777586" y="395059"/>
                </a:lnTo>
                <a:lnTo>
                  <a:pt x="779699" y="396645"/>
                </a:lnTo>
                <a:lnTo>
                  <a:pt x="781812" y="398759"/>
                </a:lnTo>
                <a:lnTo>
                  <a:pt x="783396" y="401138"/>
                </a:lnTo>
                <a:lnTo>
                  <a:pt x="784452" y="403516"/>
                </a:lnTo>
                <a:lnTo>
                  <a:pt x="785509" y="406159"/>
                </a:lnTo>
                <a:lnTo>
                  <a:pt x="786037" y="408802"/>
                </a:lnTo>
                <a:lnTo>
                  <a:pt x="786301" y="411445"/>
                </a:lnTo>
                <a:lnTo>
                  <a:pt x="786037" y="414088"/>
                </a:lnTo>
                <a:lnTo>
                  <a:pt x="785509" y="416731"/>
                </a:lnTo>
                <a:lnTo>
                  <a:pt x="784452" y="419374"/>
                </a:lnTo>
                <a:lnTo>
                  <a:pt x="783396" y="421752"/>
                </a:lnTo>
                <a:lnTo>
                  <a:pt x="781283" y="425188"/>
                </a:lnTo>
                <a:lnTo>
                  <a:pt x="779699" y="428888"/>
                </a:lnTo>
                <a:lnTo>
                  <a:pt x="778378" y="433117"/>
                </a:lnTo>
                <a:lnTo>
                  <a:pt x="777058" y="437081"/>
                </a:lnTo>
                <a:lnTo>
                  <a:pt x="776266" y="441310"/>
                </a:lnTo>
                <a:lnTo>
                  <a:pt x="775738" y="445274"/>
                </a:lnTo>
                <a:lnTo>
                  <a:pt x="775210" y="449767"/>
                </a:lnTo>
                <a:lnTo>
                  <a:pt x="775210" y="453996"/>
                </a:lnTo>
                <a:lnTo>
                  <a:pt x="775474" y="459810"/>
                </a:lnTo>
                <a:lnTo>
                  <a:pt x="776002" y="465625"/>
                </a:lnTo>
                <a:lnTo>
                  <a:pt x="777058" y="471175"/>
                </a:lnTo>
                <a:lnTo>
                  <a:pt x="778907" y="476725"/>
                </a:lnTo>
                <a:lnTo>
                  <a:pt x="780755" y="482011"/>
                </a:lnTo>
                <a:lnTo>
                  <a:pt x="783132" y="487032"/>
                </a:lnTo>
                <a:lnTo>
                  <a:pt x="786037" y="491525"/>
                </a:lnTo>
                <a:lnTo>
                  <a:pt x="789206" y="495754"/>
                </a:lnTo>
                <a:lnTo>
                  <a:pt x="792639" y="499454"/>
                </a:lnTo>
                <a:lnTo>
                  <a:pt x="796600" y="502890"/>
                </a:lnTo>
                <a:lnTo>
                  <a:pt x="800561" y="506061"/>
                </a:lnTo>
                <a:lnTo>
                  <a:pt x="805051" y="508176"/>
                </a:lnTo>
                <a:lnTo>
                  <a:pt x="809804" y="510290"/>
                </a:lnTo>
                <a:lnTo>
                  <a:pt x="815350" y="512140"/>
                </a:lnTo>
                <a:lnTo>
                  <a:pt x="821424" y="512933"/>
                </a:lnTo>
                <a:lnTo>
                  <a:pt x="827498" y="513197"/>
                </a:lnTo>
                <a:lnTo>
                  <a:pt x="881370" y="513197"/>
                </a:lnTo>
                <a:lnTo>
                  <a:pt x="935507" y="513197"/>
                </a:lnTo>
                <a:lnTo>
                  <a:pt x="944486" y="513461"/>
                </a:lnTo>
                <a:lnTo>
                  <a:pt x="952936" y="513990"/>
                </a:lnTo>
                <a:lnTo>
                  <a:pt x="961651" y="515047"/>
                </a:lnTo>
                <a:lnTo>
                  <a:pt x="969574" y="516897"/>
                </a:lnTo>
                <a:lnTo>
                  <a:pt x="977232" y="518747"/>
                </a:lnTo>
                <a:lnTo>
                  <a:pt x="984626" y="521390"/>
                </a:lnTo>
                <a:lnTo>
                  <a:pt x="991756" y="524562"/>
                </a:lnTo>
                <a:lnTo>
                  <a:pt x="998623" y="527997"/>
                </a:lnTo>
                <a:lnTo>
                  <a:pt x="1004960" y="531962"/>
                </a:lnTo>
                <a:lnTo>
                  <a:pt x="1010770" y="536455"/>
                </a:lnTo>
                <a:lnTo>
                  <a:pt x="1016316" y="541476"/>
                </a:lnTo>
                <a:lnTo>
                  <a:pt x="1021069" y="546762"/>
                </a:lnTo>
                <a:lnTo>
                  <a:pt x="1025559" y="552576"/>
                </a:lnTo>
                <a:lnTo>
                  <a:pt x="1029784" y="558919"/>
                </a:lnTo>
                <a:lnTo>
                  <a:pt x="1032953" y="564998"/>
                </a:lnTo>
                <a:lnTo>
                  <a:pt x="1036122" y="571870"/>
                </a:lnTo>
                <a:lnTo>
                  <a:pt x="1037971" y="576363"/>
                </a:lnTo>
                <a:lnTo>
                  <a:pt x="1039291" y="581384"/>
                </a:lnTo>
                <a:lnTo>
                  <a:pt x="1040612" y="585877"/>
                </a:lnTo>
                <a:lnTo>
                  <a:pt x="1041404" y="590899"/>
                </a:lnTo>
                <a:lnTo>
                  <a:pt x="1042196" y="595920"/>
                </a:lnTo>
                <a:lnTo>
                  <a:pt x="1042460" y="600942"/>
                </a:lnTo>
                <a:lnTo>
                  <a:pt x="1042988" y="606228"/>
                </a:lnTo>
                <a:lnTo>
                  <a:pt x="1042988" y="611249"/>
                </a:lnTo>
                <a:lnTo>
                  <a:pt x="1042988" y="666222"/>
                </a:lnTo>
                <a:lnTo>
                  <a:pt x="1042724" y="666750"/>
                </a:lnTo>
                <a:lnTo>
                  <a:pt x="1002848" y="666750"/>
                </a:lnTo>
                <a:lnTo>
                  <a:pt x="1002848" y="666222"/>
                </a:lnTo>
                <a:lnTo>
                  <a:pt x="1002848" y="611249"/>
                </a:lnTo>
                <a:lnTo>
                  <a:pt x="1002584" y="604377"/>
                </a:lnTo>
                <a:lnTo>
                  <a:pt x="1001792" y="597770"/>
                </a:lnTo>
                <a:lnTo>
                  <a:pt x="1000207" y="591956"/>
                </a:lnTo>
                <a:lnTo>
                  <a:pt x="998623" y="586406"/>
                </a:lnTo>
                <a:lnTo>
                  <a:pt x="996246" y="581648"/>
                </a:lnTo>
                <a:lnTo>
                  <a:pt x="993869" y="577156"/>
                </a:lnTo>
                <a:lnTo>
                  <a:pt x="990700" y="572927"/>
                </a:lnTo>
                <a:lnTo>
                  <a:pt x="987003" y="569227"/>
                </a:lnTo>
                <a:lnTo>
                  <a:pt x="983042" y="566055"/>
                </a:lnTo>
                <a:lnTo>
                  <a:pt x="978288" y="563148"/>
                </a:lnTo>
                <a:lnTo>
                  <a:pt x="973007" y="560241"/>
                </a:lnTo>
                <a:lnTo>
                  <a:pt x="966933" y="557862"/>
                </a:lnTo>
                <a:lnTo>
                  <a:pt x="960067" y="556012"/>
                </a:lnTo>
                <a:lnTo>
                  <a:pt x="952672" y="554426"/>
                </a:lnTo>
                <a:lnTo>
                  <a:pt x="944486" y="553634"/>
                </a:lnTo>
                <a:lnTo>
                  <a:pt x="935243" y="553369"/>
                </a:lnTo>
                <a:lnTo>
                  <a:pt x="827498" y="553369"/>
                </a:lnTo>
                <a:lnTo>
                  <a:pt x="822216" y="553369"/>
                </a:lnTo>
                <a:lnTo>
                  <a:pt x="816670" y="552841"/>
                </a:lnTo>
                <a:lnTo>
                  <a:pt x="811653" y="552312"/>
                </a:lnTo>
                <a:lnTo>
                  <a:pt x="806371" y="550991"/>
                </a:lnTo>
                <a:lnTo>
                  <a:pt x="801618" y="549934"/>
                </a:lnTo>
                <a:lnTo>
                  <a:pt x="796864" y="548348"/>
                </a:lnTo>
                <a:lnTo>
                  <a:pt x="791847" y="546498"/>
                </a:lnTo>
                <a:lnTo>
                  <a:pt x="787621" y="544648"/>
                </a:lnTo>
                <a:lnTo>
                  <a:pt x="783396" y="542269"/>
                </a:lnTo>
                <a:lnTo>
                  <a:pt x="779171" y="539890"/>
                </a:lnTo>
                <a:lnTo>
                  <a:pt x="775210" y="536983"/>
                </a:lnTo>
                <a:lnTo>
                  <a:pt x="771512" y="534340"/>
                </a:lnTo>
                <a:lnTo>
                  <a:pt x="767815" y="531433"/>
                </a:lnTo>
                <a:lnTo>
                  <a:pt x="764382" y="528262"/>
                </a:lnTo>
                <a:lnTo>
                  <a:pt x="760949" y="524826"/>
                </a:lnTo>
                <a:lnTo>
                  <a:pt x="758044" y="521390"/>
                </a:lnTo>
                <a:lnTo>
                  <a:pt x="755139" y="517690"/>
                </a:lnTo>
                <a:lnTo>
                  <a:pt x="752498" y="513990"/>
                </a:lnTo>
                <a:lnTo>
                  <a:pt x="750121" y="510026"/>
                </a:lnTo>
                <a:lnTo>
                  <a:pt x="747745" y="506061"/>
                </a:lnTo>
                <a:lnTo>
                  <a:pt x="745896" y="502097"/>
                </a:lnTo>
                <a:lnTo>
                  <a:pt x="743783" y="498133"/>
                </a:lnTo>
                <a:lnTo>
                  <a:pt x="742199" y="493640"/>
                </a:lnTo>
                <a:lnTo>
                  <a:pt x="740614" y="489411"/>
                </a:lnTo>
                <a:lnTo>
                  <a:pt x="739294" y="485182"/>
                </a:lnTo>
                <a:lnTo>
                  <a:pt x="737974" y="480954"/>
                </a:lnTo>
                <a:lnTo>
                  <a:pt x="737181" y="476461"/>
                </a:lnTo>
                <a:lnTo>
                  <a:pt x="736389" y="471968"/>
                </a:lnTo>
                <a:lnTo>
                  <a:pt x="735861" y="467475"/>
                </a:lnTo>
                <a:lnTo>
                  <a:pt x="735333" y="462982"/>
                </a:lnTo>
                <a:lnTo>
                  <a:pt x="735069" y="458753"/>
                </a:lnTo>
                <a:lnTo>
                  <a:pt x="735069" y="453996"/>
                </a:lnTo>
                <a:lnTo>
                  <a:pt x="735069" y="448182"/>
                </a:lnTo>
                <a:lnTo>
                  <a:pt x="735597" y="442367"/>
                </a:lnTo>
                <a:lnTo>
                  <a:pt x="736389" y="436817"/>
                </a:lnTo>
                <a:lnTo>
                  <a:pt x="737445" y="430738"/>
                </a:lnTo>
                <a:lnTo>
                  <a:pt x="731107" y="429945"/>
                </a:lnTo>
                <a:lnTo>
                  <a:pt x="725562" y="428888"/>
                </a:lnTo>
                <a:lnTo>
                  <a:pt x="719752" y="427567"/>
                </a:lnTo>
                <a:lnTo>
                  <a:pt x="714206" y="426245"/>
                </a:lnTo>
                <a:lnTo>
                  <a:pt x="708660" y="424395"/>
                </a:lnTo>
                <a:lnTo>
                  <a:pt x="703379" y="422545"/>
                </a:lnTo>
                <a:lnTo>
                  <a:pt x="698097" y="420431"/>
                </a:lnTo>
                <a:lnTo>
                  <a:pt x="693344" y="418052"/>
                </a:lnTo>
                <a:lnTo>
                  <a:pt x="688590" y="415674"/>
                </a:lnTo>
                <a:lnTo>
                  <a:pt x="683837" y="413031"/>
                </a:lnTo>
                <a:lnTo>
                  <a:pt x="679347" y="410124"/>
                </a:lnTo>
                <a:lnTo>
                  <a:pt x="675122" y="406952"/>
                </a:lnTo>
                <a:lnTo>
                  <a:pt x="670897" y="403781"/>
                </a:lnTo>
                <a:lnTo>
                  <a:pt x="666936" y="400873"/>
                </a:lnTo>
                <a:lnTo>
                  <a:pt x="663238" y="397438"/>
                </a:lnTo>
                <a:lnTo>
                  <a:pt x="659541" y="393738"/>
                </a:lnTo>
                <a:lnTo>
                  <a:pt x="655316" y="389245"/>
                </a:lnTo>
                <a:lnTo>
                  <a:pt x="651355" y="384752"/>
                </a:lnTo>
                <a:lnTo>
                  <a:pt x="647922" y="379994"/>
                </a:lnTo>
                <a:lnTo>
                  <a:pt x="644489" y="374973"/>
                </a:lnTo>
                <a:lnTo>
                  <a:pt x="641584" y="370216"/>
                </a:lnTo>
                <a:lnTo>
                  <a:pt x="638943" y="365194"/>
                </a:lnTo>
                <a:lnTo>
                  <a:pt x="636302" y="359908"/>
                </a:lnTo>
                <a:lnTo>
                  <a:pt x="633925" y="354887"/>
                </a:lnTo>
                <a:lnTo>
                  <a:pt x="632077" y="349337"/>
                </a:lnTo>
                <a:lnTo>
                  <a:pt x="630228" y="344051"/>
                </a:lnTo>
                <a:lnTo>
                  <a:pt x="628908" y="338501"/>
                </a:lnTo>
                <a:lnTo>
                  <a:pt x="627587" y="333215"/>
                </a:lnTo>
                <a:lnTo>
                  <a:pt x="626531" y="327401"/>
                </a:lnTo>
                <a:lnTo>
                  <a:pt x="626003" y="322115"/>
                </a:lnTo>
                <a:lnTo>
                  <a:pt x="625475" y="316300"/>
                </a:lnTo>
                <a:lnTo>
                  <a:pt x="625475" y="311015"/>
                </a:lnTo>
                <a:lnTo>
                  <a:pt x="625475" y="303614"/>
                </a:lnTo>
                <a:lnTo>
                  <a:pt x="626003" y="295950"/>
                </a:lnTo>
                <a:lnTo>
                  <a:pt x="627323" y="288286"/>
                </a:lnTo>
                <a:lnTo>
                  <a:pt x="628644" y="280885"/>
                </a:lnTo>
                <a:lnTo>
                  <a:pt x="630228" y="273221"/>
                </a:lnTo>
                <a:lnTo>
                  <a:pt x="632605" y="265556"/>
                </a:lnTo>
                <a:lnTo>
                  <a:pt x="635510" y="257892"/>
                </a:lnTo>
                <a:lnTo>
                  <a:pt x="638679" y="250492"/>
                </a:lnTo>
                <a:lnTo>
                  <a:pt x="642640" y="243092"/>
                </a:lnTo>
                <a:lnTo>
                  <a:pt x="646865" y="235956"/>
                </a:lnTo>
                <a:lnTo>
                  <a:pt x="651883" y="229084"/>
                </a:lnTo>
                <a:lnTo>
                  <a:pt x="654524" y="225648"/>
                </a:lnTo>
                <a:lnTo>
                  <a:pt x="657693" y="222213"/>
                </a:lnTo>
                <a:lnTo>
                  <a:pt x="660598" y="219041"/>
                </a:lnTo>
                <a:lnTo>
                  <a:pt x="664031" y="216134"/>
                </a:lnTo>
                <a:lnTo>
                  <a:pt x="667464" y="212962"/>
                </a:lnTo>
                <a:lnTo>
                  <a:pt x="670897" y="210319"/>
                </a:lnTo>
                <a:lnTo>
                  <a:pt x="674594" y="207677"/>
                </a:lnTo>
                <a:lnTo>
                  <a:pt x="678555" y="205034"/>
                </a:lnTo>
                <a:lnTo>
                  <a:pt x="682516" y="202919"/>
                </a:lnTo>
                <a:lnTo>
                  <a:pt x="686742" y="200541"/>
                </a:lnTo>
                <a:lnTo>
                  <a:pt x="692551" y="197898"/>
                </a:lnTo>
                <a:lnTo>
                  <a:pt x="698625" y="195255"/>
                </a:lnTo>
                <a:lnTo>
                  <a:pt x="704963" y="193405"/>
                </a:lnTo>
                <a:lnTo>
                  <a:pt x="711565" y="191555"/>
                </a:lnTo>
                <a:lnTo>
                  <a:pt x="718431" y="190498"/>
                </a:lnTo>
                <a:lnTo>
                  <a:pt x="725562" y="189440"/>
                </a:lnTo>
                <a:lnTo>
                  <a:pt x="732956" y="188912"/>
                </a:lnTo>
                <a:close/>
                <a:moveTo>
                  <a:pt x="660135" y="149754"/>
                </a:moveTo>
                <a:lnTo>
                  <a:pt x="649288" y="150283"/>
                </a:lnTo>
                <a:lnTo>
                  <a:pt x="638440" y="150548"/>
                </a:lnTo>
                <a:lnTo>
                  <a:pt x="627856" y="151342"/>
                </a:lnTo>
                <a:lnTo>
                  <a:pt x="617273" y="152400"/>
                </a:lnTo>
                <a:lnTo>
                  <a:pt x="606690" y="153723"/>
                </a:lnTo>
                <a:lnTo>
                  <a:pt x="596106" y="155046"/>
                </a:lnTo>
                <a:lnTo>
                  <a:pt x="585787" y="156633"/>
                </a:lnTo>
                <a:lnTo>
                  <a:pt x="575204" y="158485"/>
                </a:lnTo>
                <a:lnTo>
                  <a:pt x="565150" y="160602"/>
                </a:lnTo>
                <a:lnTo>
                  <a:pt x="555096" y="162454"/>
                </a:lnTo>
                <a:lnTo>
                  <a:pt x="544777" y="165100"/>
                </a:lnTo>
                <a:lnTo>
                  <a:pt x="534723" y="167746"/>
                </a:lnTo>
                <a:lnTo>
                  <a:pt x="524669" y="170392"/>
                </a:lnTo>
                <a:lnTo>
                  <a:pt x="514879" y="173302"/>
                </a:lnTo>
                <a:lnTo>
                  <a:pt x="505354" y="176477"/>
                </a:lnTo>
                <a:lnTo>
                  <a:pt x="495565" y="179917"/>
                </a:lnTo>
                <a:lnTo>
                  <a:pt x="485775" y="183356"/>
                </a:lnTo>
                <a:lnTo>
                  <a:pt x="476515" y="187060"/>
                </a:lnTo>
                <a:lnTo>
                  <a:pt x="466725" y="191029"/>
                </a:lnTo>
                <a:lnTo>
                  <a:pt x="457729" y="194998"/>
                </a:lnTo>
                <a:lnTo>
                  <a:pt x="448204" y="199231"/>
                </a:lnTo>
                <a:lnTo>
                  <a:pt x="438944" y="203994"/>
                </a:lnTo>
                <a:lnTo>
                  <a:pt x="430212" y="208492"/>
                </a:lnTo>
                <a:lnTo>
                  <a:pt x="420952" y="213254"/>
                </a:lnTo>
                <a:lnTo>
                  <a:pt x="412221" y="218281"/>
                </a:lnTo>
                <a:lnTo>
                  <a:pt x="403754" y="223308"/>
                </a:lnTo>
                <a:lnTo>
                  <a:pt x="395023" y="228600"/>
                </a:lnTo>
                <a:lnTo>
                  <a:pt x="386556" y="234156"/>
                </a:lnTo>
                <a:lnTo>
                  <a:pt x="377825" y="239713"/>
                </a:lnTo>
                <a:lnTo>
                  <a:pt x="369623" y="245269"/>
                </a:lnTo>
                <a:lnTo>
                  <a:pt x="361685" y="251354"/>
                </a:lnTo>
                <a:lnTo>
                  <a:pt x="1090349" y="979753"/>
                </a:lnTo>
                <a:lnTo>
                  <a:pt x="1096169" y="971815"/>
                </a:lnTo>
                <a:lnTo>
                  <a:pt x="1101726" y="963613"/>
                </a:lnTo>
                <a:lnTo>
                  <a:pt x="1107546" y="954882"/>
                </a:lnTo>
                <a:lnTo>
                  <a:pt x="1113103" y="946680"/>
                </a:lnTo>
                <a:lnTo>
                  <a:pt x="1118394" y="937948"/>
                </a:lnTo>
                <a:lnTo>
                  <a:pt x="1123421" y="929217"/>
                </a:lnTo>
                <a:lnTo>
                  <a:pt x="1128449" y="920486"/>
                </a:lnTo>
                <a:lnTo>
                  <a:pt x="1133211" y="911490"/>
                </a:lnTo>
                <a:lnTo>
                  <a:pt x="1137709" y="902494"/>
                </a:lnTo>
                <a:lnTo>
                  <a:pt x="1142207" y="893234"/>
                </a:lnTo>
                <a:lnTo>
                  <a:pt x="1146440" y="884238"/>
                </a:lnTo>
                <a:lnTo>
                  <a:pt x="1150409" y="874713"/>
                </a:lnTo>
                <a:lnTo>
                  <a:pt x="1154378" y="865188"/>
                </a:lnTo>
                <a:lnTo>
                  <a:pt x="1158082" y="855928"/>
                </a:lnTo>
                <a:lnTo>
                  <a:pt x="1161786" y="846138"/>
                </a:lnTo>
                <a:lnTo>
                  <a:pt x="1164961" y="836348"/>
                </a:lnTo>
                <a:lnTo>
                  <a:pt x="1168136" y="826823"/>
                </a:lnTo>
                <a:lnTo>
                  <a:pt x="1171311" y="816769"/>
                </a:lnTo>
                <a:lnTo>
                  <a:pt x="1173957" y="806715"/>
                </a:lnTo>
                <a:lnTo>
                  <a:pt x="1176603" y="796661"/>
                </a:lnTo>
                <a:lnTo>
                  <a:pt x="1178984" y="786871"/>
                </a:lnTo>
                <a:lnTo>
                  <a:pt x="1181101" y="776553"/>
                </a:lnTo>
                <a:lnTo>
                  <a:pt x="1183217" y="766234"/>
                </a:lnTo>
                <a:lnTo>
                  <a:pt x="1184805" y="755915"/>
                </a:lnTo>
                <a:lnTo>
                  <a:pt x="1186657" y="745332"/>
                </a:lnTo>
                <a:lnTo>
                  <a:pt x="1187980" y="735013"/>
                </a:lnTo>
                <a:lnTo>
                  <a:pt x="1189303" y="724430"/>
                </a:lnTo>
                <a:lnTo>
                  <a:pt x="1190096" y="713846"/>
                </a:lnTo>
                <a:lnTo>
                  <a:pt x="1190890" y="702998"/>
                </a:lnTo>
                <a:lnTo>
                  <a:pt x="1191419" y="692415"/>
                </a:lnTo>
                <a:lnTo>
                  <a:pt x="1191684" y="681567"/>
                </a:lnTo>
                <a:lnTo>
                  <a:pt x="1191949" y="670719"/>
                </a:lnTo>
                <a:lnTo>
                  <a:pt x="1191684" y="657490"/>
                </a:lnTo>
                <a:lnTo>
                  <a:pt x="1191155" y="643996"/>
                </a:lnTo>
                <a:lnTo>
                  <a:pt x="1190361" y="630502"/>
                </a:lnTo>
                <a:lnTo>
                  <a:pt x="1189303" y="617538"/>
                </a:lnTo>
                <a:lnTo>
                  <a:pt x="1187715" y="604309"/>
                </a:lnTo>
                <a:lnTo>
                  <a:pt x="1185863" y="591344"/>
                </a:lnTo>
                <a:lnTo>
                  <a:pt x="1183746" y="578644"/>
                </a:lnTo>
                <a:lnTo>
                  <a:pt x="1181101" y="565680"/>
                </a:lnTo>
                <a:lnTo>
                  <a:pt x="1178719" y="553244"/>
                </a:lnTo>
                <a:lnTo>
                  <a:pt x="1175544" y="540544"/>
                </a:lnTo>
                <a:lnTo>
                  <a:pt x="1172105" y="528109"/>
                </a:lnTo>
                <a:lnTo>
                  <a:pt x="1168401" y="515673"/>
                </a:lnTo>
                <a:lnTo>
                  <a:pt x="1164696" y="503767"/>
                </a:lnTo>
                <a:lnTo>
                  <a:pt x="1160463" y="491596"/>
                </a:lnTo>
                <a:lnTo>
                  <a:pt x="1155701" y="479690"/>
                </a:lnTo>
                <a:lnTo>
                  <a:pt x="1150938" y="468048"/>
                </a:lnTo>
                <a:lnTo>
                  <a:pt x="1145911" y="456407"/>
                </a:lnTo>
                <a:lnTo>
                  <a:pt x="1140619" y="445029"/>
                </a:lnTo>
                <a:lnTo>
                  <a:pt x="1135063" y="433388"/>
                </a:lnTo>
                <a:lnTo>
                  <a:pt x="1128978" y="422275"/>
                </a:lnTo>
                <a:lnTo>
                  <a:pt x="1122892" y="411427"/>
                </a:lnTo>
                <a:lnTo>
                  <a:pt x="1116278" y="400579"/>
                </a:lnTo>
                <a:lnTo>
                  <a:pt x="1109928" y="389996"/>
                </a:lnTo>
                <a:lnTo>
                  <a:pt x="1103049" y="379413"/>
                </a:lnTo>
                <a:lnTo>
                  <a:pt x="1095905" y="369359"/>
                </a:lnTo>
                <a:lnTo>
                  <a:pt x="1088496" y="359040"/>
                </a:lnTo>
                <a:lnTo>
                  <a:pt x="1080824" y="348986"/>
                </a:lnTo>
                <a:lnTo>
                  <a:pt x="1072886" y="339196"/>
                </a:lnTo>
                <a:lnTo>
                  <a:pt x="1064684" y="329936"/>
                </a:lnTo>
                <a:lnTo>
                  <a:pt x="1056482" y="320411"/>
                </a:lnTo>
                <a:lnTo>
                  <a:pt x="1047751" y="311415"/>
                </a:lnTo>
                <a:lnTo>
                  <a:pt x="1039284" y="302154"/>
                </a:lnTo>
                <a:lnTo>
                  <a:pt x="1030288" y="293688"/>
                </a:lnTo>
                <a:lnTo>
                  <a:pt x="1021028" y="284956"/>
                </a:lnTo>
                <a:lnTo>
                  <a:pt x="1011503" y="276754"/>
                </a:lnTo>
                <a:lnTo>
                  <a:pt x="1002242" y="268817"/>
                </a:lnTo>
                <a:lnTo>
                  <a:pt x="992453" y="260615"/>
                </a:lnTo>
                <a:lnTo>
                  <a:pt x="982399" y="252942"/>
                </a:lnTo>
                <a:lnTo>
                  <a:pt x="972344" y="245798"/>
                </a:lnTo>
                <a:lnTo>
                  <a:pt x="962290" y="238654"/>
                </a:lnTo>
                <a:lnTo>
                  <a:pt x="951707" y="231511"/>
                </a:lnTo>
                <a:lnTo>
                  <a:pt x="941123" y="225160"/>
                </a:lnTo>
                <a:lnTo>
                  <a:pt x="930276" y="218810"/>
                </a:lnTo>
                <a:lnTo>
                  <a:pt x="919163" y="212460"/>
                </a:lnTo>
                <a:lnTo>
                  <a:pt x="908051" y="206640"/>
                </a:lnTo>
                <a:lnTo>
                  <a:pt x="896673" y="201083"/>
                </a:lnTo>
                <a:lnTo>
                  <a:pt x="885296" y="195527"/>
                </a:lnTo>
                <a:lnTo>
                  <a:pt x="873655" y="190500"/>
                </a:lnTo>
                <a:lnTo>
                  <a:pt x="862013" y="185737"/>
                </a:lnTo>
                <a:lnTo>
                  <a:pt x="849842" y="181240"/>
                </a:lnTo>
                <a:lnTo>
                  <a:pt x="837936" y="177006"/>
                </a:lnTo>
                <a:lnTo>
                  <a:pt x="825765" y="173037"/>
                </a:lnTo>
                <a:lnTo>
                  <a:pt x="813330" y="169333"/>
                </a:lnTo>
                <a:lnTo>
                  <a:pt x="801159" y="165894"/>
                </a:lnTo>
                <a:lnTo>
                  <a:pt x="788459" y="162983"/>
                </a:lnTo>
                <a:lnTo>
                  <a:pt x="776023" y="160337"/>
                </a:lnTo>
                <a:lnTo>
                  <a:pt x="763058" y="157956"/>
                </a:lnTo>
                <a:lnTo>
                  <a:pt x="750358" y="155575"/>
                </a:lnTo>
                <a:lnTo>
                  <a:pt x="737129" y="153987"/>
                </a:lnTo>
                <a:lnTo>
                  <a:pt x="724165" y="152135"/>
                </a:lnTo>
                <a:lnTo>
                  <a:pt x="710935" y="151077"/>
                </a:lnTo>
                <a:lnTo>
                  <a:pt x="697706" y="150283"/>
                </a:lnTo>
                <a:lnTo>
                  <a:pt x="684213" y="150019"/>
                </a:lnTo>
                <a:lnTo>
                  <a:pt x="670983" y="149754"/>
                </a:lnTo>
                <a:lnTo>
                  <a:pt x="660135" y="149754"/>
                </a:lnTo>
                <a:close/>
                <a:moveTo>
                  <a:pt x="670719" y="0"/>
                </a:moveTo>
                <a:lnTo>
                  <a:pt x="688181" y="264"/>
                </a:lnTo>
                <a:lnTo>
                  <a:pt x="705115" y="794"/>
                </a:lnTo>
                <a:lnTo>
                  <a:pt x="722313" y="2117"/>
                </a:lnTo>
                <a:lnTo>
                  <a:pt x="739246" y="3439"/>
                </a:lnTo>
                <a:lnTo>
                  <a:pt x="755915" y="5556"/>
                </a:lnTo>
                <a:lnTo>
                  <a:pt x="772848" y="7673"/>
                </a:lnTo>
                <a:lnTo>
                  <a:pt x="789517" y="10583"/>
                </a:lnTo>
                <a:lnTo>
                  <a:pt x="805921" y="13758"/>
                </a:lnTo>
                <a:lnTo>
                  <a:pt x="822326" y="17462"/>
                </a:lnTo>
                <a:lnTo>
                  <a:pt x="838201" y="21167"/>
                </a:lnTo>
                <a:lnTo>
                  <a:pt x="854340" y="25664"/>
                </a:lnTo>
                <a:lnTo>
                  <a:pt x="870215" y="30162"/>
                </a:lnTo>
                <a:lnTo>
                  <a:pt x="885826" y="35454"/>
                </a:lnTo>
                <a:lnTo>
                  <a:pt x="901436" y="40746"/>
                </a:lnTo>
                <a:lnTo>
                  <a:pt x="916782" y="46567"/>
                </a:lnTo>
                <a:lnTo>
                  <a:pt x="931863" y="52917"/>
                </a:lnTo>
                <a:lnTo>
                  <a:pt x="946680" y="59531"/>
                </a:lnTo>
                <a:lnTo>
                  <a:pt x="961496" y="66146"/>
                </a:lnTo>
                <a:lnTo>
                  <a:pt x="976313" y="73819"/>
                </a:lnTo>
                <a:lnTo>
                  <a:pt x="990336" y="81227"/>
                </a:lnTo>
                <a:lnTo>
                  <a:pt x="1004624" y="89164"/>
                </a:lnTo>
                <a:lnTo>
                  <a:pt x="1018382" y="97367"/>
                </a:lnTo>
                <a:lnTo>
                  <a:pt x="1032405" y="105833"/>
                </a:lnTo>
                <a:lnTo>
                  <a:pt x="1045899" y="114829"/>
                </a:lnTo>
                <a:lnTo>
                  <a:pt x="1059128" y="123825"/>
                </a:lnTo>
                <a:lnTo>
                  <a:pt x="1072092" y="133350"/>
                </a:lnTo>
                <a:lnTo>
                  <a:pt x="1085057" y="143404"/>
                </a:lnTo>
                <a:lnTo>
                  <a:pt x="1097492" y="153458"/>
                </a:lnTo>
                <a:lnTo>
                  <a:pt x="1109928" y="163512"/>
                </a:lnTo>
                <a:lnTo>
                  <a:pt x="1121834" y="174625"/>
                </a:lnTo>
                <a:lnTo>
                  <a:pt x="1133476" y="185473"/>
                </a:lnTo>
                <a:lnTo>
                  <a:pt x="1144853" y="196585"/>
                </a:lnTo>
                <a:lnTo>
                  <a:pt x="1155965" y="208227"/>
                </a:lnTo>
                <a:lnTo>
                  <a:pt x="1167342" y="219869"/>
                </a:lnTo>
                <a:lnTo>
                  <a:pt x="1177926" y="231775"/>
                </a:lnTo>
                <a:lnTo>
                  <a:pt x="1188244" y="244211"/>
                </a:lnTo>
                <a:lnTo>
                  <a:pt x="1198299" y="256646"/>
                </a:lnTo>
                <a:lnTo>
                  <a:pt x="1208088" y="269611"/>
                </a:lnTo>
                <a:lnTo>
                  <a:pt x="1217878" y="282311"/>
                </a:lnTo>
                <a:lnTo>
                  <a:pt x="1226874" y="295804"/>
                </a:lnTo>
                <a:lnTo>
                  <a:pt x="1235869" y="309298"/>
                </a:lnTo>
                <a:lnTo>
                  <a:pt x="1244336" y="323057"/>
                </a:lnTo>
                <a:lnTo>
                  <a:pt x="1252538" y="337079"/>
                </a:lnTo>
                <a:lnTo>
                  <a:pt x="1260211" y="351102"/>
                </a:lnTo>
                <a:lnTo>
                  <a:pt x="1268149" y="365654"/>
                </a:lnTo>
                <a:lnTo>
                  <a:pt x="1275292" y="380207"/>
                </a:lnTo>
                <a:lnTo>
                  <a:pt x="1281907" y="394759"/>
                </a:lnTo>
                <a:lnTo>
                  <a:pt x="1288522" y="409840"/>
                </a:lnTo>
                <a:lnTo>
                  <a:pt x="1294872" y="424921"/>
                </a:lnTo>
                <a:lnTo>
                  <a:pt x="1300692" y="440267"/>
                </a:lnTo>
                <a:lnTo>
                  <a:pt x="1306249" y="455877"/>
                </a:lnTo>
                <a:lnTo>
                  <a:pt x="1311276" y="471488"/>
                </a:lnTo>
                <a:lnTo>
                  <a:pt x="1316038" y="487098"/>
                </a:lnTo>
                <a:lnTo>
                  <a:pt x="1320272" y="503238"/>
                </a:lnTo>
                <a:lnTo>
                  <a:pt x="1324240" y="519377"/>
                </a:lnTo>
                <a:lnTo>
                  <a:pt x="1327680" y="535782"/>
                </a:lnTo>
                <a:lnTo>
                  <a:pt x="1330855" y="551921"/>
                </a:lnTo>
                <a:lnTo>
                  <a:pt x="1333765" y="568590"/>
                </a:lnTo>
                <a:lnTo>
                  <a:pt x="1335882" y="585523"/>
                </a:lnTo>
                <a:lnTo>
                  <a:pt x="1337999" y="602192"/>
                </a:lnTo>
                <a:lnTo>
                  <a:pt x="1339322" y="619125"/>
                </a:lnTo>
                <a:lnTo>
                  <a:pt x="1340644" y="636323"/>
                </a:lnTo>
                <a:lnTo>
                  <a:pt x="1341174" y="653521"/>
                </a:lnTo>
                <a:lnTo>
                  <a:pt x="1341438" y="670719"/>
                </a:lnTo>
                <a:lnTo>
                  <a:pt x="1341174" y="687917"/>
                </a:lnTo>
                <a:lnTo>
                  <a:pt x="1340644" y="705380"/>
                </a:lnTo>
                <a:lnTo>
                  <a:pt x="1339322" y="722313"/>
                </a:lnTo>
                <a:lnTo>
                  <a:pt x="1337999" y="739246"/>
                </a:lnTo>
                <a:lnTo>
                  <a:pt x="1335882" y="756180"/>
                </a:lnTo>
                <a:lnTo>
                  <a:pt x="1333765" y="772848"/>
                </a:lnTo>
                <a:lnTo>
                  <a:pt x="1330855" y="789253"/>
                </a:lnTo>
                <a:lnTo>
                  <a:pt x="1327680" y="805921"/>
                </a:lnTo>
                <a:lnTo>
                  <a:pt x="1324240" y="822061"/>
                </a:lnTo>
                <a:lnTo>
                  <a:pt x="1320272" y="838465"/>
                </a:lnTo>
                <a:lnTo>
                  <a:pt x="1316038" y="854340"/>
                </a:lnTo>
                <a:lnTo>
                  <a:pt x="1311540" y="870215"/>
                </a:lnTo>
                <a:lnTo>
                  <a:pt x="1306249" y="885825"/>
                </a:lnTo>
                <a:lnTo>
                  <a:pt x="1300957" y="901171"/>
                </a:lnTo>
                <a:lnTo>
                  <a:pt x="1294872" y="916782"/>
                </a:lnTo>
                <a:lnTo>
                  <a:pt x="1288522" y="931863"/>
                </a:lnTo>
                <a:lnTo>
                  <a:pt x="1282436" y="946680"/>
                </a:lnTo>
                <a:lnTo>
                  <a:pt x="1275292" y="961496"/>
                </a:lnTo>
                <a:lnTo>
                  <a:pt x="1268149" y="976048"/>
                </a:lnTo>
                <a:lnTo>
                  <a:pt x="1260740" y="990336"/>
                </a:lnTo>
                <a:lnTo>
                  <a:pt x="1252538" y="1004623"/>
                </a:lnTo>
                <a:lnTo>
                  <a:pt x="1244336" y="1018646"/>
                </a:lnTo>
                <a:lnTo>
                  <a:pt x="1235869" y="1032405"/>
                </a:lnTo>
                <a:lnTo>
                  <a:pt x="1226874" y="1045898"/>
                </a:lnTo>
                <a:lnTo>
                  <a:pt x="1217878" y="1058863"/>
                </a:lnTo>
                <a:lnTo>
                  <a:pt x="1208088" y="1072092"/>
                </a:lnTo>
                <a:lnTo>
                  <a:pt x="1198299" y="1084792"/>
                </a:lnTo>
                <a:lnTo>
                  <a:pt x="1188244" y="1097492"/>
                </a:lnTo>
                <a:lnTo>
                  <a:pt x="1177926" y="1109663"/>
                </a:lnTo>
                <a:lnTo>
                  <a:pt x="1167342" y="1121834"/>
                </a:lnTo>
                <a:lnTo>
                  <a:pt x="1156494" y="1133476"/>
                </a:lnTo>
                <a:lnTo>
                  <a:pt x="1144853" y="1144853"/>
                </a:lnTo>
                <a:lnTo>
                  <a:pt x="1133476" y="1156230"/>
                </a:lnTo>
                <a:lnTo>
                  <a:pt x="1121834" y="1167078"/>
                </a:lnTo>
                <a:lnTo>
                  <a:pt x="1109928" y="1177661"/>
                </a:lnTo>
                <a:lnTo>
                  <a:pt x="1097492" y="1188244"/>
                </a:lnTo>
                <a:lnTo>
                  <a:pt x="1085057" y="1198299"/>
                </a:lnTo>
                <a:lnTo>
                  <a:pt x="1072092" y="1208088"/>
                </a:lnTo>
                <a:lnTo>
                  <a:pt x="1059128" y="1217613"/>
                </a:lnTo>
                <a:lnTo>
                  <a:pt x="1045899" y="1226874"/>
                </a:lnTo>
                <a:lnTo>
                  <a:pt x="1032405" y="1235605"/>
                </a:lnTo>
                <a:lnTo>
                  <a:pt x="1018646" y="1244336"/>
                </a:lnTo>
                <a:lnTo>
                  <a:pt x="1004624" y="1252538"/>
                </a:lnTo>
                <a:lnTo>
                  <a:pt x="990336" y="1260476"/>
                </a:lnTo>
                <a:lnTo>
                  <a:pt x="976313" y="1267884"/>
                </a:lnTo>
                <a:lnTo>
                  <a:pt x="961496" y="1275028"/>
                </a:lnTo>
                <a:lnTo>
                  <a:pt x="946680" y="1282171"/>
                </a:lnTo>
                <a:lnTo>
                  <a:pt x="931863" y="1288786"/>
                </a:lnTo>
                <a:lnTo>
                  <a:pt x="916782" y="1294872"/>
                </a:lnTo>
                <a:lnTo>
                  <a:pt x="901436" y="1300692"/>
                </a:lnTo>
                <a:lnTo>
                  <a:pt x="885826" y="1306249"/>
                </a:lnTo>
                <a:lnTo>
                  <a:pt x="870215" y="1311276"/>
                </a:lnTo>
                <a:lnTo>
                  <a:pt x="854605" y="1316038"/>
                </a:lnTo>
                <a:lnTo>
                  <a:pt x="838465" y="1320272"/>
                </a:lnTo>
                <a:lnTo>
                  <a:pt x="822326" y="1324240"/>
                </a:lnTo>
                <a:lnTo>
                  <a:pt x="805921" y="1327680"/>
                </a:lnTo>
                <a:lnTo>
                  <a:pt x="789782" y="1331119"/>
                </a:lnTo>
                <a:lnTo>
                  <a:pt x="772848" y="1333501"/>
                </a:lnTo>
                <a:lnTo>
                  <a:pt x="756179" y="1335882"/>
                </a:lnTo>
                <a:lnTo>
                  <a:pt x="739510" y="1337999"/>
                </a:lnTo>
                <a:lnTo>
                  <a:pt x="722577" y="1339322"/>
                </a:lnTo>
                <a:lnTo>
                  <a:pt x="705379" y="1340380"/>
                </a:lnTo>
                <a:lnTo>
                  <a:pt x="688446" y="1341174"/>
                </a:lnTo>
                <a:lnTo>
                  <a:pt x="670983" y="1341438"/>
                </a:lnTo>
                <a:lnTo>
                  <a:pt x="670719" y="1341438"/>
                </a:lnTo>
                <a:lnTo>
                  <a:pt x="653521" y="1341438"/>
                </a:lnTo>
                <a:lnTo>
                  <a:pt x="636323" y="1340380"/>
                </a:lnTo>
                <a:lnTo>
                  <a:pt x="619125" y="1339322"/>
                </a:lnTo>
                <a:lnTo>
                  <a:pt x="602456" y="1337999"/>
                </a:lnTo>
                <a:lnTo>
                  <a:pt x="585523" y="1335882"/>
                </a:lnTo>
                <a:lnTo>
                  <a:pt x="568590" y="1333501"/>
                </a:lnTo>
                <a:lnTo>
                  <a:pt x="552185" y="1331119"/>
                </a:lnTo>
                <a:lnTo>
                  <a:pt x="535781" y="1327944"/>
                </a:lnTo>
                <a:lnTo>
                  <a:pt x="519377" y="1324240"/>
                </a:lnTo>
                <a:lnTo>
                  <a:pt x="503237" y="1320272"/>
                </a:lnTo>
                <a:lnTo>
                  <a:pt x="487362" y="1316038"/>
                </a:lnTo>
                <a:lnTo>
                  <a:pt x="471223" y="1311276"/>
                </a:lnTo>
                <a:lnTo>
                  <a:pt x="455877" y="1306249"/>
                </a:lnTo>
                <a:lnTo>
                  <a:pt x="440267" y="1300692"/>
                </a:lnTo>
                <a:lnTo>
                  <a:pt x="424921" y="1294872"/>
                </a:lnTo>
                <a:lnTo>
                  <a:pt x="409840" y="1288786"/>
                </a:lnTo>
                <a:lnTo>
                  <a:pt x="394758" y="1282171"/>
                </a:lnTo>
                <a:lnTo>
                  <a:pt x="379942" y="1275292"/>
                </a:lnTo>
                <a:lnTo>
                  <a:pt x="365389" y="1267884"/>
                </a:lnTo>
                <a:lnTo>
                  <a:pt x="351102" y="1260476"/>
                </a:lnTo>
                <a:lnTo>
                  <a:pt x="337079" y="1252538"/>
                </a:lnTo>
                <a:lnTo>
                  <a:pt x="323056" y="1244336"/>
                </a:lnTo>
                <a:lnTo>
                  <a:pt x="309298" y="1235605"/>
                </a:lnTo>
                <a:lnTo>
                  <a:pt x="295804" y="1226874"/>
                </a:lnTo>
                <a:lnTo>
                  <a:pt x="282575" y="1217613"/>
                </a:lnTo>
                <a:lnTo>
                  <a:pt x="269346" y="1208088"/>
                </a:lnTo>
                <a:lnTo>
                  <a:pt x="256910" y="1198299"/>
                </a:lnTo>
                <a:lnTo>
                  <a:pt x="244210" y="1188244"/>
                </a:lnTo>
                <a:lnTo>
                  <a:pt x="232039" y="1177661"/>
                </a:lnTo>
                <a:lnTo>
                  <a:pt x="220133" y="1167078"/>
                </a:lnTo>
                <a:lnTo>
                  <a:pt x="207962" y="1156230"/>
                </a:lnTo>
                <a:lnTo>
                  <a:pt x="196585" y="1144853"/>
                </a:lnTo>
                <a:lnTo>
                  <a:pt x="185473" y="1133476"/>
                </a:lnTo>
                <a:lnTo>
                  <a:pt x="174625" y="1121834"/>
                </a:lnTo>
                <a:lnTo>
                  <a:pt x="163777" y="1109663"/>
                </a:lnTo>
                <a:lnTo>
                  <a:pt x="153458" y="1097492"/>
                </a:lnTo>
                <a:lnTo>
                  <a:pt x="143139" y="1084792"/>
                </a:lnTo>
                <a:lnTo>
                  <a:pt x="133614" y="1072092"/>
                </a:lnTo>
                <a:lnTo>
                  <a:pt x="124089" y="1058863"/>
                </a:lnTo>
                <a:lnTo>
                  <a:pt x="114829" y="1045898"/>
                </a:lnTo>
                <a:lnTo>
                  <a:pt x="105833" y="1032405"/>
                </a:lnTo>
                <a:lnTo>
                  <a:pt x="97102" y="1018646"/>
                </a:lnTo>
                <a:lnTo>
                  <a:pt x="89164" y="1004623"/>
                </a:lnTo>
                <a:lnTo>
                  <a:pt x="81227" y="990336"/>
                </a:lnTo>
                <a:lnTo>
                  <a:pt x="73554" y="976048"/>
                </a:lnTo>
                <a:lnTo>
                  <a:pt x="66410" y="961496"/>
                </a:lnTo>
                <a:lnTo>
                  <a:pt x="59531" y="946680"/>
                </a:lnTo>
                <a:lnTo>
                  <a:pt x="52916" y="931863"/>
                </a:lnTo>
                <a:lnTo>
                  <a:pt x="46566" y="916782"/>
                </a:lnTo>
                <a:lnTo>
                  <a:pt x="41010" y="901171"/>
                </a:lnTo>
                <a:lnTo>
                  <a:pt x="35454" y="885825"/>
                </a:lnTo>
                <a:lnTo>
                  <a:pt x="30427" y="870215"/>
                </a:lnTo>
                <a:lnTo>
                  <a:pt x="25664" y="854340"/>
                </a:lnTo>
                <a:lnTo>
                  <a:pt x="21166" y="838465"/>
                </a:lnTo>
                <a:lnTo>
                  <a:pt x="17198" y="822061"/>
                </a:lnTo>
                <a:lnTo>
                  <a:pt x="13758" y="805921"/>
                </a:lnTo>
                <a:lnTo>
                  <a:pt x="10583" y="789253"/>
                </a:lnTo>
                <a:lnTo>
                  <a:pt x="7937" y="772848"/>
                </a:lnTo>
                <a:lnTo>
                  <a:pt x="5556" y="756180"/>
                </a:lnTo>
                <a:lnTo>
                  <a:pt x="3439" y="739246"/>
                </a:lnTo>
                <a:lnTo>
                  <a:pt x="2116" y="722313"/>
                </a:lnTo>
                <a:lnTo>
                  <a:pt x="1058" y="705380"/>
                </a:lnTo>
                <a:lnTo>
                  <a:pt x="529" y="687917"/>
                </a:lnTo>
                <a:lnTo>
                  <a:pt x="0" y="670719"/>
                </a:lnTo>
                <a:lnTo>
                  <a:pt x="529" y="653521"/>
                </a:lnTo>
                <a:lnTo>
                  <a:pt x="1058" y="636323"/>
                </a:lnTo>
                <a:lnTo>
                  <a:pt x="2116" y="619125"/>
                </a:lnTo>
                <a:lnTo>
                  <a:pt x="3439" y="602192"/>
                </a:lnTo>
                <a:lnTo>
                  <a:pt x="5556" y="585523"/>
                </a:lnTo>
                <a:lnTo>
                  <a:pt x="7937" y="568855"/>
                </a:lnTo>
                <a:lnTo>
                  <a:pt x="10583" y="551921"/>
                </a:lnTo>
                <a:lnTo>
                  <a:pt x="13758" y="535782"/>
                </a:lnTo>
                <a:lnTo>
                  <a:pt x="17198" y="519377"/>
                </a:lnTo>
                <a:lnTo>
                  <a:pt x="21166" y="503238"/>
                </a:lnTo>
                <a:lnTo>
                  <a:pt x="25664" y="487098"/>
                </a:lnTo>
                <a:lnTo>
                  <a:pt x="30427" y="471488"/>
                </a:lnTo>
                <a:lnTo>
                  <a:pt x="35454" y="455877"/>
                </a:lnTo>
                <a:lnTo>
                  <a:pt x="41010" y="440267"/>
                </a:lnTo>
                <a:lnTo>
                  <a:pt x="46566" y="424921"/>
                </a:lnTo>
                <a:lnTo>
                  <a:pt x="52916" y="409840"/>
                </a:lnTo>
                <a:lnTo>
                  <a:pt x="59531" y="394759"/>
                </a:lnTo>
                <a:lnTo>
                  <a:pt x="66410" y="380207"/>
                </a:lnTo>
                <a:lnTo>
                  <a:pt x="73554" y="365654"/>
                </a:lnTo>
                <a:lnTo>
                  <a:pt x="81227" y="351102"/>
                </a:lnTo>
                <a:lnTo>
                  <a:pt x="89164" y="337079"/>
                </a:lnTo>
                <a:lnTo>
                  <a:pt x="97102" y="323057"/>
                </a:lnTo>
                <a:lnTo>
                  <a:pt x="105833" y="309298"/>
                </a:lnTo>
                <a:lnTo>
                  <a:pt x="114564" y="295804"/>
                </a:lnTo>
                <a:lnTo>
                  <a:pt x="124089" y="282311"/>
                </a:lnTo>
                <a:lnTo>
                  <a:pt x="133614" y="269611"/>
                </a:lnTo>
                <a:lnTo>
                  <a:pt x="143139" y="256646"/>
                </a:lnTo>
                <a:lnTo>
                  <a:pt x="153458" y="244211"/>
                </a:lnTo>
                <a:lnTo>
                  <a:pt x="163777" y="231775"/>
                </a:lnTo>
                <a:lnTo>
                  <a:pt x="174625" y="219869"/>
                </a:lnTo>
                <a:lnTo>
                  <a:pt x="185473" y="208227"/>
                </a:lnTo>
                <a:lnTo>
                  <a:pt x="196585" y="196585"/>
                </a:lnTo>
                <a:lnTo>
                  <a:pt x="207962" y="185473"/>
                </a:lnTo>
                <a:lnTo>
                  <a:pt x="220133" y="174625"/>
                </a:lnTo>
                <a:lnTo>
                  <a:pt x="232039" y="163512"/>
                </a:lnTo>
                <a:lnTo>
                  <a:pt x="244210" y="153458"/>
                </a:lnTo>
                <a:lnTo>
                  <a:pt x="256910" y="143404"/>
                </a:lnTo>
                <a:lnTo>
                  <a:pt x="269346" y="133350"/>
                </a:lnTo>
                <a:lnTo>
                  <a:pt x="282575" y="123825"/>
                </a:lnTo>
                <a:lnTo>
                  <a:pt x="295804" y="114829"/>
                </a:lnTo>
                <a:lnTo>
                  <a:pt x="309298" y="105833"/>
                </a:lnTo>
                <a:lnTo>
                  <a:pt x="323056" y="97367"/>
                </a:lnTo>
                <a:lnTo>
                  <a:pt x="337079" y="89164"/>
                </a:lnTo>
                <a:lnTo>
                  <a:pt x="351102" y="81227"/>
                </a:lnTo>
                <a:lnTo>
                  <a:pt x="365389" y="73819"/>
                </a:lnTo>
                <a:lnTo>
                  <a:pt x="379942" y="66146"/>
                </a:lnTo>
                <a:lnTo>
                  <a:pt x="394758" y="59531"/>
                </a:lnTo>
                <a:lnTo>
                  <a:pt x="409575" y="52917"/>
                </a:lnTo>
                <a:lnTo>
                  <a:pt x="424921" y="46567"/>
                </a:lnTo>
                <a:lnTo>
                  <a:pt x="440267" y="40746"/>
                </a:lnTo>
                <a:lnTo>
                  <a:pt x="455612" y="35454"/>
                </a:lnTo>
                <a:lnTo>
                  <a:pt x="471223" y="30162"/>
                </a:lnTo>
                <a:lnTo>
                  <a:pt x="487362" y="25664"/>
                </a:lnTo>
                <a:lnTo>
                  <a:pt x="503237" y="21167"/>
                </a:lnTo>
                <a:lnTo>
                  <a:pt x="519377" y="17462"/>
                </a:lnTo>
                <a:lnTo>
                  <a:pt x="535781" y="13758"/>
                </a:lnTo>
                <a:lnTo>
                  <a:pt x="552185" y="10583"/>
                </a:lnTo>
                <a:lnTo>
                  <a:pt x="568590" y="7673"/>
                </a:lnTo>
                <a:lnTo>
                  <a:pt x="585523" y="5556"/>
                </a:lnTo>
                <a:lnTo>
                  <a:pt x="602456" y="3439"/>
                </a:lnTo>
                <a:lnTo>
                  <a:pt x="619125" y="2117"/>
                </a:lnTo>
                <a:lnTo>
                  <a:pt x="636323" y="794"/>
                </a:lnTo>
                <a:lnTo>
                  <a:pt x="653521" y="264"/>
                </a:lnTo>
                <a:lnTo>
                  <a:pt x="670719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15" name="Rectangle 4"/>
          <p:cNvSpPr/>
          <p:nvPr/>
        </p:nvSpPr>
        <p:spPr>
          <a:xfrm>
            <a:off x="7890480" y="2342193"/>
            <a:ext cx="1415772" cy="3634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文泉驿微米黑" panose="020B0606030804020204" pitchFamily="34" charset="-122"/>
              </a:rPr>
              <a:t>添加您的标题</a:t>
            </a:r>
            <a:endParaRPr lang="zh-CN" altLang="en-US" sz="1600" dirty="0">
              <a:solidFill>
                <a:schemeClr val="bg1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  <a:cs typeface="文泉驿微米黑" panose="020B0606030804020204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7890480" y="2632718"/>
            <a:ext cx="2599430" cy="4733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000" dirty="0">
                <a:solidFill>
                  <a:schemeClr val="bg1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文泉驿微米黑" panose="020B0606030804020204" pitchFamily="34" charset="-122"/>
              </a:rPr>
              <a:t>Ut wisi enim ad minim veniam, quis nostrud exerci tation</a:t>
            </a:r>
            <a:endParaRPr lang="zh-CN" altLang="en-US" sz="1000" dirty="0">
              <a:solidFill>
                <a:schemeClr val="bg1"/>
              </a:solidFill>
              <a:latin typeface="等线 Light" panose="02010600030101010101" pitchFamily="2" charset="-122"/>
              <a:ea typeface="等线 Light" panose="02010600030101010101" pitchFamily="2" charset="-122"/>
              <a:cs typeface="文泉驿微米黑" panose="020B0606030804020204" pitchFamily="34" charset="-122"/>
            </a:endParaRPr>
          </a:p>
        </p:txBody>
      </p:sp>
      <p:sp>
        <p:nvSpPr>
          <p:cNvPr id="17" name="Rectangle 4"/>
          <p:cNvSpPr/>
          <p:nvPr/>
        </p:nvSpPr>
        <p:spPr>
          <a:xfrm>
            <a:off x="2885748" y="2342193"/>
            <a:ext cx="1415772" cy="3634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12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文泉驿微米黑" panose="020B0606030804020204" pitchFamily="34" charset="-122"/>
              </a:rPr>
              <a:t>添加您的标题</a:t>
            </a:r>
            <a:endParaRPr lang="zh-CN" altLang="en-US" sz="1600" dirty="0">
              <a:solidFill>
                <a:schemeClr val="bg1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  <a:cs typeface="文泉驿微米黑" panose="020B0606030804020204" pitchFamily="3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1702090" y="2632718"/>
            <a:ext cx="2599430" cy="4733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1000" dirty="0">
                <a:solidFill>
                  <a:schemeClr val="bg1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文泉驿微米黑" panose="020B0606030804020204" pitchFamily="34" charset="-122"/>
              </a:rPr>
              <a:t>Ut wisi enim ad minim veniam, quis nostrud exerci tation</a:t>
            </a:r>
            <a:endParaRPr lang="zh-CN" altLang="en-US" sz="1000" dirty="0">
              <a:solidFill>
                <a:schemeClr val="bg1"/>
              </a:solidFill>
              <a:latin typeface="等线 Light" panose="02010600030101010101" pitchFamily="2" charset="-122"/>
              <a:ea typeface="等线 Light" panose="02010600030101010101" pitchFamily="2" charset="-122"/>
              <a:cs typeface="文泉驿微米黑" panose="020B0606030804020204" pitchFamily="34" charset="-122"/>
            </a:endParaRPr>
          </a:p>
        </p:txBody>
      </p:sp>
      <p:sp>
        <p:nvSpPr>
          <p:cNvPr id="19" name="Rectangle 4"/>
          <p:cNvSpPr/>
          <p:nvPr/>
        </p:nvSpPr>
        <p:spPr>
          <a:xfrm>
            <a:off x="7890480" y="4602705"/>
            <a:ext cx="1415772" cy="3634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文泉驿微米黑" panose="020B0606030804020204" pitchFamily="34" charset="-122"/>
              </a:rPr>
              <a:t>添加您的标题</a:t>
            </a:r>
            <a:endParaRPr lang="zh-CN" altLang="en-US" sz="1600" dirty="0">
              <a:solidFill>
                <a:schemeClr val="bg1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  <a:cs typeface="文泉驿微米黑" panose="020B0606030804020204" pitchFamily="34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7890480" y="4893230"/>
            <a:ext cx="2599430" cy="4733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000" dirty="0">
                <a:solidFill>
                  <a:schemeClr val="bg1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文泉驿微米黑" panose="020B0606030804020204" pitchFamily="34" charset="-122"/>
              </a:rPr>
              <a:t>Ut wisi enim ad minim veniam, quis nostrud exerci tation</a:t>
            </a:r>
            <a:endParaRPr lang="zh-CN" altLang="en-US" sz="1000" dirty="0">
              <a:solidFill>
                <a:schemeClr val="bg1"/>
              </a:solidFill>
              <a:latin typeface="等线 Light" panose="02010600030101010101" pitchFamily="2" charset="-122"/>
              <a:ea typeface="等线 Light" panose="02010600030101010101" pitchFamily="2" charset="-122"/>
              <a:cs typeface="文泉驿微米黑" panose="020B0606030804020204" pitchFamily="34" charset="-122"/>
            </a:endParaRPr>
          </a:p>
        </p:txBody>
      </p:sp>
      <p:sp>
        <p:nvSpPr>
          <p:cNvPr id="21" name="Rectangle 4"/>
          <p:cNvSpPr/>
          <p:nvPr/>
        </p:nvSpPr>
        <p:spPr>
          <a:xfrm>
            <a:off x="2885748" y="4602705"/>
            <a:ext cx="1415772" cy="3634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12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文泉驿微米黑" panose="020B0606030804020204" pitchFamily="34" charset="-122"/>
              </a:rPr>
              <a:t>添加您的标题</a:t>
            </a:r>
            <a:endParaRPr lang="zh-CN" altLang="en-US" sz="1600" dirty="0">
              <a:solidFill>
                <a:schemeClr val="bg1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  <a:cs typeface="文泉驿微米黑" panose="020B0606030804020204" pitchFamily="34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1702090" y="4893230"/>
            <a:ext cx="2599430" cy="4733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1000" dirty="0">
                <a:solidFill>
                  <a:schemeClr val="bg1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文泉驿微米黑" panose="020B0606030804020204" pitchFamily="34" charset="-122"/>
              </a:rPr>
              <a:t>Ut wisi enim ad minim veniam, quis nostrud exerci tation</a:t>
            </a:r>
            <a:endParaRPr lang="zh-CN" altLang="en-US" sz="1000" dirty="0">
              <a:solidFill>
                <a:schemeClr val="bg1"/>
              </a:solidFill>
              <a:latin typeface="等线 Light" panose="02010600030101010101" pitchFamily="2" charset="-122"/>
              <a:ea typeface="等线 Light" panose="02010600030101010101" pitchFamily="2" charset="-122"/>
              <a:cs typeface="文泉驿微米黑" panose="020B0606030804020204" pitchFamily="34" charset="-122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289709" y="306340"/>
            <a:ext cx="2031326" cy="646331"/>
          </a:xfrm>
          <a:prstGeom prst="rect">
            <a:avLst/>
          </a:prstGeom>
        </p:spPr>
        <p:txBody>
          <a:bodyPr vert="horz" wrap="none">
            <a:spAutoFit/>
          </a:bodyPr>
          <a:lstStyle/>
          <a:p>
            <a:pPr algn="ctr"/>
            <a:r>
              <a:rPr lang="zh-CN" altLang="en-US" sz="3600" dirty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添加标题</a:t>
            </a:r>
            <a:endParaRPr lang="zh-CN" altLang="en-US" sz="3600" dirty="0">
              <a:solidFill>
                <a:schemeClr val="bg1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098150" y="897465"/>
            <a:ext cx="2414444" cy="338554"/>
          </a:xfrm>
          <a:prstGeom prst="rect">
            <a:avLst/>
          </a:prstGeom>
        </p:spPr>
        <p:txBody>
          <a:bodyPr vert="horz" wrap="none">
            <a:spAutoFit/>
          </a:bodyPr>
          <a:lstStyle/>
          <a:p>
            <a:pPr algn="ctr"/>
            <a:r>
              <a:rPr lang="en-US" altLang="zh-CN" sz="1600" spc="300" dirty="0">
                <a:solidFill>
                  <a:schemeClr val="bg1"/>
                </a:solidFill>
                <a:latin typeface="+mj-ea"/>
                <a:ea typeface="+mj-ea"/>
              </a:rPr>
              <a:t>ADD A TITLE HERE</a:t>
            </a:r>
            <a:endParaRPr lang="zh-CN" altLang="en-US" sz="1600" spc="3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4" name="Freeform 7"/>
          <p:cNvSpPr/>
          <p:nvPr/>
        </p:nvSpPr>
        <p:spPr bwMode="auto">
          <a:xfrm>
            <a:off x="5268912" y="2334171"/>
            <a:ext cx="665163" cy="649287"/>
          </a:xfrm>
          <a:custGeom>
            <a:avLst/>
            <a:gdLst>
              <a:gd name="T0" fmla="*/ 158 w 524"/>
              <a:gd name="T1" fmla="*/ 0 h 423"/>
              <a:gd name="T2" fmla="*/ 365 w 524"/>
              <a:gd name="T3" fmla="*/ 0 h 423"/>
              <a:gd name="T4" fmla="*/ 366 w 524"/>
              <a:gd name="T5" fmla="*/ 0 h 423"/>
              <a:gd name="T6" fmla="*/ 366 w 524"/>
              <a:gd name="T7" fmla="*/ 0 h 423"/>
              <a:gd name="T8" fmla="*/ 523 w 524"/>
              <a:gd name="T9" fmla="*/ 157 h 423"/>
              <a:gd name="T10" fmla="*/ 524 w 524"/>
              <a:gd name="T11" fmla="*/ 423 h 423"/>
              <a:gd name="T12" fmla="*/ 388 w 524"/>
              <a:gd name="T13" fmla="*/ 321 h 423"/>
              <a:gd name="T14" fmla="*/ 158 w 524"/>
              <a:gd name="T15" fmla="*/ 316 h 423"/>
              <a:gd name="T16" fmla="*/ 0 w 524"/>
              <a:gd name="T17" fmla="*/ 158 h 423"/>
              <a:gd name="T18" fmla="*/ 158 w 524"/>
              <a:gd name="T19" fmla="*/ 0 h 4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24" h="423">
                <a:moveTo>
                  <a:pt x="158" y="0"/>
                </a:moveTo>
                <a:cubicBezTo>
                  <a:pt x="365" y="0"/>
                  <a:pt x="365" y="0"/>
                  <a:pt x="365" y="0"/>
                </a:cubicBezTo>
                <a:cubicBezTo>
                  <a:pt x="365" y="0"/>
                  <a:pt x="365" y="0"/>
                  <a:pt x="366" y="0"/>
                </a:cubicBezTo>
                <a:cubicBezTo>
                  <a:pt x="366" y="0"/>
                  <a:pt x="366" y="0"/>
                  <a:pt x="366" y="0"/>
                </a:cubicBezTo>
                <a:cubicBezTo>
                  <a:pt x="453" y="0"/>
                  <a:pt x="523" y="71"/>
                  <a:pt x="523" y="157"/>
                </a:cubicBezTo>
                <a:cubicBezTo>
                  <a:pt x="523" y="244"/>
                  <a:pt x="524" y="423"/>
                  <a:pt x="524" y="423"/>
                </a:cubicBezTo>
                <a:cubicBezTo>
                  <a:pt x="524" y="423"/>
                  <a:pt x="484" y="335"/>
                  <a:pt x="388" y="321"/>
                </a:cubicBezTo>
                <a:cubicBezTo>
                  <a:pt x="376" y="319"/>
                  <a:pt x="158" y="316"/>
                  <a:pt x="158" y="316"/>
                </a:cubicBezTo>
                <a:cubicBezTo>
                  <a:pt x="70" y="316"/>
                  <a:pt x="0" y="246"/>
                  <a:pt x="0" y="158"/>
                </a:cubicBezTo>
                <a:cubicBezTo>
                  <a:pt x="0" y="71"/>
                  <a:pt x="70" y="0"/>
                  <a:pt x="158" y="0"/>
                </a:cubicBezTo>
              </a:path>
            </a:pathLst>
          </a:custGeom>
          <a:solidFill>
            <a:srgbClr val="223855"/>
          </a:solidFill>
          <a:ln>
            <a:solidFill>
              <a:schemeClr val="bg1"/>
            </a:solidFill>
          </a:ln>
          <a:effectLst/>
        </p:spPr>
        <p:txBody>
          <a:bodyPr lIns="68580" tIns="34290" rIns="68580" bIns="3429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AU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Futura-Condensed-Normal" pitchFamily="2" charset="0"/>
              </a:rPr>
              <a:t>05</a:t>
            </a:r>
            <a:endParaRPr kumimoji="0" lang="en-AU" sz="16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Futura-Condensed-Normal" pitchFamily="2" charset="0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AU" sz="16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Futura-Condensed-Normal" pitchFamily="2" charset="0"/>
            </a:endParaRPr>
          </a:p>
        </p:txBody>
      </p:sp>
      <p:sp>
        <p:nvSpPr>
          <p:cNvPr id="5" name="Freeform 8"/>
          <p:cNvSpPr/>
          <p:nvPr/>
        </p:nvSpPr>
        <p:spPr bwMode="auto">
          <a:xfrm>
            <a:off x="4775200" y="2902496"/>
            <a:ext cx="1158875" cy="1128712"/>
          </a:xfrm>
          <a:custGeom>
            <a:avLst/>
            <a:gdLst>
              <a:gd name="T0" fmla="*/ 275 w 913"/>
              <a:gd name="T1" fmla="*/ 0 h 735"/>
              <a:gd name="T2" fmla="*/ 636 w 913"/>
              <a:gd name="T3" fmla="*/ 0 h 735"/>
              <a:gd name="T4" fmla="*/ 637 w 913"/>
              <a:gd name="T5" fmla="*/ 0 h 735"/>
              <a:gd name="T6" fmla="*/ 638 w 913"/>
              <a:gd name="T7" fmla="*/ 0 h 735"/>
              <a:gd name="T8" fmla="*/ 911 w 913"/>
              <a:gd name="T9" fmla="*/ 273 h 735"/>
              <a:gd name="T10" fmla="*/ 913 w 913"/>
              <a:gd name="T11" fmla="*/ 735 h 735"/>
              <a:gd name="T12" fmla="*/ 677 w 913"/>
              <a:gd name="T13" fmla="*/ 557 h 735"/>
              <a:gd name="T14" fmla="*/ 275 w 913"/>
              <a:gd name="T15" fmla="*/ 550 h 735"/>
              <a:gd name="T16" fmla="*/ 0 w 913"/>
              <a:gd name="T17" fmla="*/ 275 h 735"/>
              <a:gd name="T18" fmla="*/ 275 w 913"/>
              <a:gd name="T19" fmla="*/ 0 h 7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13" h="735">
                <a:moveTo>
                  <a:pt x="275" y="0"/>
                </a:moveTo>
                <a:cubicBezTo>
                  <a:pt x="636" y="0"/>
                  <a:pt x="636" y="0"/>
                  <a:pt x="636" y="0"/>
                </a:cubicBezTo>
                <a:cubicBezTo>
                  <a:pt x="636" y="0"/>
                  <a:pt x="637" y="0"/>
                  <a:pt x="637" y="0"/>
                </a:cubicBezTo>
                <a:cubicBezTo>
                  <a:pt x="637" y="0"/>
                  <a:pt x="638" y="0"/>
                  <a:pt x="638" y="0"/>
                </a:cubicBezTo>
                <a:cubicBezTo>
                  <a:pt x="789" y="0"/>
                  <a:pt x="911" y="122"/>
                  <a:pt x="911" y="273"/>
                </a:cubicBezTo>
                <a:cubicBezTo>
                  <a:pt x="911" y="424"/>
                  <a:pt x="913" y="735"/>
                  <a:pt x="913" y="735"/>
                </a:cubicBezTo>
                <a:cubicBezTo>
                  <a:pt x="913" y="735"/>
                  <a:pt x="844" y="582"/>
                  <a:pt x="677" y="557"/>
                </a:cubicBezTo>
                <a:cubicBezTo>
                  <a:pt x="656" y="554"/>
                  <a:pt x="275" y="550"/>
                  <a:pt x="275" y="550"/>
                </a:cubicBezTo>
                <a:cubicBezTo>
                  <a:pt x="123" y="550"/>
                  <a:pt x="0" y="427"/>
                  <a:pt x="0" y="275"/>
                </a:cubicBezTo>
                <a:cubicBezTo>
                  <a:pt x="0" y="123"/>
                  <a:pt x="123" y="0"/>
                  <a:pt x="275" y="0"/>
                </a:cubicBezTo>
              </a:path>
            </a:pathLst>
          </a:custGeom>
          <a:solidFill>
            <a:srgbClr val="223855"/>
          </a:solidFill>
          <a:ln>
            <a:solidFill>
              <a:schemeClr val="bg1"/>
            </a:solidFill>
          </a:ln>
          <a:effectLst/>
        </p:spPr>
        <p:txBody>
          <a:bodyPr lIns="68580" tIns="34290" rIns="68580" bIns="3429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AU" sz="32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Futura-Condensed-Normal" pitchFamily="2" charset="0"/>
              </a:rPr>
              <a:t>03</a:t>
            </a:r>
            <a:endParaRPr kumimoji="0" lang="en-AU" sz="32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Futura-Condensed-Normal" pitchFamily="2" charset="0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AU" sz="32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Futura-Condensed-Normal" pitchFamily="2" charset="0"/>
            </a:endParaRPr>
          </a:p>
        </p:txBody>
      </p:sp>
      <p:sp>
        <p:nvSpPr>
          <p:cNvPr id="6" name="Freeform 9"/>
          <p:cNvSpPr/>
          <p:nvPr/>
        </p:nvSpPr>
        <p:spPr bwMode="auto">
          <a:xfrm>
            <a:off x="4775200" y="3859758"/>
            <a:ext cx="1158875" cy="1128713"/>
          </a:xfrm>
          <a:custGeom>
            <a:avLst/>
            <a:gdLst>
              <a:gd name="T0" fmla="*/ 275 w 913"/>
              <a:gd name="T1" fmla="*/ 0 h 735"/>
              <a:gd name="T2" fmla="*/ 636 w 913"/>
              <a:gd name="T3" fmla="*/ 0 h 735"/>
              <a:gd name="T4" fmla="*/ 637 w 913"/>
              <a:gd name="T5" fmla="*/ 0 h 735"/>
              <a:gd name="T6" fmla="*/ 638 w 913"/>
              <a:gd name="T7" fmla="*/ 0 h 735"/>
              <a:gd name="T8" fmla="*/ 911 w 913"/>
              <a:gd name="T9" fmla="*/ 273 h 735"/>
              <a:gd name="T10" fmla="*/ 913 w 913"/>
              <a:gd name="T11" fmla="*/ 735 h 735"/>
              <a:gd name="T12" fmla="*/ 677 w 913"/>
              <a:gd name="T13" fmla="*/ 557 h 735"/>
              <a:gd name="T14" fmla="*/ 275 w 913"/>
              <a:gd name="T15" fmla="*/ 550 h 735"/>
              <a:gd name="T16" fmla="*/ 0 w 913"/>
              <a:gd name="T17" fmla="*/ 275 h 735"/>
              <a:gd name="T18" fmla="*/ 275 w 913"/>
              <a:gd name="T19" fmla="*/ 0 h 7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13" h="735">
                <a:moveTo>
                  <a:pt x="275" y="0"/>
                </a:moveTo>
                <a:cubicBezTo>
                  <a:pt x="636" y="0"/>
                  <a:pt x="636" y="0"/>
                  <a:pt x="636" y="0"/>
                </a:cubicBezTo>
                <a:cubicBezTo>
                  <a:pt x="636" y="0"/>
                  <a:pt x="637" y="0"/>
                  <a:pt x="637" y="0"/>
                </a:cubicBezTo>
                <a:cubicBezTo>
                  <a:pt x="637" y="0"/>
                  <a:pt x="638" y="0"/>
                  <a:pt x="638" y="0"/>
                </a:cubicBezTo>
                <a:cubicBezTo>
                  <a:pt x="789" y="0"/>
                  <a:pt x="911" y="122"/>
                  <a:pt x="911" y="273"/>
                </a:cubicBezTo>
                <a:cubicBezTo>
                  <a:pt x="911" y="424"/>
                  <a:pt x="913" y="735"/>
                  <a:pt x="913" y="735"/>
                </a:cubicBezTo>
                <a:cubicBezTo>
                  <a:pt x="913" y="735"/>
                  <a:pt x="844" y="582"/>
                  <a:pt x="677" y="557"/>
                </a:cubicBezTo>
                <a:cubicBezTo>
                  <a:pt x="656" y="554"/>
                  <a:pt x="275" y="550"/>
                  <a:pt x="275" y="550"/>
                </a:cubicBezTo>
                <a:cubicBezTo>
                  <a:pt x="123" y="550"/>
                  <a:pt x="0" y="427"/>
                  <a:pt x="0" y="275"/>
                </a:cubicBezTo>
                <a:cubicBezTo>
                  <a:pt x="0" y="123"/>
                  <a:pt x="123" y="0"/>
                  <a:pt x="275" y="0"/>
                </a:cubicBezTo>
              </a:path>
            </a:pathLst>
          </a:custGeom>
          <a:solidFill>
            <a:srgbClr val="223855"/>
          </a:solidFill>
          <a:ln>
            <a:solidFill>
              <a:schemeClr val="bg1"/>
            </a:solidFill>
          </a:ln>
          <a:effectLst/>
        </p:spPr>
        <p:txBody>
          <a:bodyPr lIns="68580" tIns="34290" rIns="68580" bIns="3429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AU" sz="3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Futura-Condensed-Normal" pitchFamily="2" charset="0"/>
              </a:rPr>
              <a:t>01</a:t>
            </a:r>
            <a:endParaRPr kumimoji="0" lang="en-AU" sz="36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Futura-Condensed-Normal" pitchFamily="2" charset="0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AU" sz="36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Futura-Condensed-Normal" pitchFamily="2" charset="0"/>
            </a:endParaRPr>
          </a:p>
        </p:txBody>
      </p:sp>
      <p:sp>
        <p:nvSpPr>
          <p:cNvPr id="7" name="Freeform 10"/>
          <p:cNvSpPr/>
          <p:nvPr/>
        </p:nvSpPr>
        <p:spPr bwMode="auto">
          <a:xfrm>
            <a:off x="5956300" y="3861346"/>
            <a:ext cx="1460500" cy="1420812"/>
          </a:xfrm>
          <a:custGeom>
            <a:avLst/>
            <a:gdLst>
              <a:gd name="T0" fmla="*/ 1020384 w 1151"/>
              <a:gd name="T1" fmla="*/ 0 h 926"/>
              <a:gd name="T2" fmla="*/ 442928 w 1151"/>
              <a:gd name="T3" fmla="*/ 0 h 926"/>
              <a:gd name="T4" fmla="*/ 441659 w 1151"/>
              <a:gd name="T5" fmla="*/ 0 h 926"/>
              <a:gd name="T6" fmla="*/ 440390 w 1151"/>
              <a:gd name="T7" fmla="*/ 0 h 926"/>
              <a:gd name="T8" fmla="*/ 3807 w 1151"/>
              <a:gd name="T9" fmla="*/ 529890 h 926"/>
              <a:gd name="T10" fmla="*/ 0 w 1151"/>
              <a:gd name="T11" fmla="*/ 1422256 h 926"/>
              <a:gd name="T12" fmla="*/ 378202 w 1151"/>
              <a:gd name="T13" fmla="*/ 1079747 h 926"/>
              <a:gd name="T14" fmla="*/ 1020384 w 1151"/>
              <a:gd name="T15" fmla="*/ 1064388 h 926"/>
              <a:gd name="T16" fmla="*/ 1460774 w 1151"/>
              <a:gd name="T17" fmla="*/ 532962 h 926"/>
              <a:gd name="T18" fmla="*/ 1020384 w 1151"/>
              <a:gd name="T19" fmla="*/ 0 h 92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151"/>
              <a:gd name="T31" fmla="*/ 0 h 926"/>
              <a:gd name="T32" fmla="*/ 1151 w 1151"/>
              <a:gd name="T33" fmla="*/ 926 h 92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151" h="926">
                <a:moveTo>
                  <a:pt x="804" y="0"/>
                </a:moveTo>
                <a:cubicBezTo>
                  <a:pt x="349" y="0"/>
                  <a:pt x="349" y="0"/>
                  <a:pt x="349" y="0"/>
                </a:cubicBezTo>
                <a:cubicBezTo>
                  <a:pt x="349" y="0"/>
                  <a:pt x="348" y="0"/>
                  <a:pt x="348" y="0"/>
                </a:cubicBezTo>
                <a:cubicBezTo>
                  <a:pt x="348" y="0"/>
                  <a:pt x="347" y="0"/>
                  <a:pt x="347" y="0"/>
                </a:cubicBezTo>
                <a:cubicBezTo>
                  <a:pt x="157" y="0"/>
                  <a:pt x="3" y="154"/>
                  <a:pt x="3" y="345"/>
                </a:cubicBezTo>
                <a:cubicBezTo>
                  <a:pt x="3" y="535"/>
                  <a:pt x="0" y="926"/>
                  <a:pt x="0" y="926"/>
                </a:cubicBezTo>
                <a:cubicBezTo>
                  <a:pt x="0" y="926"/>
                  <a:pt x="88" y="734"/>
                  <a:pt x="298" y="703"/>
                </a:cubicBezTo>
                <a:cubicBezTo>
                  <a:pt x="325" y="699"/>
                  <a:pt x="804" y="693"/>
                  <a:pt x="804" y="693"/>
                </a:cubicBezTo>
                <a:cubicBezTo>
                  <a:pt x="996" y="693"/>
                  <a:pt x="1151" y="538"/>
                  <a:pt x="1151" y="347"/>
                </a:cubicBezTo>
                <a:cubicBezTo>
                  <a:pt x="1151" y="155"/>
                  <a:pt x="996" y="0"/>
                  <a:pt x="804" y="0"/>
                </a:cubicBezTo>
              </a:path>
            </a:pathLst>
          </a:custGeom>
          <a:noFill/>
          <a:ln>
            <a:solidFill>
              <a:schemeClr val="bg1"/>
            </a:solidFill>
          </a:ln>
          <a:effectLst/>
        </p:spPr>
        <p:txBody>
          <a:bodyPr lIns="68580" tIns="34290" rIns="68580" bIns="3429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AU" sz="40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Futura-Condensed-Normal" pitchFamily="2" charset="0"/>
              </a:rPr>
              <a:t>02</a:t>
            </a:r>
            <a:endParaRPr kumimoji="0" lang="en-AU" sz="40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Futura-Condensed-Normal" pitchFamily="2" charset="0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AU" sz="40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Futura-Condensed-Normal" pitchFamily="2" charset="0"/>
            </a:endParaRPr>
          </a:p>
        </p:txBody>
      </p:sp>
      <p:sp>
        <p:nvSpPr>
          <p:cNvPr id="8" name="Freeform 6"/>
          <p:cNvSpPr/>
          <p:nvPr/>
        </p:nvSpPr>
        <p:spPr bwMode="auto">
          <a:xfrm>
            <a:off x="5956300" y="2091283"/>
            <a:ext cx="969962" cy="944563"/>
          </a:xfrm>
          <a:custGeom>
            <a:avLst/>
            <a:gdLst>
              <a:gd name="T0" fmla="*/ 534 w 764"/>
              <a:gd name="T1" fmla="*/ 0 h 615"/>
              <a:gd name="T2" fmla="*/ 232 w 764"/>
              <a:gd name="T3" fmla="*/ 0 h 615"/>
              <a:gd name="T4" fmla="*/ 231 w 764"/>
              <a:gd name="T5" fmla="*/ 0 h 615"/>
              <a:gd name="T6" fmla="*/ 230 w 764"/>
              <a:gd name="T7" fmla="*/ 0 h 615"/>
              <a:gd name="T8" fmla="*/ 2 w 764"/>
              <a:gd name="T9" fmla="*/ 229 h 615"/>
              <a:gd name="T10" fmla="*/ 0 w 764"/>
              <a:gd name="T11" fmla="*/ 615 h 615"/>
              <a:gd name="T12" fmla="*/ 198 w 764"/>
              <a:gd name="T13" fmla="*/ 466 h 615"/>
              <a:gd name="T14" fmla="*/ 534 w 764"/>
              <a:gd name="T15" fmla="*/ 460 h 615"/>
              <a:gd name="T16" fmla="*/ 764 w 764"/>
              <a:gd name="T17" fmla="*/ 230 h 615"/>
              <a:gd name="T18" fmla="*/ 534 w 764"/>
              <a:gd name="T19" fmla="*/ 0 h 6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764" h="615">
                <a:moveTo>
                  <a:pt x="534" y="0"/>
                </a:moveTo>
                <a:cubicBezTo>
                  <a:pt x="232" y="0"/>
                  <a:pt x="232" y="0"/>
                  <a:pt x="232" y="0"/>
                </a:cubicBezTo>
                <a:cubicBezTo>
                  <a:pt x="232" y="0"/>
                  <a:pt x="231" y="0"/>
                  <a:pt x="231" y="0"/>
                </a:cubicBezTo>
                <a:cubicBezTo>
                  <a:pt x="231" y="0"/>
                  <a:pt x="231" y="0"/>
                  <a:pt x="230" y="0"/>
                </a:cubicBezTo>
                <a:cubicBezTo>
                  <a:pt x="104" y="0"/>
                  <a:pt x="2" y="102"/>
                  <a:pt x="2" y="229"/>
                </a:cubicBezTo>
                <a:cubicBezTo>
                  <a:pt x="2" y="355"/>
                  <a:pt x="0" y="615"/>
                  <a:pt x="0" y="615"/>
                </a:cubicBezTo>
                <a:cubicBezTo>
                  <a:pt x="0" y="615"/>
                  <a:pt x="58" y="487"/>
                  <a:pt x="198" y="466"/>
                </a:cubicBezTo>
                <a:cubicBezTo>
                  <a:pt x="216" y="464"/>
                  <a:pt x="534" y="460"/>
                  <a:pt x="534" y="460"/>
                </a:cubicBezTo>
                <a:cubicBezTo>
                  <a:pt x="661" y="460"/>
                  <a:pt x="764" y="357"/>
                  <a:pt x="764" y="230"/>
                </a:cubicBezTo>
                <a:cubicBezTo>
                  <a:pt x="764" y="103"/>
                  <a:pt x="661" y="0"/>
                  <a:pt x="534" y="0"/>
                </a:cubicBezTo>
              </a:path>
            </a:pathLst>
          </a:custGeom>
          <a:noFill/>
          <a:ln>
            <a:solidFill>
              <a:schemeClr val="bg1"/>
            </a:solidFill>
          </a:ln>
          <a:effectLst/>
        </p:spPr>
        <p:txBody>
          <a:bodyPr lIns="68580" tIns="34290" rIns="68580" bIns="3429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AU" sz="2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Futura-Condensed-Normal" pitchFamily="2" charset="0"/>
              </a:rPr>
              <a:t>06</a:t>
            </a:r>
            <a:endParaRPr kumimoji="0" lang="en-AU" sz="20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Futura-Condensed-Normal" pitchFamily="2" charset="0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AU" sz="20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Futura-Condensed-Normal" pitchFamily="2" charset="0"/>
            </a:endParaRPr>
          </a:p>
        </p:txBody>
      </p:sp>
      <p:sp>
        <p:nvSpPr>
          <p:cNvPr id="9" name="Freeform 5"/>
          <p:cNvSpPr/>
          <p:nvPr/>
        </p:nvSpPr>
        <p:spPr bwMode="auto">
          <a:xfrm>
            <a:off x="5956300" y="2902496"/>
            <a:ext cx="1160462" cy="1128712"/>
          </a:xfrm>
          <a:custGeom>
            <a:avLst/>
            <a:gdLst>
              <a:gd name="T0" fmla="*/ 639 w 914"/>
              <a:gd name="T1" fmla="*/ 0 h 735"/>
              <a:gd name="T2" fmla="*/ 277 w 914"/>
              <a:gd name="T3" fmla="*/ 0 h 735"/>
              <a:gd name="T4" fmla="*/ 276 w 914"/>
              <a:gd name="T5" fmla="*/ 0 h 735"/>
              <a:gd name="T6" fmla="*/ 275 w 914"/>
              <a:gd name="T7" fmla="*/ 0 h 735"/>
              <a:gd name="T8" fmla="*/ 2 w 914"/>
              <a:gd name="T9" fmla="*/ 273 h 735"/>
              <a:gd name="T10" fmla="*/ 0 w 914"/>
              <a:gd name="T11" fmla="*/ 735 h 735"/>
              <a:gd name="T12" fmla="*/ 237 w 914"/>
              <a:gd name="T13" fmla="*/ 557 h 735"/>
              <a:gd name="T14" fmla="*/ 639 w 914"/>
              <a:gd name="T15" fmla="*/ 550 h 735"/>
              <a:gd name="T16" fmla="*/ 914 w 914"/>
              <a:gd name="T17" fmla="*/ 275 h 735"/>
              <a:gd name="T18" fmla="*/ 639 w 914"/>
              <a:gd name="T19" fmla="*/ 0 h 7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14" h="735">
                <a:moveTo>
                  <a:pt x="639" y="0"/>
                </a:moveTo>
                <a:cubicBezTo>
                  <a:pt x="277" y="0"/>
                  <a:pt x="277" y="0"/>
                  <a:pt x="277" y="0"/>
                </a:cubicBezTo>
                <a:cubicBezTo>
                  <a:pt x="277" y="0"/>
                  <a:pt x="277" y="0"/>
                  <a:pt x="276" y="0"/>
                </a:cubicBezTo>
                <a:cubicBezTo>
                  <a:pt x="276" y="0"/>
                  <a:pt x="276" y="0"/>
                  <a:pt x="275" y="0"/>
                </a:cubicBezTo>
                <a:cubicBezTo>
                  <a:pt x="125" y="0"/>
                  <a:pt x="2" y="122"/>
                  <a:pt x="2" y="273"/>
                </a:cubicBezTo>
                <a:cubicBezTo>
                  <a:pt x="2" y="424"/>
                  <a:pt x="0" y="735"/>
                  <a:pt x="0" y="735"/>
                </a:cubicBezTo>
                <a:cubicBezTo>
                  <a:pt x="0" y="735"/>
                  <a:pt x="70" y="582"/>
                  <a:pt x="237" y="557"/>
                </a:cubicBezTo>
                <a:cubicBezTo>
                  <a:pt x="258" y="554"/>
                  <a:pt x="639" y="550"/>
                  <a:pt x="639" y="550"/>
                </a:cubicBezTo>
                <a:cubicBezTo>
                  <a:pt x="790" y="550"/>
                  <a:pt x="914" y="427"/>
                  <a:pt x="914" y="275"/>
                </a:cubicBezTo>
                <a:cubicBezTo>
                  <a:pt x="914" y="123"/>
                  <a:pt x="790" y="0"/>
                  <a:pt x="639" y="0"/>
                </a:cubicBezTo>
              </a:path>
            </a:pathLst>
          </a:custGeom>
          <a:noFill/>
          <a:ln>
            <a:solidFill>
              <a:schemeClr val="bg1"/>
            </a:solidFill>
          </a:ln>
          <a:effectLst/>
        </p:spPr>
        <p:txBody>
          <a:bodyPr lIns="68580" tIns="34290" rIns="68580" bIns="3429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AU" sz="32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Futura-Condensed-Normal" pitchFamily="2" charset="0"/>
              </a:rPr>
              <a:t>04</a:t>
            </a:r>
            <a:endParaRPr kumimoji="0" lang="en-AU" sz="32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Futura-Condensed-Normal" pitchFamily="2" charset="0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AU" sz="32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Futura-Condensed-Normal" pitchFamily="2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659922" y="2187446"/>
            <a:ext cx="2241423" cy="4616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cs typeface="+mn-ea"/>
                <a:sym typeface="+mn-lt"/>
              </a:rPr>
              <a:t>click to add your text here click to add your text here</a:t>
            </a:r>
            <a:endParaRPr lang="en-US" altLang="zh-CN" sz="12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659922" y="3023841"/>
            <a:ext cx="2241423" cy="4616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cs typeface="+mn-ea"/>
                <a:sym typeface="+mn-lt"/>
              </a:rPr>
              <a:t>click to add your text here click to add your text here</a:t>
            </a:r>
            <a:endParaRPr lang="en-US" altLang="zh-CN" sz="12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659922" y="4035474"/>
            <a:ext cx="2241423" cy="4616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cs typeface="+mn-ea"/>
                <a:sym typeface="+mn-lt"/>
              </a:rPr>
              <a:t>click to add your text here click to add your text here</a:t>
            </a:r>
            <a:endParaRPr lang="en-US" altLang="zh-CN" sz="12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8056975" y="2187446"/>
            <a:ext cx="2241423" cy="4616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1200" dirty="0">
                <a:solidFill>
                  <a:schemeClr val="bg1"/>
                </a:solidFill>
                <a:cs typeface="+mn-ea"/>
                <a:sym typeface="+mn-lt"/>
              </a:rPr>
              <a:t>click to add your text here click to add your text here</a:t>
            </a:r>
            <a:endParaRPr lang="en-US" altLang="zh-CN" sz="12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8056975" y="3035846"/>
            <a:ext cx="2241423" cy="4616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1200" dirty="0">
                <a:solidFill>
                  <a:schemeClr val="bg1"/>
                </a:solidFill>
                <a:cs typeface="+mn-ea"/>
                <a:sym typeface="+mn-lt"/>
              </a:rPr>
              <a:t>click to add your text here click to add your text here</a:t>
            </a:r>
            <a:endParaRPr lang="en-US" altLang="zh-CN" sz="12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8056975" y="4110087"/>
            <a:ext cx="2241423" cy="4616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1200" dirty="0">
                <a:solidFill>
                  <a:schemeClr val="bg1"/>
                </a:solidFill>
                <a:cs typeface="+mn-ea"/>
                <a:sym typeface="+mn-lt"/>
              </a:rPr>
              <a:t>click to add your text here click to add your text here</a:t>
            </a:r>
            <a:endParaRPr lang="en-US" altLang="zh-CN" sz="12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3944525" y="2296057"/>
            <a:ext cx="246221" cy="246221"/>
          </a:xfrm>
          <a:prstGeom prst="ellipse">
            <a:avLst/>
          </a:prstGeom>
          <a:solidFill>
            <a:srgbClr val="22385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3944525" y="3134149"/>
            <a:ext cx="246221" cy="246221"/>
          </a:xfrm>
          <a:prstGeom prst="ellipse">
            <a:avLst/>
          </a:prstGeom>
          <a:solidFill>
            <a:srgbClr val="22385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3944525" y="4177893"/>
            <a:ext cx="246221" cy="246221"/>
          </a:xfrm>
          <a:prstGeom prst="ellipse">
            <a:avLst/>
          </a:prstGeom>
          <a:solidFill>
            <a:srgbClr val="22385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7756937" y="2296057"/>
            <a:ext cx="246221" cy="246221"/>
          </a:xfrm>
          <a:prstGeom prst="ellipse">
            <a:avLst/>
          </a:prstGeom>
          <a:solidFill>
            <a:srgbClr val="22385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7756937" y="3134149"/>
            <a:ext cx="246221" cy="246221"/>
          </a:xfrm>
          <a:prstGeom prst="ellipse">
            <a:avLst/>
          </a:prstGeom>
          <a:solidFill>
            <a:srgbClr val="22385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7756937" y="4177893"/>
            <a:ext cx="246221" cy="246221"/>
          </a:xfrm>
          <a:prstGeom prst="ellipse">
            <a:avLst/>
          </a:prstGeom>
          <a:solidFill>
            <a:srgbClr val="22385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289709" y="306340"/>
            <a:ext cx="2031326" cy="646331"/>
          </a:xfrm>
          <a:prstGeom prst="rect">
            <a:avLst/>
          </a:prstGeom>
        </p:spPr>
        <p:txBody>
          <a:bodyPr vert="horz" wrap="none">
            <a:spAutoFit/>
          </a:bodyPr>
          <a:lstStyle/>
          <a:p>
            <a:pPr algn="ctr"/>
            <a:r>
              <a:rPr lang="zh-CN" altLang="en-US" sz="3600" dirty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添加标题</a:t>
            </a:r>
            <a:endParaRPr lang="zh-CN" altLang="en-US" sz="3600" dirty="0">
              <a:solidFill>
                <a:schemeClr val="bg1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098150" y="897465"/>
            <a:ext cx="2414444" cy="338554"/>
          </a:xfrm>
          <a:prstGeom prst="rect">
            <a:avLst/>
          </a:prstGeom>
        </p:spPr>
        <p:txBody>
          <a:bodyPr vert="horz" wrap="none">
            <a:spAutoFit/>
          </a:bodyPr>
          <a:lstStyle/>
          <a:p>
            <a:pPr algn="ctr"/>
            <a:r>
              <a:rPr lang="en-US" altLang="zh-CN" sz="1600" spc="300" dirty="0">
                <a:solidFill>
                  <a:schemeClr val="bg1"/>
                </a:solidFill>
                <a:latin typeface="+mj-ea"/>
                <a:ea typeface="+mj-ea"/>
              </a:rPr>
              <a:t>ADD A TITLE HERE</a:t>
            </a:r>
            <a:endParaRPr lang="zh-CN" altLang="en-US" sz="1600" spc="3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4" name="isḻiḍé"/>
          <p:cNvSpPr/>
          <p:nvPr/>
        </p:nvSpPr>
        <p:spPr>
          <a:xfrm>
            <a:off x="5037566" y="2801816"/>
            <a:ext cx="2086700" cy="2086700"/>
          </a:xfrm>
          <a:prstGeom prst="ellipse">
            <a:avLst/>
          </a:prstGeom>
          <a:noFill/>
          <a:ln w="12700" cap="flat">
            <a:solidFill>
              <a:schemeClr val="bg1"/>
            </a:solidFill>
            <a:prstDash val="solid"/>
            <a:round/>
          </a:ln>
          <a:effectLst/>
        </p:spPr>
        <p:txBody>
          <a:bodyPr anchor="ctr"/>
          <a:lstStyle/>
          <a:p>
            <a:pPr algn="ctr"/>
            <a:endParaRPr>
              <a:solidFill>
                <a:schemeClr val="bg1"/>
              </a:solidFill>
            </a:endParaRPr>
          </a:p>
        </p:txBody>
      </p:sp>
      <p:sp>
        <p:nvSpPr>
          <p:cNvPr id="5" name="íślîdè"/>
          <p:cNvSpPr/>
          <p:nvPr/>
        </p:nvSpPr>
        <p:spPr>
          <a:xfrm>
            <a:off x="5816527" y="3179109"/>
            <a:ext cx="528779" cy="1332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90" extrusionOk="0">
                <a:moveTo>
                  <a:pt x="2407" y="24"/>
                </a:moveTo>
                <a:cubicBezTo>
                  <a:pt x="961" y="125"/>
                  <a:pt x="0" y="557"/>
                  <a:pt x="0" y="1169"/>
                </a:cubicBezTo>
                <a:lnTo>
                  <a:pt x="0" y="20109"/>
                </a:lnTo>
                <a:cubicBezTo>
                  <a:pt x="0" y="20924"/>
                  <a:pt x="1933" y="21590"/>
                  <a:pt x="4289" y="21590"/>
                </a:cubicBezTo>
                <a:lnTo>
                  <a:pt x="17619" y="21590"/>
                </a:lnTo>
                <a:cubicBezTo>
                  <a:pt x="19976" y="21590"/>
                  <a:pt x="21600" y="21015"/>
                  <a:pt x="21600" y="20200"/>
                </a:cubicBezTo>
                <a:cubicBezTo>
                  <a:pt x="21600" y="20200"/>
                  <a:pt x="21600" y="2938"/>
                  <a:pt x="21600" y="2938"/>
                </a:cubicBezTo>
                <a:cubicBezTo>
                  <a:pt x="21600" y="2123"/>
                  <a:pt x="20532" y="1377"/>
                  <a:pt x="18237" y="1193"/>
                </a:cubicBezTo>
                <a:lnTo>
                  <a:pt x="3996" y="36"/>
                </a:lnTo>
                <a:cubicBezTo>
                  <a:pt x="3422" y="-10"/>
                  <a:pt x="2889" y="-10"/>
                  <a:pt x="2407" y="24"/>
                </a:cubicBezTo>
                <a:close/>
                <a:moveTo>
                  <a:pt x="1975" y="1762"/>
                </a:moveTo>
                <a:lnTo>
                  <a:pt x="20474" y="3042"/>
                </a:lnTo>
                <a:cubicBezTo>
                  <a:pt x="20474" y="3042"/>
                  <a:pt x="20474" y="17519"/>
                  <a:pt x="20474" y="17519"/>
                </a:cubicBezTo>
                <a:lnTo>
                  <a:pt x="1975" y="17299"/>
                </a:lnTo>
                <a:lnTo>
                  <a:pt x="1975" y="1762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miter lim="400000"/>
          </a:ln>
          <a:effectLst/>
        </p:spPr>
        <p:txBody>
          <a:bodyPr anchor="ctr"/>
          <a:lstStyle/>
          <a:p>
            <a:pPr algn="ctr"/>
            <a:endParaRPr>
              <a:solidFill>
                <a:schemeClr val="bg1"/>
              </a:solidFill>
            </a:endParaRPr>
          </a:p>
        </p:txBody>
      </p:sp>
      <p:sp>
        <p:nvSpPr>
          <p:cNvPr id="6" name="îšlidé"/>
          <p:cNvSpPr/>
          <p:nvPr/>
        </p:nvSpPr>
        <p:spPr>
          <a:xfrm>
            <a:off x="6120755" y="2456205"/>
            <a:ext cx="1364200" cy="1364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436" y="21567"/>
                </a:moveTo>
                <a:cubicBezTo>
                  <a:pt x="18436" y="21578"/>
                  <a:pt x="18435" y="21589"/>
                  <a:pt x="18435" y="21600"/>
                </a:cubicBezTo>
                <a:lnTo>
                  <a:pt x="21600" y="21600"/>
                </a:lnTo>
                <a:cubicBezTo>
                  <a:pt x="21600" y="17665"/>
                  <a:pt x="20548" y="13976"/>
                  <a:pt x="18709" y="10799"/>
                </a:cubicBezTo>
                <a:cubicBezTo>
                  <a:pt x="17761" y="9160"/>
                  <a:pt x="16603" y="7657"/>
                  <a:pt x="15274" y="6327"/>
                </a:cubicBezTo>
                <a:cubicBezTo>
                  <a:pt x="11364" y="2418"/>
                  <a:pt x="5965" y="0"/>
                  <a:pt x="0" y="0"/>
                </a:cubicBezTo>
                <a:lnTo>
                  <a:pt x="0" y="3064"/>
                </a:lnTo>
                <a:cubicBezTo>
                  <a:pt x="10188" y="3101"/>
                  <a:pt x="18436" y="11370"/>
                  <a:pt x="18436" y="21567"/>
                </a:cubicBezTo>
                <a:close/>
              </a:path>
            </a:pathLst>
          </a:custGeom>
          <a:noFill/>
          <a:ln w="12700">
            <a:solidFill>
              <a:schemeClr val="bg1"/>
            </a:solidFill>
            <a:miter lim="400000"/>
          </a:ln>
        </p:spPr>
        <p:txBody>
          <a:bodyPr anchor="ctr"/>
          <a:lstStyle/>
          <a:p>
            <a:pPr algn="ctr"/>
            <a:endParaRPr>
              <a:solidFill>
                <a:schemeClr val="bg1"/>
              </a:solidFill>
            </a:endParaRPr>
          </a:p>
        </p:txBody>
      </p:sp>
      <p:sp>
        <p:nvSpPr>
          <p:cNvPr id="7" name="ïŝļïḍe"/>
          <p:cNvSpPr/>
          <p:nvPr/>
        </p:nvSpPr>
        <p:spPr>
          <a:xfrm>
            <a:off x="6120760" y="3869920"/>
            <a:ext cx="1364190" cy="1364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435" y="0"/>
                </a:moveTo>
                <a:cubicBezTo>
                  <a:pt x="18417" y="10181"/>
                  <a:pt x="10177" y="18432"/>
                  <a:pt x="0" y="18469"/>
                </a:cubicBezTo>
                <a:lnTo>
                  <a:pt x="0" y="21600"/>
                </a:lnTo>
                <a:cubicBezTo>
                  <a:pt x="5965" y="21600"/>
                  <a:pt x="11364" y="19182"/>
                  <a:pt x="15274" y="15274"/>
                </a:cubicBezTo>
                <a:cubicBezTo>
                  <a:pt x="16603" y="13944"/>
                  <a:pt x="17761" y="12441"/>
                  <a:pt x="18709" y="10802"/>
                </a:cubicBezTo>
                <a:cubicBezTo>
                  <a:pt x="20548" y="7624"/>
                  <a:pt x="21600" y="3935"/>
                  <a:pt x="21600" y="0"/>
                </a:cubicBezTo>
                <a:cubicBezTo>
                  <a:pt x="21600" y="0"/>
                  <a:pt x="18435" y="0"/>
                  <a:pt x="18435" y="0"/>
                </a:cubicBezTo>
                <a:close/>
              </a:path>
            </a:pathLst>
          </a:custGeom>
          <a:noFill/>
          <a:ln w="12700">
            <a:solidFill>
              <a:schemeClr val="bg1"/>
            </a:solidFill>
            <a:miter lim="400000"/>
          </a:ln>
        </p:spPr>
        <p:txBody>
          <a:bodyPr anchor="ctr"/>
          <a:lstStyle/>
          <a:p>
            <a:pPr algn="ctr"/>
            <a:endParaRPr>
              <a:solidFill>
                <a:schemeClr val="bg1"/>
              </a:solidFill>
            </a:endParaRPr>
          </a:p>
        </p:txBody>
      </p:sp>
      <p:sp>
        <p:nvSpPr>
          <p:cNvPr id="8" name="iṧḷïďè"/>
          <p:cNvSpPr/>
          <p:nvPr/>
        </p:nvSpPr>
        <p:spPr>
          <a:xfrm>
            <a:off x="4707051" y="3869920"/>
            <a:ext cx="1364201" cy="1364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532" y="18470"/>
                </a:moveTo>
                <a:cubicBezTo>
                  <a:pt x="11325" y="18470"/>
                  <a:pt x="3048" y="10204"/>
                  <a:pt x="3030" y="0"/>
                </a:cubicBezTo>
                <a:lnTo>
                  <a:pt x="0" y="0"/>
                </a:lnTo>
                <a:cubicBezTo>
                  <a:pt x="0" y="3935"/>
                  <a:pt x="1052" y="7624"/>
                  <a:pt x="2891" y="10802"/>
                </a:cubicBezTo>
                <a:cubicBezTo>
                  <a:pt x="3839" y="12441"/>
                  <a:pt x="4997" y="13944"/>
                  <a:pt x="6326" y="15274"/>
                </a:cubicBezTo>
                <a:cubicBezTo>
                  <a:pt x="10235" y="19182"/>
                  <a:pt x="15635" y="21600"/>
                  <a:pt x="21600" y="21600"/>
                </a:cubicBezTo>
                <a:lnTo>
                  <a:pt x="21600" y="18469"/>
                </a:lnTo>
                <a:cubicBezTo>
                  <a:pt x="21577" y="18469"/>
                  <a:pt x="21555" y="18470"/>
                  <a:pt x="21532" y="18470"/>
                </a:cubicBezTo>
                <a:close/>
              </a:path>
            </a:pathLst>
          </a:custGeom>
          <a:noFill/>
          <a:ln w="12700">
            <a:solidFill>
              <a:schemeClr val="bg1"/>
            </a:solidFill>
            <a:miter lim="400000"/>
          </a:ln>
        </p:spPr>
        <p:txBody>
          <a:bodyPr anchor="ctr"/>
          <a:lstStyle/>
          <a:p>
            <a:pPr algn="ctr"/>
            <a:endParaRPr>
              <a:solidFill>
                <a:schemeClr val="bg1"/>
              </a:solidFill>
            </a:endParaRPr>
          </a:p>
        </p:txBody>
      </p:sp>
      <p:sp>
        <p:nvSpPr>
          <p:cNvPr id="9" name="ïš1íḑè"/>
          <p:cNvSpPr/>
          <p:nvPr/>
        </p:nvSpPr>
        <p:spPr>
          <a:xfrm>
            <a:off x="4707046" y="2456205"/>
            <a:ext cx="1364211" cy="1364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030" y="21567"/>
                </a:moveTo>
                <a:cubicBezTo>
                  <a:pt x="3030" y="11347"/>
                  <a:pt x="11313" y="3063"/>
                  <a:pt x="21532" y="3063"/>
                </a:cubicBezTo>
                <a:cubicBezTo>
                  <a:pt x="21555" y="3063"/>
                  <a:pt x="21577" y="3064"/>
                  <a:pt x="21600" y="3064"/>
                </a:cubicBezTo>
                <a:lnTo>
                  <a:pt x="21600" y="0"/>
                </a:lnTo>
                <a:cubicBezTo>
                  <a:pt x="15635" y="0"/>
                  <a:pt x="10235" y="2418"/>
                  <a:pt x="6326" y="6327"/>
                </a:cubicBezTo>
                <a:cubicBezTo>
                  <a:pt x="4997" y="7657"/>
                  <a:pt x="3839" y="9160"/>
                  <a:pt x="2891" y="10799"/>
                </a:cubicBezTo>
                <a:cubicBezTo>
                  <a:pt x="1052" y="13976"/>
                  <a:pt x="0" y="17665"/>
                  <a:pt x="0" y="21600"/>
                </a:cubicBezTo>
                <a:lnTo>
                  <a:pt x="3030" y="21600"/>
                </a:lnTo>
                <a:cubicBezTo>
                  <a:pt x="3030" y="21589"/>
                  <a:pt x="3030" y="21578"/>
                  <a:pt x="3030" y="21567"/>
                </a:cubicBezTo>
                <a:close/>
              </a:path>
            </a:pathLst>
          </a:custGeom>
          <a:noFill/>
          <a:ln w="12700">
            <a:solidFill>
              <a:schemeClr val="bg1"/>
            </a:solidFill>
            <a:miter lim="400000"/>
          </a:ln>
        </p:spPr>
        <p:txBody>
          <a:bodyPr anchor="ctr"/>
          <a:lstStyle/>
          <a:p>
            <a:pPr algn="ctr"/>
            <a:endParaRPr>
              <a:solidFill>
                <a:schemeClr val="bg1"/>
              </a:solidFill>
            </a:endParaRPr>
          </a:p>
        </p:txBody>
      </p:sp>
      <p:sp>
        <p:nvSpPr>
          <p:cNvPr id="10" name="íṣḻïḋè"/>
          <p:cNvSpPr/>
          <p:nvPr/>
        </p:nvSpPr>
        <p:spPr>
          <a:xfrm>
            <a:off x="7913490" y="2419749"/>
            <a:ext cx="393180" cy="393180"/>
          </a:xfrm>
          <a:prstGeom prst="ellipse">
            <a:avLst/>
          </a:prstGeom>
          <a:noFill/>
          <a:ln w="12700" cap="flat">
            <a:solidFill>
              <a:schemeClr val="bg1"/>
            </a:solidFill>
            <a:miter lim="400000"/>
          </a:ln>
          <a:effectLst/>
        </p:spPr>
        <p:txBody>
          <a:bodyPr anchor="ctr"/>
          <a:lstStyle/>
          <a:p>
            <a:pPr algn="ctr"/>
            <a:endParaRPr>
              <a:solidFill>
                <a:schemeClr val="bg1"/>
              </a:solidFill>
            </a:endParaRPr>
          </a:p>
        </p:txBody>
      </p:sp>
      <p:sp>
        <p:nvSpPr>
          <p:cNvPr id="11" name="î$1îde"/>
          <p:cNvSpPr/>
          <p:nvPr/>
        </p:nvSpPr>
        <p:spPr>
          <a:xfrm>
            <a:off x="8008474" y="2514369"/>
            <a:ext cx="203212" cy="2032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99" y="15494"/>
                </a:moveTo>
                <a:cubicBezTo>
                  <a:pt x="8204" y="15494"/>
                  <a:pt x="6102" y="13392"/>
                  <a:pt x="6102" y="10799"/>
                </a:cubicBezTo>
                <a:cubicBezTo>
                  <a:pt x="6102" y="8205"/>
                  <a:pt x="8206" y="6102"/>
                  <a:pt x="10799" y="6102"/>
                </a:cubicBezTo>
                <a:cubicBezTo>
                  <a:pt x="13393" y="6102"/>
                  <a:pt x="15494" y="8206"/>
                  <a:pt x="15494" y="10799"/>
                </a:cubicBezTo>
                <a:cubicBezTo>
                  <a:pt x="15494" y="13394"/>
                  <a:pt x="13393" y="15494"/>
                  <a:pt x="10799" y="15494"/>
                </a:cubicBezTo>
                <a:close/>
                <a:moveTo>
                  <a:pt x="19519" y="10799"/>
                </a:moveTo>
                <a:cubicBezTo>
                  <a:pt x="19519" y="9451"/>
                  <a:pt x="20349" y="8389"/>
                  <a:pt x="21598" y="7658"/>
                </a:cubicBezTo>
                <a:cubicBezTo>
                  <a:pt x="21371" y="6908"/>
                  <a:pt x="21074" y="6186"/>
                  <a:pt x="20708" y="5509"/>
                </a:cubicBezTo>
                <a:cubicBezTo>
                  <a:pt x="19308" y="5876"/>
                  <a:pt x="18175" y="5328"/>
                  <a:pt x="17223" y="4374"/>
                </a:cubicBezTo>
                <a:cubicBezTo>
                  <a:pt x="16270" y="3422"/>
                  <a:pt x="15978" y="2290"/>
                  <a:pt x="16345" y="889"/>
                </a:cubicBezTo>
                <a:cubicBezTo>
                  <a:pt x="15667" y="522"/>
                  <a:pt x="14946" y="222"/>
                  <a:pt x="14195" y="0"/>
                </a:cubicBezTo>
                <a:cubicBezTo>
                  <a:pt x="13465" y="1247"/>
                  <a:pt x="12145" y="2076"/>
                  <a:pt x="10799" y="2076"/>
                </a:cubicBezTo>
                <a:cubicBezTo>
                  <a:pt x="9451" y="2076"/>
                  <a:pt x="8132" y="1247"/>
                  <a:pt x="7401" y="0"/>
                </a:cubicBezTo>
                <a:cubicBezTo>
                  <a:pt x="6649" y="222"/>
                  <a:pt x="5930" y="522"/>
                  <a:pt x="5253" y="889"/>
                </a:cubicBezTo>
                <a:cubicBezTo>
                  <a:pt x="5619" y="2290"/>
                  <a:pt x="5329" y="3422"/>
                  <a:pt x="4373" y="4374"/>
                </a:cubicBezTo>
                <a:cubicBezTo>
                  <a:pt x="3422" y="5328"/>
                  <a:pt x="2290" y="5876"/>
                  <a:pt x="888" y="5509"/>
                </a:cubicBezTo>
                <a:cubicBezTo>
                  <a:pt x="522" y="6186"/>
                  <a:pt x="224" y="6908"/>
                  <a:pt x="0" y="7658"/>
                </a:cubicBezTo>
                <a:cubicBezTo>
                  <a:pt x="1247" y="8389"/>
                  <a:pt x="2076" y="9451"/>
                  <a:pt x="2076" y="10799"/>
                </a:cubicBezTo>
                <a:cubicBezTo>
                  <a:pt x="2076" y="12145"/>
                  <a:pt x="1247" y="13466"/>
                  <a:pt x="0" y="14197"/>
                </a:cubicBezTo>
                <a:cubicBezTo>
                  <a:pt x="225" y="14948"/>
                  <a:pt x="522" y="15668"/>
                  <a:pt x="888" y="16347"/>
                </a:cubicBezTo>
                <a:cubicBezTo>
                  <a:pt x="2290" y="15980"/>
                  <a:pt x="3422" y="16271"/>
                  <a:pt x="4373" y="17223"/>
                </a:cubicBezTo>
                <a:cubicBezTo>
                  <a:pt x="5326" y="18177"/>
                  <a:pt x="5619" y="19310"/>
                  <a:pt x="5253" y="20709"/>
                </a:cubicBezTo>
                <a:cubicBezTo>
                  <a:pt x="5930" y="21075"/>
                  <a:pt x="6650" y="21375"/>
                  <a:pt x="7402" y="21600"/>
                </a:cubicBezTo>
                <a:cubicBezTo>
                  <a:pt x="8132" y="20349"/>
                  <a:pt x="9453" y="19521"/>
                  <a:pt x="10800" y="19521"/>
                </a:cubicBezTo>
                <a:cubicBezTo>
                  <a:pt x="12146" y="19521"/>
                  <a:pt x="13466" y="20350"/>
                  <a:pt x="14198" y="21600"/>
                </a:cubicBezTo>
                <a:cubicBezTo>
                  <a:pt x="14949" y="21373"/>
                  <a:pt x="15669" y="21075"/>
                  <a:pt x="16347" y="20709"/>
                </a:cubicBezTo>
                <a:cubicBezTo>
                  <a:pt x="15981" y="19310"/>
                  <a:pt x="16271" y="18177"/>
                  <a:pt x="17225" y="17223"/>
                </a:cubicBezTo>
                <a:cubicBezTo>
                  <a:pt x="18178" y="16272"/>
                  <a:pt x="19310" y="15725"/>
                  <a:pt x="20710" y="16088"/>
                </a:cubicBezTo>
                <a:cubicBezTo>
                  <a:pt x="21077" y="15411"/>
                  <a:pt x="21375" y="14692"/>
                  <a:pt x="21600" y="13938"/>
                </a:cubicBezTo>
                <a:cubicBezTo>
                  <a:pt x="20349" y="13207"/>
                  <a:pt x="19519" y="12145"/>
                  <a:pt x="19519" y="10799"/>
                </a:cubicBezTo>
                <a:close/>
              </a:path>
            </a:pathLst>
          </a:cu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anchor="ctr"/>
          <a:lstStyle/>
          <a:p>
            <a:pPr algn="ctr"/>
            <a:endParaRPr>
              <a:solidFill>
                <a:schemeClr val="bg1"/>
              </a:solidFill>
            </a:endParaRPr>
          </a:p>
        </p:txBody>
      </p:sp>
      <p:sp>
        <p:nvSpPr>
          <p:cNvPr id="12" name="íṡḻïďè"/>
          <p:cNvSpPr/>
          <p:nvPr/>
        </p:nvSpPr>
        <p:spPr>
          <a:xfrm>
            <a:off x="7913490" y="4508888"/>
            <a:ext cx="393180" cy="393179"/>
          </a:xfrm>
          <a:prstGeom prst="ellipse">
            <a:avLst/>
          </a:prstGeom>
          <a:noFill/>
          <a:ln w="12700" cap="flat">
            <a:solidFill>
              <a:schemeClr val="bg1"/>
            </a:solidFill>
            <a:miter lim="400000"/>
          </a:ln>
          <a:effectLst/>
        </p:spPr>
        <p:txBody>
          <a:bodyPr anchor="ctr"/>
          <a:lstStyle/>
          <a:p>
            <a:pPr algn="ctr"/>
            <a:endParaRPr>
              <a:solidFill>
                <a:schemeClr val="bg1"/>
              </a:solidFill>
            </a:endParaRPr>
          </a:p>
        </p:txBody>
      </p:sp>
      <p:sp>
        <p:nvSpPr>
          <p:cNvPr id="13" name="î$ḷîḋé"/>
          <p:cNvSpPr/>
          <p:nvPr/>
        </p:nvSpPr>
        <p:spPr>
          <a:xfrm>
            <a:off x="8008473" y="4603877"/>
            <a:ext cx="203213" cy="203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903" y="19542"/>
                </a:moveTo>
                <a:cubicBezTo>
                  <a:pt x="8456" y="19249"/>
                  <a:pt x="8512" y="18871"/>
                  <a:pt x="9014" y="18852"/>
                </a:cubicBezTo>
                <a:cubicBezTo>
                  <a:pt x="9588" y="18826"/>
                  <a:pt x="10055" y="18628"/>
                  <a:pt x="10702" y="18485"/>
                </a:cubicBezTo>
                <a:cubicBezTo>
                  <a:pt x="11275" y="18360"/>
                  <a:pt x="12302" y="17777"/>
                  <a:pt x="13206" y="17703"/>
                </a:cubicBezTo>
                <a:cubicBezTo>
                  <a:pt x="13968" y="17641"/>
                  <a:pt x="15472" y="17742"/>
                  <a:pt x="15877" y="18478"/>
                </a:cubicBezTo>
                <a:cubicBezTo>
                  <a:pt x="14421" y="19447"/>
                  <a:pt x="12673" y="20012"/>
                  <a:pt x="10799" y="20012"/>
                </a:cubicBezTo>
                <a:cubicBezTo>
                  <a:pt x="9788" y="20012"/>
                  <a:pt x="8814" y="19844"/>
                  <a:pt x="7903" y="19542"/>
                </a:cubicBezTo>
                <a:close/>
                <a:moveTo>
                  <a:pt x="9535" y="1680"/>
                </a:moveTo>
                <a:cubicBezTo>
                  <a:pt x="9315" y="2110"/>
                  <a:pt x="8733" y="2284"/>
                  <a:pt x="8380" y="2607"/>
                </a:cubicBezTo>
                <a:cubicBezTo>
                  <a:pt x="7610" y="3303"/>
                  <a:pt x="7280" y="3206"/>
                  <a:pt x="6866" y="3875"/>
                </a:cubicBezTo>
                <a:cubicBezTo>
                  <a:pt x="6448" y="4543"/>
                  <a:pt x="5103" y="5505"/>
                  <a:pt x="5103" y="5988"/>
                </a:cubicBezTo>
                <a:cubicBezTo>
                  <a:pt x="5103" y="6472"/>
                  <a:pt x="5782" y="7042"/>
                  <a:pt x="6122" y="6931"/>
                </a:cubicBezTo>
                <a:cubicBezTo>
                  <a:pt x="6462" y="6819"/>
                  <a:pt x="7358" y="6825"/>
                  <a:pt x="7885" y="7010"/>
                </a:cubicBezTo>
                <a:cubicBezTo>
                  <a:pt x="8412" y="7197"/>
                  <a:pt x="12288" y="7383"/>
                  <a:pt x="11053" y="10659"/>
                </a:cubicBezTo>
                <a:cubicBezTo>
                  <a:pt x="10661" y="11701"/>
                  <a:pt x="8945" y="11526"/>
                  <a:pt x="8489" y="13250"/>
                </a:cubicBezTo>
                <a:cubicBezTo>
                  <a:pt x="8420" y="13504"/>
                  <a:pt x="8183" y="14585"/>
                  <a:pt x="8168" y="14938"/>
                </a:cubicBezTo>
                <a:cubicBezTo>
                  <a:pt x="8140" y="15485"/>
                  <a:pt x="8555" y="17545"/>
                  <a:pt x="8028" y="17545"/>
                </a:cubicBezTo>
                <a:cubicBezTo>
                  <a:pt x="7498" y="17545"/>
                  <a:pt x="6072" y="15702"/>
                  <a:pt x="6072" y="15368"/>
                </a:cubicBezTo>
                <a:cubicBezTo>
                  <a:pt x="6072" y="15033"/>
                  <a:pt x="5704" y="13862"/>
                  <a:pt x="5704" y="12859"/>
                </a:cubicBezTo>
                <a:cubicBezTo>
                  <a:pt x="5704" y="11856"/>
                  <a:pt x="3996" y="11872"/>
                  <a:pt x="3996" y="10539"/>
                </a:cubicBezTo>
                <a:cubicBezTo>
                  <a:pt x="3996" y="9338"/>
                  <a:pt x="4922" y="8739"/>
                  <a:pt x="4713" y="8162"/>
                </a:cubicBezTo>
                <a:cubicBezTo>
                  <a:pt x="4510" y="7588"/>
                  <a:pt x="2883" y="7569"/>
                  <a:pt x="2205" y="7498"/>
                </a:cubicBezTo>
                <a:cubicBezTo>
                  <a:pt x="3389" y="4426"/>
                  <a:pt x="6176" y="2145"/>
                  <a:pt x="9535" y="1680"/>
                </a:cubicBezTo>
                <a:close/>
                <a:moveTo>
                  <a:pt x="20011" y="10800"/>
                </a:moveTo>
                <a:cubicBezTo>
                  <a:pt x="20011" y="12907"/>
                  <a:pt x="19296" y="14850"/>
                  <a:pt x="18104" y="16403"/>
                </a:cubicBezTo>
                <a:cubicBezTo>
                  <a:pt x="17766" y="16139"/>
                  <a:pt x="17407" y="15427"/>
                  <a:pt x="17745" y="14689"/>
                </a:cubicBezTo>
                <a:cubicBezTo>
                  <a:pt x="18086" y="13947"/>
                  <a:pt x="18175" y="12228"/>
                  <a:pt x="18096" y="11558"/>
                </a:cubicBezTo>
                <a:cubicBezTo>
                  <a:pt x="18021" y="10890"/>
                  <a:pt x="17674" y="9280"/>
                  <a:pt x="16730" y="9265"/>
                </a:cubicBezTo>
                <a:cubicBezTo>
                  <a:pt x="15787" y="9251"/>
                  <a:pt x="15140" y="8939"/>
                  <a:pt x="14580" y="7821"/>
                </a:cubicBezTo>
                <a:cubicBezTo>
                  <a:pt x="13418" y="5495"/>
                  <a:pt x="16762" y="5048"/>
                  <a:pt x="15599" y="3761"/>
                </a:cubicBezTo>
                <a:cubicBezTo>
                  <a:pt x="15274" y="3399"/>
                  <a:pt x="13594" y="5248"/>
                  <a:pt x="13347" y="2784"/>
                </a:cubicBezTo>
                <a:cubicBezTo>
                  <a:pt x="13332" y="2607"/>
                  <a:pt x="13499" y="2342"/>
                  <a:pt x="13725" y="2068"/>
                </a:cubicBezTo>
                <a:cubicBezTo>
                  <a:pt x="17375" y="3294"/>
                  <a:pt x="20011" y="6744"/>
                  <a:pt x="20011" y="10800"/>
                </a:cubicBezTo>
                <a:close/>
                <a:moveTo>
                  <a:pt x="10801" y="0"/>
                </a:moveTo>
                <a:cubicBezTo>
                  <a:pt x="4844" y="0"/>
                  <a:pt x="0" y="4845"/>
                  <a:pt x="0" y="10800"/>
                </a:cubicBezTo>
                <a:cubicBezTo>
                  <a:pt x="0" y="16755"/>
                  <a:pt x="4844" y="21600"/>
                  <a:pt x="10801" y="21600"/>
                </a:cubicBezTo>
                <a:cubicBezTo>
                  <a:pt x="16755" y="21600"/>
                  <a:pt x="21600" y="16755"/>
                  <a:pt x="21600" y="10800"/>
                </a:cubicBezTo>
                <a:cubicBezTo>
                  <a:pt x="21600" y="4845"/>
                  <a:pt x="16755" y="0"/>
                  <a:pt x="10801" y="0"/>
                </a:cubicBezTo>
                <a:close/>
              </a:path>
            </a:pathLst>
          </a:cu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anchor="ctr"/>
          <a:lstStyle/>
          <a:p>
            <a:pPr algn="ctr"/>
            <a:endParaRPr>
              <a:solidFill>
                <a:schemeClr val="bg1"/>
              </a:solidFill>
            </a:endParaRPr>
          </a:p>
        </p:txBody>
      </p:sp>
      <p:sp>
        <p:nvSpPr>
          <p:cNvPr id="14" name="ïṩľïḓè"/>
          <p:cNvSpPr/>
          <p:nvPr/>
        </p:nvSpPr>
        <p:spPr>
          <a:xfrm>
            <a:off x="3834628" y="4508888"/>
            <a:ext cx="393179" cy="393179"/>
          </a:xfrm>
          <a:prstGeom prst="ellipse">
            <a:avLst/>
          </a:prstGeom>
          <a:noFill/>
          <a:ln w="12700" cap="flat">
            <a:solidFill>
              <a:schemeClr val="bg1"/>
            </a:solidFill>
            <a:miter lim="400000"/>
          </a:ln>
          <a:effectLst/>
        </p:spPr>
        <p:txBody>
          <a:bodyPr anchor="ctr"/>
          <a:lstStyle/>
          <a:p>
            <a:pPr algn="ctr"/>
            <a:endParaRPr>
              <a:solidFill>
                <a:schemeClr val="bg1"/>
              </a:solidFill>
            </a:endParaRPr>
          </a:p>
        </p:txBody>
      </p:sp>
      <p:sp>
        <p:nvSpPr>
          <p:cNvPr id="15" name="i$lîḓé"/>
          <p:cNvSpPr/>
          <p:nvPr/>
        </p:nvSpPr>
        <p:spPr>
          <a:xfrm>
            <a:off x="3936841" y="4625620"/>
            <a:ext cx="188753" cy="1597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277" y="21600"/>
                </a:moveTo>
                <a:cubicBezTo>
                  <a:pt x="17355" y="21600"/>
                  <a:pt x="16615" y="20726"/>
                  <a:pt x="16615" y="19636"/>
                </a:cubicBezTo>
                <a:cubicBezTo>
                  <a:pt x="16615" y="18547"/>
                  <a:pt x="17355" y="17673"/>
                  <a:pt x="18277" y="17673"/>
                </a:cubicBezTo>
                <a:cubicBezTo>
                  <a:pt x="19199" y="17673"/>
                  <a:pt x="19938" y="18547"/>
                  <a:pt x="19938" y="19636"/>
                </a:cubicBezTo>
                <a:cubicBezTo>
                  <a:pt x="19938" y="20726"/>
                  <a:pt x="19199" y="21600"/>
                  <a:pt x="18277" y="21600"/>
                </a:cubicBezTo>
                <a:close/>
                <a:moveTo>
                  <a:pt x="15785" y="5891"/>
                </a:moveTo>
                <a:cubicBezTo>
                  <a:pt x="15564" y="5891"/>
                  <a:pt x="15356" y="5998"/>
                  <a:pt x="15200" y="6182"/>
                </a:cubicBezTo>
                <a:lnTo>
                  <a:pt x="13292" y="8422"/>
                </a:lnTo>
                <a:lnTo>
                  <a:pt x="13292" y="3927"/>
                </a:lnTo>
                <a:cubicBezTo>
                  <a:pt x="13292" y="3390"/>
                  <a:pt x="12916" y="2945"/>
                  <a:pt x="12462" y="2945"/>
                </a:cubicBezTo>
                <a:cubicBezTo>
                  <a:pt x="12007" y="2945"/>
                  <a:pt x="11631" y="3390"/>
                  <a:pt x="11631" y="3927"/>
                </a:cubicBezTo>
                <a:lnTo>
                  <a:pt x="11631" y="8422"/>
                </a:lnTo>
                <a:lnTo>
                  <a:pt x="9723" y="6182"/>
                </a:lnTo>
                <a:cubicBezTo>
                  <a:pt x="9567" y="5998"/>
                  <a:pt x="9359" y="5891"/>
                  <a:pt x="9138" y="5891"/>
                </a:cubicBezTo>
                <a:cubicBezTo>
                  <a:pt x="8684" y="5891"/>
                  <a:pt x="8308" y="6336"/>
                  <a:pt x="8308" y="6873"/>
                </a:cubicBezTo>
                <a:cubicBezTo>
                  <a:pt x="8308" y="7134"/>
                  <a:pt x="8399" y="7379"/>
                  <a:pt x="8554" y="7563"/>
                </a:cubicBezTo>
                <a:lnTo>
                  <a:pt x="11877" y="11490"/>
                </a:lnTo>
                <a:cubicBezTo>
                  <a:pt x="12033" y="11674"/>
                  <a:pt x="12241" y="11782"/>
                  <a:pt x="12462" y="11782"/>
                </a:cubicBezTo>
                <a:cubicBezTo>
                  <a:pt x="12682" y="11782"/>
                  <a:pt x="12890" y="11674"/>
                  <a:pt x="13046" y="11490"/>
                </a:cubicBezTo>
                <a:lnTo>
                  <a:pt x="16369" y="7563"/>
                </a:lnTo>
                <a:cubicBezTo>
                  <a:pt x="16525" y="7379"/>
                  <a:pt x="16615" y="7134"/>
                  <a:pt x="16615" y="6873"/>
                </a:cubicBezTo>
                <a:cubicBezTo>
                  <a:pt x="16615" y="6336"/>
                  <a:pt x="16239" y="5891"/>
                  <a:pt x="15785" y="5891"/>
                </a:cubicBezTo>
                <a:close/>
                <a:moveTo>
                  <a:pt x="6646" y="21600"/>
                </a:moveTo>
                <a:cubicBezTo>
                  <a:pt x="5725" y="21600"/>
                  <a:pt x="4985" y="20726"/>
                  <a:pt x="4985" y="19636"/>
                </a:cubicBezTo>
                <a:cubicBezTo>
                  <a:pt x="4985" y="18547"/>
                  <a:pt x="5725" y="17673"/>
                  <a:pt x="6646" y="17673"/>
                </a:cubicBezTo>
                <a:cubicBezTo>
                  <a:pt x="7568" y="17673"/>
                  <a:pt x="8308" y="18547"/>
                  <a:pt x="8308" y="19636"/>
                </a:cubicBezTo>
                <a:cubicBezTo>
                  <a:pt x="8308" y="20726"/>
                  <a:pt x="7568" y="21600"/>
                  <a:pt x="6646" y="21600"/>
                </a:cubicBezTo>
                <a:close/>
                <a:moveTo>
                  <a:pt x="21600" y="10800"/>
                </a:moveTo>
                <a:cubicBezTo>
                  <a:pt x="21600" y="11291"/>
                  <a:pt x="21288" y="11720"/>
                  <a:pt x="20860" y="11782"/>
                </a:cubicBezTo>
                <a:lnTo>
                  <a:pt x="7308" y="13653"/>
                </a:lnTo>
                <a:cubicBezTo>
                  <a:pt x="7360" y="13991"/>
                  <a:pt x="7477" y="14374"/>
                  <a:pt x="7477" y="14727"/>
                </a:cubicBezTo>
                <a:cubicBezTo>
                  <a:pt x="7477" y="15080"/>
                  <a:pt x="7295" y="15402"/>
                  <a:pt x="7165" y="15709"/>
                </a:cubicBezTo>
                <a:lnTo>
                  <a:pt x="19108" y="15709"/>
                </a:lnTo>
                <a:cubicBezTo>
                  <a:pt x="19562" y="15709"/>
                  <a:pt x="19938" y="16154"/>
                  <a:pt x="19938" y="16691"/>
                </a:cubicBezTo>
                <a:cubicBezTo>
                  <a:pt x="19938" y="17228"/>
                  <a:pt x="19562" y="17673"/>
                  <a:pt x="19108" y="17673"/>
                </a:cubicBezTo>
                <a:lnTo>
                  <a:pt x="5815" y="17673"/>
                </a:lnTo>
                <a:cubicBezTo>
                  <a:pt x="5361" y="17673"/>
                  <a:pt x="4985" y="17228"/>
                  <a:pt x="4985" y="16691"/>
                </a:cubicBezTo>
                <a:cubicBezTo>
                  <a:pt x="4985" y="16215"/>
                  <a:pt x="5595" y="15034"/>
                  <a:pt x="5776" y="14589"/>
                </a:cubicBezTo>
                <a:lnTo>
                  <a:pt x="3479" y="1964"/>
                </a:lnTo>
                <a:lnTo>
                  <a:pt x="831" y="1964"/>
                </a:lnTo>
                <a:cubicBezTo>
                  <a:pt x="376" y="1964"/>
                  <a:pt x="0" y="1519"/>
                  <a:pt x="0" y="982"/>
                </a:cubicBezTo>
                <a:cubicBezTo>
                  <a:pt x="0" y="445"/>
                  <a:pt x="376" y="0"/>
                  <a:pt x="831" y="0"/>
                </a:cubicBezTo>
                <a:lnTo>
                  <a:pt x="4154" y="0"/>
                </a:lnTo>
                <a:cubicBezTo>
                  <a:pt x="5037" y="0"/>
                  <a:pt x="5050" y="1227"/>
                  <a:pt x="5179" y="1964"/>
                </a:cubicBezTo>
                <a:lnTo>
                  <a:pt x="20769" y="1964"/>
                </a:lnTo>
                <a:cubicBezTo>
                  <a:pt x="21224" y="1964"/>
                  <a:pt x="21600" y="2409"/>
                  <a:pt x="21600" y="2945"/>
                </a:cubicBezTo>
                <a:cubicBezTo>
                  <a:pt x="21600" y="2945"/>
                  <a:pt x="21600" y="10800"/>
                  <a:pt x="21600" y="10800"/>
                </a:cubicBezTo>
                <a:close/>
              </a:path>
            </a:pathLst>
          </a:cu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anchor="ctr"/>
          <a:lstStyle/>
          <a:p>
            <a:pPr algn="ctr"/>
            <a:endParaRPr>
              <a:solidFill>
                <a:schemeClr val="bg1"/>
              </a:solidFill>
            </a:endParaRPr>
          </a:p>
        </p:txBody>
      </p:sp>
      <p:sp>
        <p:nvSpPr>
          <p:cNvPr id="16" name="ïSľiḍe"/>
          <p:cNvSpPr/>
          <p:nvPr/>
        </p:nvSpPr>
        <p:spPr>
          <a:xfrm>
            <a:off x="3834628" y="2419381"/>
            <a:ext cx="393179" cy="393179"/>
          </a:xfrm>
          <a:prstGeom prst="ellipse">
            <a:avLst/>
          </a:prstGeom>
          <a:noFill/>
          <a:ln w="12700" cap="flat">
            <a:solidFill>
              <a:schemeClr val="bg1"/>
            </a:solidFill>
            <a:miter lim="400000"/>
          </a:ln>
          <a:effectLst/>
        </p:spPr>
        <p:txBody>
          <a:bodyPr anchor="ctr"/>
          <a:lstStyle/>
          <a:p>
            <a:pPr algn="ctr"/>
            <a:endParaRPr>
              <a:solidFill>
                <a:schemeClr val="bg1"/>
              </a:solidFill>
            </a:endParaRPr>
          </a:p>
        </p:txBody>
      </p:sp>
      <p:sp>
        <p:nvSpPr>
          <p:cNvPr id="17" name="iṥḷîḑé"/>
          <p:cNvSpPr/>
          <p:nvPr/>
        </p:nvSpPr>
        <p:spPr>
          <a:xfrm>
            <a:off x="3923783" y="2540575"/>
            <a:ext cx="214870" cy="1507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83" h="20879" extrusionOk="0">
                <a:moveTo>
                  <a:pt x="15437" y="7465"/>
                </a:moveTo>
                <a:cubicBezTo>
                  <a:pt x="14868" y="7465"/>
                  <a:pt x="14408" y="6800"/>
                  <a:pt x="14408" y="5977"/>
                </a:cubicBezTo>
                <a:cubicBezTo>
                  <a:pt x="14408" y="5154"/>
                  <a:pt x="14868" y="4490"/>
                  <a:pt x="15437" y="4490"/>
                </a:cubicBezTo>
                <a:cubicBezTo>
                  <a:pt x="16006" y="4490"/>
                  <a:pt x="16466" y="5154"/>
                  <a:pt x="16466" y="5977"/>
                </a:cubicBezTo>
                <a:cubicBezTo>
                  <a:pt x="16466" y="6800"/>
                  <a:pt x="16006" y="7465"/>
                  <a:pt x="15437" y="7465"/>
                </a:cubicBezTo>
                <a:close/>
                <a:moveTo>
                  <a:pt x="13379" y="10440"/>
                </a:moveTo>
                <a:cubicBezTo>
                  <a:pt x="12809" y="10440"/>
                  <a:pt x="12349" y="9775"/>
                  <a:pt x="12349" y="8952"/>
                </a:cubicBezTo>
                <a:cubicBezTo>
                  <a:pt x="12349" y="8130"/>
                  <a:pt x="12809" y="7465"/>
                  <a:pt x="13379" y="7465"/>
                </a:cubicBezTo>
                <a:cubicBezTo>
                  <a:pt x="13948" y="7465"/>
                  <a:pt x="14408" y="8130"/>
                  <a:pt x="14408" y="8952"/>
                </a:cubicBezTo>
                <a:cubicBezTo>
                  <a:pt x="14408" y="9775"/>
                  <a:pt x="13948" y="10440"/>
                  <a:pt x="13379" y="10440"/>
                </a:cubicBezTo>
                <a:close/>
                <a:moveTo>
                  <a:pt x="6174" y="10440"/>
                </a:moveTo>
                <a:cubicBezTo>
                  <a:pt x="5037" y="10440"/>
                  <a:pt x="4116" y="9107"/>
                  <a:pt x="4116" y="7465"/>
                </a:cubicBezTo>
                <a:cubicBezTo>
                  <a:pt x="4116" y="5821"/>
                  <a:pt x="5037" y="4490"/>
                  <a:pt x="6174" y="4490"/>
                </a:cubicBezTo>
                <a:cubicBezTo>
                  <a:pt x="7312" y="4490"/>
                  <a:pt x="8233" y="5821"/>
                  <a:pt x="8233" y="7465"/>
                </a:cubicBezTo>
                <a:cubicBezTo>
                  <a:pt x="8233" y="9107"/>
                  <a:pt x="7311" y="10440"/>
                  <a:pt x="6174" y="10440"/>
                </a:cubicBezTo>
                <a:close/>
                <a:moveTo>
                  <a:pt x="20010" y="9489"/>
                </a:moveTo>
                <a:cubicBezTo>
                  <a:pt x="19103" y="2161"/>
                  <a:pt x="17073" y="0"/>
                  <a:pt x="15993" y="0"/>
                </a:cubicBezTo>
                <a:cubicBezTo>
                  <a:pt x="14309" y="0"/>
                  <a:pt x="13876" y="1810"/>
                  <a:pt x="10291" y="1871"/>
                </a:cubicBezTo>
                <a:cubicBezTo>
                  <a:pt x="6705" y="1810"/>
                  <a:pt x="6273" y="0"/>
                  <a:pt x="4589" y="0"/>
                </a:cubicBezTo>
                <a:cubicBezTo>
                  <a:pt x="3509" y="0"/>
                  <a:pt x="1478" y="2161"/>
                  <a:pt x="571" y="9489"/>
                </a:cubicBezTo>
                <a:cubicBezTo>
                  <a:pt x="53" y="13672"/>
                  <a:pt x="-509" y="19918"/>
                  <a:pt x="830" y="20667"/>
                </a:cubicBezTo>
                <a:cubicBezTo>
                  <a:pt x="2496" y="21600"/>
                  <a:pt x="3061" y="19267"/>
                  <a:pt x="4891" y="17296"/>
                </a:cubicBezTo>
                <a:cubicBezTo>
                  <a:pt x="6749" y="15298"/>
                  <a:pt x="7640" y="14828"/>
                  <a:pt x="10291" y="14828"/>
                </a:cubicBezTo>
                <a:cubicBezTo>
                  <a:pt x="12942" y="14828"/>
                  <a:pt x="13833" y="15298"/>
                  <a:pt x="15691" y="17296"/>
                </a:cubicBezTo>
                <a:cubicBezTo>
                  <a:pt x="17521" y="19266"/>
                  <a:pt x="18086" y="21600"/>
                  <a:pt x="19752" y="20667"/>
                </a:cubicBezTo>
                <a:cubicBezTo>
                  <a:pt x="21091" y="19918"/>
                  <a:pt x="20529" y="13674"/>
                  <a:pt x="20010" y="9489"/>
                </a:cubicBezTo>
                <a:close/>
              </a:path>
            </a:pathLst>
          </a:cu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anchor="ctr"/>
          <a:lstStyle/>
          <a:p>
            <a:pPr algn="ctr"/>
            <a:endParaRPr>
              <a:solidFill>
                <a:schemeClr val="bg1"/>
              </a:solidFill>
            </a:endParaRPr>
          </a:p>
        </p:txBody>
      </p:sp>
      <p:sp>
        <p:nvSpPr>
          <p:cNvPr id="18" name="Rectangle 4"/>
          <p:cNvSpPr/>
          <p:nvPr/>
        </p:nvSpPr>
        <p:spPr>
          <a:xfrm>
            <a:off x="2314897" y="4346277"/>
            <a:ext cx="1415772" cy="3634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12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文泉驿微米黑" panose="020B0606030804020204" pitchFamily="34" charset="-122"/>
              </a:rPr>
              <a:t>添加您的标题</a:t>
            </a:r>
            <a:endParaRPr lang="zh-CN" altLang="en-US" sz="1600" dirty="0">
              <a:solidFill>
                <a:schemeClr val="bg1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  <a:cs typeface="文泉驿微米黑" panose="020B0606030804020204" pitchFamily="34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1140214" y="4665367"/>
            <a:ext cx="2599430" cy="4733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1000" dirty="0">
                <a:solidFill>
                  <a:schemeClr val="bg1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文泉驿微米黑" panose="020B0606030804020204" pitchFamily="34" charset="-122"/>
              </a:rPr>
              <a:t>Ut wisi enim ad minim veniam, quis nostrud exerci tation</a:t>
            </a:r>
            <a:endParaRPr lang="zh-CN" altLang="en-US" sz="1000" dirty="0">
              <a:solidFill>
                <a:schemeClr val="bg1"/>
              </a:solidFill>
              <a:latin typeface="等线 Light" panose="02010600030101010101" pitchFamily="2" charset="-122"/>
              <a:ea typeface="等线 Light" panose="02010600030101010101" pitchFamily="2" charset="-122"/>
              <a:cs typeface="文泉驿微米黑" panose="020B0606030804020204" pitchFamily="34" charset="-122"/>
            </a:endParaRPr>
          </a:p>
        </p:txBody>
      </p:sp>
      <p:sp>
        <p:nvSpPr>
          <p:cNvPr id="20" name="Rectangle 4"/>
          <p:cNvSpPr/>
          <p:nvPr/>
        </p:nvSpPr>
        <p:spPr>
          <a:xfrm>
            <a:off x="8401654" y="2274591"/>
            <a:ext cx="1415772" cy="3634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文泉驿微米黑" panose="020B0606030804020204" pitchFamily="34" charset="-122"/>
              </a:rPr>
              <a:t>添加您的标题</a:t>
            </a:r>
            <a:endParaRPr lang="zh-CN" altLang="en-US" sz="1600" dirty="0">
              <a:solidFill>
                <a:schemeClr val="bg1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  <a:cs typeface="文泉驿微米黑" panose="020B0606030804020204" pitchFamily="3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8401654" y="2565116"/>
            <a:ext cx="2599430" cy="4733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000" dirty="0">
                <a:solidFill>
                  <a:schemeClr val="bg1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文泉驿微米黑" panose="020B0606030804020204" pitchFamily="34" charset="-122"/>
              </a:rPr>
              <a:t>Ut wisi enim ad minim veniam, quis nostrud exerci tation</a:t>
            </a:r>
            <a:endParaRPr lang="zh-CN" altLang="en-US" sz="1000" dirty="0">
              <a:solidFill>
                <a:schemeClr val="bg1"/>
              </a:solidFill>
              <a:latin typeface="等线 Light" panose="02010600030101010101" pitchFamily="2" charset="-122"/>
              <a:ea typeface="等线 Light" panose="02010600030101010101" pitchFamily="2" charset="-122"/>
              <a:cs typeface="文泉驿微米黑" panose="020B0606030804020204" pitchFamily="34" charset="-122"/>
            </a:endParaRPr>
          </a:p>
        </p:txBody>
      </p:sp>
      <p:sp>
        <p:nvSpPr>
          <p:cNvPr id="22" name="Rectangle 4"/>
          <p:cNvSpPr/>
          <p:nvPr/>
        </p:nvSpPr>
        <p:spPr>
          <a:xfrm>
            <a:off x="8401654" y="4361291"/>
            <a:ext cx="1415772" cy="3634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文泉驿微米黑" panose="020B0606030804020204" pitchFamily="34" charset="-122"/>
              </a:rPr>
              <a:t>添加您的标题</a:t>
            </a:r>
            <a:endParaRPr lang="zh-CN" altLang="en-US" sz="1600" dirty="0">
              <a:solidFill>
                <a:schemeClr val="bg1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  <a:cs typeface="文泉驿微米黑" panose="020B0606030804020204" pitchFamily="34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8401654" y="4651816"/>
            <a:ext cx="2599430" cy="4733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000" dirty="0">
                <a:solidFill>
                  <a:schemeClr val="bg1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文泉驿微米黑" panose="020B0606030804020204" pitchFamily="34" charset="-122"/>
              </a:rPr>
              <a:t>Ut wisi enim ad minim veniam, quis nostrud exerci tation</a:t>
            </a:r>
            <a:endParaRPr lang="zh-CN" altLang="en-US" sz="1000" dirty="0">
              <a:solidFill>
                <a:schemeClr val="bg1"/>
              </a:solidFill>
              <a:latin typeface="等线 Light" panose="02010600030101010101" pitchFamily="2" charset="-122"/>
              <a:ea typeface="等线 Light" panose="02010600030101010101" pitchFamily="2" charset="-122"/>
              <a:cs typeface="文泉驿微米黑" panose="020B0606030804020204" pitchFamily="34" charset="-122"/>
            </a:endParaRPr>
          </a:p>
        </p:txBody>
      </p:sp>
      <p:sp>
        <p:nvSpPr>
          <p:cNvPr id="24" name="Rectangle 4"/>
          <p:cNvSpPr/>
          <p:nvPr/>
        </p:nvSpPr>
        <p:spPr>
          <a:xfrm>
            <a:off x="2314897" y="2250539"/>
            <a:ext cx="1415772" cy="3634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12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文泉驿微米黑" panose="020B0606030804020204" pitchFamily="34" charset="-122"/>
              </a:rPr>
              <a:t>添加您的标题</a:t>
            </a:r>
            <a:endParaRPr lang="zh-CN" altLang="en-US" sz="1600" dirty="0">
              <a:solidFill>
                <a:schemeClr val="bg1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  <a:cs typeface="文泉驿微米黑" panose="020B0606030804020204" pitchFamily="34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1140214" y="2569629"/>
            <a:ext cx="2599430" cy="4733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1000" dirty="0">
                <a:solidFill>
                  <a:schemeClr val="bg1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文泉驿微米黑" panose="020B0606030804020204" pitchFamily="34" charset="-122"/>
              </a:rPr>
              <a:t>Ut wisi enim ad minim veniam, quis nostrud exerci tation</a:t>
            </a:r>
            <a:endParaRPr lang="zh-CN" altLang="en-US" sz="1000" dirty="0">
              <a:solidFill>
                <a:schemeClr val="bg1"/>
              </a:solidFill>
              <a:latin typeface="等线 Light" panose="02010600030101010101" pitchFamily="2" charset="-122"/>
              <a:ea typeface="等线 Light" panose="02010600030101010101" pitchFamily="2" charset="-122"/>
              <a:cs typeface="文泉驿微米黑" panose="020B0606030804020204" pitchFamily="34" charset="-122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图片包含 建筑物, 室内&#10;&#10;已生成高可信度的说明"/>
          <p:cNvPicPr>
            <a:picLocks noChangeAspect="1"/>
          </p:cNvPicPr>
          <p:nvPr/>
        </p:nvPicPr>
        <p:blipFill rotWithShape="1"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-30000" contrast="40000"/>
                    </a14:imgEffect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641" r="16641"/>
          <a:stretch>
            <a:fillRect/>
          </a:stretch>
        </p:blipFill>
        <p:spPr>
          <a:xfrm>
            <a:off x="1999000" y="1880860"/>
            <a:ext cx="2858750" cy="285875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457700" y="2758746"/>
            <a:ext cx="4031873" cy="1200329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zh-CN" altLang="en-US" sz="7200" spc="300">
                <a:solidFill>
                  <a:schemeClr val="bg1"/>
                </a:solidFill>
                <a:effectLst>
                  <a:outerShdw blurRad="127000" dist="114300" dir="2700000" algn="tl" rotWithShape="0">
                    <a:prstClr val="black">
                      <a:alpha val="45000"/>
                    </a:prstClr>
                  </a:outerShdw>
                </a:effectLst>
                <a:latin typeface="思源宋体 Medium" panose="02020500000000000000" pitchFamily="18" charset="-122"/>
                <a:ea typeface="思源宋体 Medium" panose="02020500000000000000" pitchFamily="18" charset="-122"/>
              </a:rPr>
              <a:t>应急预案</a:t>
            </a:r>
            <a:endParaRPr lang="zh-CN" altLang="en-US" sz="7200" spc="300" dirty="0">
              <a:solidFill>
                <a:schemeClr val="bg1"/>
              </a:solidFill>
              <a:effectLst>
                <a:outerShdw blurRad="127000" dist="114300" dir="2700000" algn="tl" rotWithShape="0">
                  <a:prstClr val="black">
                    <a:alpha val="45000"/>
                  </a:prstClr>
                </a:outerShdw>
              </a:effectLst>
              <a:latin typeface="思源宋体 Medium" panose="02020500000000000000" pitchFamily="18" charset="-122"/>
              <a:ea typeface="思源宋体 Medium" panose="02020500000000000000" pitchFamily="18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457700" y="4129841"/>
            <a:ext cx="2614819" cy="523220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latin typeface="thunder" pitchFamily="50" charset="0"/>
                <a:ea typeface="思源宋体 Light" panose="02020300000000000000" pitchFamily="18" charset="-122"/>
              </a:rPr>
              <a:t>PART 01</a:t>
            </a:r>
            <a:endParaRPr lang="zh-CN" altLang="en-US" sz="2800" dirty="0">
              <a:solidFill>
                <a:schemeClr val="bg1"/>
              </a:solidFill>
              <a:latin typeface="thunder" pitchFamily="50" charset="0"/>
              <a:ea typeface="思源宋体 Light" panose="02020300000000000000" pitchFamily="18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457700" y="3836470"/>
            <a:ext cx="3104055" cy="461665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思源宋体 Light" panose="02020300000000000000" pitchFamily="18" charset="-122"/>
                <a:ea typeface="思源宋体 Light" panose="02020300000000000000" pitchFamily="18" charset="-122"/>
              </a:rPr>
              <a:t>EMERGENCY PLAN</a:t>
            </a:r>
            <a:endParaRPr lang="zh-CN" altLang="en-US" sz="2400" dirty="0">
              <a:solidFill>
                <a:schemeClr val="bg1"/>
              </a:solidFill>
              <a:latin typeface="思源宋体 Light" panose="02020300000000000000" pitchFamily="18" charset="-122"/>
              <a:ea typeface="思源宋体 Light" panose="02020300000000000000" pitchFamily="18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648200" y="2058193"/>
            <a:ext cx="419100" cy="523220"/>
          </a:xfrm>
          <a:prstGeom prst="rect">
            <a:avLst/>
          </a:prstGeom>
          <a:solidFill>
            <a:srgbClr val="FF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1200" dirty="0">
                <a:latin typeface="Arual" pitchFamily="2" charset="0"/>
                <a:ea typeface="Arual" pitchFamily="2" charset="0"/>
              </a:rPr>
              <a:t>04</a:t>
            </a:r>
            <a:endParaRPr lang="zh-CN" altLang="en-US" sz="1200" dirty="0">
              <a:latin typeface="Arual" pitchFamily="2" charset="0"/>
              <a:ea typeface="Arual" pitchFamily="2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9926937" y="5464194"/>
            <a:ext cx="1710725" cy="307777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algn="r"/>
            <a:r>
              <a:rPr lang="zh-CN" altLang="en-US" sz="1400" spc="300" dirty="0">
                <a:solidFill>
                  <a:schemeClr val="bg1"/>
                </a:solidFill>
                <a:latin typeface="+mn-ea"/>
              </a:rPr>
              <a:t>某某当代艺术馆</a:t>
            </a:r>
            <a:endParaRPr lang="zh-CN" altLang="en-US" sz="1400" spc="3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9942966" y="5771971"/>
            <a:ext cx="1694696" cy="307777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algn="r"/>
            <a:r>
              <a:rPr lang="en-US" altLang="zh-CN" sz="1400" b="1" spc="300" dirty="0">
                <a:solidFill>
                  <a:schemeClr val="bg1"/>
                </a:solidFill>
                <a:latin typeface="文泉驿微米黑" panose="020B0606030804020204" pitchFamily="34" charset="-122"/>
                <a:ea typeface="文泉驿微米黑" panose="020B0606030804020204" pitchFamily="34" charset="-122"/>
                <a:cs typeface="文泉驿微米黑" panose="020B0606030804020204" pitchFamily="34" charset="-122"/>
              </a:rPr>
              <a:t>2018.8.20-23</a:t>
            </a:r>
            <a:endParaRPr lang="zh-CN" altLang="en-US" sz="1400" b="1" spc="300" dirty="0">
              <a:solidFill>
                <a:schemeClr val="bg1"/>
              </a:solidFill>
              <a:latin typeface="文泉驿微米黑" panose="020B0606030804020204" pitchFamily="34" charset="-122"/>
              <a:ea typeface="文泉驿微米黑" panose="020B0606030804020204" pitchFamily="34" charset="-122"/>
              <a:cs typeface="文泉驿微米黑" panose="020B0606030804020204" pitchFamily="34" charset="-122"/>
            </a:endParaRPr>
          </a:p>
        </p:txBody>
      </p:sp>
      <p:cxnSp>
        <p:nvCxnSpPr>
          <p:cNvPr id="16" name="直接连接符 15"/>
          <p:cNvCxnSpPr/>
          <p:nvPr/>
        </p:nvCxnSpPr>
        <p:spPr>
          <a:xfrm>
            <a:off x="11637662" y="5534612"/>
            <a:ext cx="0" cy="461666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6777824" y="4380885"/>
            <a:ext cx="1616875" cy="191115"/>
          </a:xfrm>
          <a:prstGeom prst="rect">
            <a:avLst/>
          </a:prstGeom>
          <a:solidFill>
            <a:srgbClr val="0070C0">
              <a:alpha val="25000"/>
            </a:srgb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/>
            <a:endParaRPr lang="zh-CN" altLang="en-US" sz="28700">
              <a:solidFill>
                <a:schemeClr val="bg1">
                  <a:alpha val="15000"/>
                </a:schemeClr>
              </a:solidFill>
              <a:latin typeface="thunder" pitchFamily="50" charset="0"/>
              <a:ea typeface="字酷堂黄楷体(个人非商业版)" panose="02010609030101010101" pitchFamily="49" charset="-122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289709" y="306340"/>
            <a:ext cx="2031326" cy="646331"/>
          </a:xfrm>
          <a:prstGeom prst="rect">
            <a:avLst/>
          </a:prstGeom>
        </p:spPr>
        <p:txBody>
          <a:bodyPr vert="horz" wrap="none">
            <a:spAutoFit/>
          </a:bodyPr>
          <a:lstStyle/>
          <a:p>
            <a:pPr algn="ctr"/>
            <a:r>
              <a:rPr lang="zh-CN" altLang="en-US" sz="3600" dirty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添加标题</a:t>
            </a:r>
            <a:endParaRPr lang="zh-CN" altLang="en-US" sz="3600" dirty="0">
              <a:solidFill>
                <a:schemeClr val="bg1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098150" y="897465"/>
            <a:ext cx="2414444" cy="338554"/>
          </a:xfrm>
          <a:prstGeom prst="rect">
            <a:avLst/>
          </a:prstGeom>
        </p:spPr>
        <p:txBody>
          <a:bodyPr vert="horz" wrap="none">
            <a:spAutoFit/>
          </a:bodyPr>
          <a:lstStyle/>
          <a:p>
            <a:pPr algn="ctr"/>
            <a:r>
              <a:rPr lang="en-US" altLang="zh-CN" sz="1600" spc="300" dirty="0">
                <a:solidFill>
                  <a:schemeClr val="bg1"/>
                </a:solidFill>
                <a:latin typeface="+mj-ea"/>
                <a:ea typeface="+mj-ea"/>
              </a:rPr>
              <a:t>ADD A TITLE HERE</a:t>
            </a:r>
            <a:endParaRPr lang="zh-CN" altLang="en-US" sz="1600" spc="3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4" name="ïṡḻiďé"/>
          <p:cNvSpPr/>
          <p:nvPr/>
        </p:nvSpPr>
        <p:spPr>
          <a:xfrm>
            <a:off x="4709661" y="2306930"/>
            <a:ext cx="2772678" cy="31466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29" h="21570" extrusionOk="0">
                <a:moveTo>
                  <a:pt x="538" y="6909"/>
                </a:moveTo>
                <a:cubicBezTo>
                  <a:pt x="1461" y="7610"/>
                  <a:pt x="2084" y="8535"/>
                  <a:pt x="2344" y="9550"/>
                </a:cubicBezTo>
                <a:cubicBezTo>
                  <a:pt x="2607" y="10563"/>
                  <a:pt x="2500" y="11653"/>
                  <a:pt x="2066" y="12653"/>
                </a:cubicBezTo>
                <a:cubicBezTo>
                  <a:pt x="1851" y="13153"/>
                  <a:pt x="1549" y="13624"/>
                  <a:pt x="1175" y="14047"/>
                </a:cubicBezTo>
                <a:cubicBezTo>
                  <a:pt x="988" y="14258"/>
                  <a:pt x="783" y="14456"/>
                  <a:pt x="563" y="14641"/>
                </a:cubicBezTo>
                <a:cubicBezTo>
                  <a:pt x="535" y="14664"/>
                  <a:pt x="508" y="14687"/>
                  <a:pt x="480" y="14710"/>
                </a:cubicBezTo>
                <a:cubicBezTo>
                  <a:pt x="448" y="14736"/>
                  <a:pt x="416" y="14761"/>
                  <a:pt x="384" y="14787"/>
                </a:cubicBezTo>
                <a:cubicBezTo>
                  <a:pt x="262" y="14888"/>
                  <a:pt x="169" y="15015"/>
                  <a:pt x="114" y="15148"/>
                </a:cubicBezTo>
                <a:cubicBezTo>
                  <a:pt x="5" y="15419"/>
                  <a:pt x="39" y="15673"/>
                  <a:pt x="115" y="15884"/>
                </a:cubicBezTo>
                <a:cubicBezTo>
                  <a:pt x="195" y="16097"/>
                  <a:pt x="324" y="16283"/>
                  <a:pt x="510" y="16443"/>
                </a:cubicBezTo>
                <a:cubicBezTo>
                  <a:pt x="604" y="16523"/>
                  <a:pt x="714" y="16596"/>
                  <a:pt x="845" y="16653"/>
                </a:cubicBezTo>
                <a:cubicBezTo>
                  <a:pt x="977" y="16710"/>
                  <a:pt x="1132" y="16749"/>
                  <a:pt x="1297" y="16755"/>
                </a:cubicBezTo>
                <a:cubicBezTo>
                  <a:pt x="1379" y="16758"/>
                  <a:pt x="1462" y="16752"/>
                  <a:pt x="1542" y="16738"/>
                </a:cubicBezTo>
                <a:cubicBezTo>
                  <a:pt x="1582" y="16731"/>
                  <a:pt x="1622" y="16722"/>
                  <a:pt x="1660" y="16711"/>
                </a:cubicBezTo>
                <a:cubicBezTo>
                  <a:pt x="1682" y="16705"/>
                  <a:pt x="1703" y="16698"/>
                  <a:pt x="1725" y="16692"/>
                </a:cubicBezTo>
                <a:cubicBezTo>
                  <a:pt x="1761" y="16682"/>
                  <a:pt x="1797" y="16672"/>
                  <a:pt x="1833" y="16661"/>
                </a:cubicBezTo>
                <a:cubicBezTo>
                  <a:pt x="1870" y="16652"/>
                  <a:pt x="1906" y="16642"/>
                  <a:pt x="1942" y="16633"/>
                </a:cubicBezTo>
                <a:cubicBezTo>
                  <a:pt x="2088" y="16595"/>
                  <a:pt x="2235" y="16563"/>
                  <a:pt x="2384" y="16535"/>
                </a:cubicBezTo>
                <a:cubicBezTo>
                  <a:pt x="2977" y="16425"/>
                  <a:pt x="3590" y="16393"/>
                  <a:pt x="4193" y="16443"/>
                </a:cubicBezTo>
                <a:cubicBezTo>
                  <a:pt x="5401" y="16540"/>
                  <a:pt x="6568" y="16973"/>
                  <a:pt x="7492" y="17666"/>
                </a:cubicBezTo>
                <a:cubicBezTo>
                  <a:pt x="8420" y="18356"/>
                  <a:pt x="9100" y="19300"/>
                  <a:pt x="9406" y="20334"/>
                </a:cubicBezTo>
                <a:cubicBezTo>
                  <a:pt x="9425" y="20399"/>
                  <a:pt x="9443" y="20464"/>
                  <a:pt x="9460" y="20529"/>
                </a:cubicBezTo>
                <a:cubicBezTo>
                  <a:pt x="9468" y="20561"/>
                  <a:pt x="9475" y="20594"/>
                  <a:pt x="9483" y="20627"/>
                </a:cubicBezTo>
                <a:cubicBezTo>
                  <a:pt x="9488" y="20647"/>
                  <a:pt x="9492" y="20666"/>
                  <a:pt x="9497" y="20686"/>
                </a:cubicBezTo>
                <a:cubicBezTo>
                  <a:pt x="9499" y="20695"/>
                  <a:pt x="9501" y="20704"/>
                  <a:pt x="9503" y="20713"/>
                </a:cubicBezTo>
                <a:cubicBezTo>
                  <a:pt x="9508" y="20728"/>
                  <a:pt x="9512" y="20744"/>
                  <a:pt x="9517" y="20759"/>
                </a:cubicBezTo>
                <a:cubicBezTo>
                  <a:pt x="9552" y="20878"/>
                  <a:pt x="9606" y="20989"/>
                  <a:pt x="9688" y="21099"/>
                </a:cubicBezTo>
                <a:cubicBezTo>
                  <a:pt x="9769" y="21207"/>
                  <a:pt x="9878" y="21306"/>
                  <a:pt x="10002" y="21381"/>
                </a:cubicBezTo>
                <a:cubicBezTo>
                  <a:pt x="10253" y="21532"/>
                  <a:pt x="10545" y="21583"/>
                  <a:pt x="10808" y="21567"/>
                </a:cubicBezTo>
                <a:cubicBezTo>
                  <a:pt x="11073" y="21551"/>
                  <a:pt x="11324" y="21474"/>
                  <a:pt x="11546" y="21332"/>
                </a:cubicBezTo>
                <a:cubicBezTo>
                  <a:pt x="11766" y="21192"/>
                  <a:pt x="11953" y="20969"/>
                  <a:pt x="12021" y="20712"/>
                </a:cubicBezTo>
                <a:cubicBezTo>
                  <a:pt x="12040" y="20640"/>
                  <a:pt x="12058" y="20569"/>
                  <a:pt x="12076" y="20498"/>
                </a:cubicBezTo>
                <a:cubicBezTo>
                  <a:pt x="12094" y="20432"/>
                  <a:pt x="12113" y="20368"/>
                  <a:pt x="12134" y="20303"/>
                </a:cubicBezTo>
                <a:cubicBezTo>
                  <a:pt x="12215" y="20044"/>
                  <a:pt x="12319" y="19791"/>
                  <a:pt x="12442" y="19546"/>
                </a:cubicBezTo>
                <a:cubicBezTo>
                  <a:pt x="12933" y="18564"/>
                  <a:pt x="13762" y="17719"/>
                  <a:pt x="14798" y="17166"/>
                </a:cubicBezTo>
                <a:cubicBezTo>
                  <a:pt x="15832" y="16609"/>
                  <a:pt x="17063" y="16343"/>
                  <a:pt x="18274" y="16412"/>
                </a:cubicBezTo>
                <a:cubicBezTo>
                  <a:pt x="18576" y="16429"/>
                  <a:pt x="18877" y="16466"/>
                  <a:pt x="19174" y="16523"/>
                </a:cubicBezTo>
                <a:cubicBezTo>
                  <a:pt x="19322" y="16551"/>
                  <a:pt x="19469" y="16584"/>
                  <a:pt x="19614" y="16622"/>
                </a:cubicBezTo>
                <a:cubicBezTo>
                  <a:pt x="19687" y="16641"/>
                  <a:pt x="19759" y="16661"/>
                  <a:pt x="19831" y="16683"/>
                </a:cubicBezTo>
                <a:cubicBezTo>
                  <a:pt x="19845" y="16687"/>
                  <a:pt x="19859" y="16690"/>
                  <a:pt x="19873" y="16694"/>
                </a:cubicBezTo>
                <a:cubicBezTo>
                  <a:pt x="19893" y="16699"/>
                  <a:pt x="19914" y="16704"/>
                  <a:pt x="19934" y="16709"/>
                </a:cubicBezTo>
                <a:cubicBezTo>
                  <a:pt x="19975" y="16717"/>
                  <a:pt x="20008" y="16723"/>
                  <a:pt x="20046" y="16728"/>
                </a:cubicBezTo>
                <a:cubicBezTo>
                  <a:pt x="20121" y="16737"/>
                  <a:pt x="20197" y="16740"/>
                  <a:pt x="20272" y="16737"/>
                </a:cubicBezTo>
                <a:cubicBezTo>
                  <a:pt x="20577" y="16722"/>
                  <a:pt x="20847" y="16603"/>
                  <a:pt x="21043" y="16447"/>
                </a:cubicBezTo>
                <a:cubicBezTo>
                  <a:pt x="21241" y="16290"/>
                  <a:pt x="21384" y="16093"/>
                  <a:pt x="21460" y="15864"/>
                </a:cubicBezTo>
                <a:cubicBezTo>
                  <a:pt x="21536" y="15637"/>
                  <a:pt x="21535" y="15362"/>
                  <a:pt x="21412" y="15118"/>
                </a:cubicBezTo>
                <a:cubicBezTo>
                  <a:pt x="21352" y="14997"/>
                  <a:pt x="21266" y="14888"/>
                  <a:pt x="21168" y="14801"/>
                </a:cubicBezTo>
                <a:cubicBezTo>
                  <a:pt x="21156" y="14789"/>
                  <a:pt x="21144" y="14778"/>
                  <a:pt x="21131" y="14768"/>
                </a:cubicBezTo>
                <a:cubicBezTo>
                  <a:pt x="21121" y="14759"/>
                  <a:pt x="21110" y="14751"/>
                  <a:pt x="21100" y="14742"/>
                </a:cubicBezTo>
                <a:cubicBezTo>
                  <a:pt x="21085" y="14730"/>
                  <a:pt x="21069" y="14718"/>
                  <a:pt x="21054" y="14706"/>
                </a:cubicBezTo>
                <a:cubicBezTo>
                  <a:pt x="21027" y="14683"/>
                  <a:pt x="21000" y="14660"/>
                  <a:pt x="20972" y="14638"/>
                </a:cubicBezTo>
                <a:cubicBezTo>
                  <a:pt x="20086" y="13898"/>
                  <a:pt x="19447" y="12932"/>
                  <a:pt x="19183" y="11888"/>
                </a:cubicBezTo>
                <a:cubicBezTo>
                  <a:pt x="18915" y="10846"/>
                  <a:pt x="19029" y="9733"/>
                  <a:pt x="19498" y="8745"/>
                </a:cubicBezTo>
                <a:cubicBezTo>
                  <a:pt x="19730" y="8251"/>
                  <a:pt x="20049" y="7788"/>
                  <a:pt x="20437" y="7376"/>
                </a:cubicBezTo>
                <a:cubicBezTo>
                  <a:pt x="20631" y="7169"/>
                  <a:pt x="20842" y="6976"/>
                  <a:pt x="21068" y="6797"/>
                </a:cubicBezTo>
                <a:cubicBezTo>
                  <a:pt x="21086" y="6783"/>
                  <a:pt x="21103" y="6768"/>
                  <a:pt x="21121" y="6754"/>
                </a:cubicBezTo>
                <a:cubicBezTo>
                  <a:pt x="21140" y="6738"/>
                  <a:pt x="21177" y="6706"/>
                  <a:pt x="21195" y="6687"/>
                </a:cubicBezTo>
                <a:cubicBezTo>
                  <a:pt x="21240" y="6644"/>
                  <a:pt x="21282" y="6597"/>
                  <a:pt x="21321" y="6545"/>
                </a:cubicBezTo>
                <a:cubicBezTo>
                  <a:pt x="21398" y="6443"/>
                  <a:pt x="21460" y="6324"/>
                  <a:pt x="21494" y="6198"/>
                </a:cubicBezTo>
                <a:cubicBezTo>
                  <a:pt x="21566" y="5945"/>
                  <a:pt x="21523" y="5678"/>
                  <a:pt x="21405" y="5462"/>
                </a:cubicBezTo>
                <a:cubicBezTo>
                  <a:pt x="21288" y="5244"/>
                  <a:pt x="21102" y="5063"/>
                  <a:pt x="20863" y="4939"/>
                </a:cubicBezTo>
                <a:cubicBezTo>
                  <a:pt x="20627" y="4815"/>
                  <a:pt x="20327" y="4759"/>
                  <a:pt x="20047" y="4795"/>
                </a:cubicBezTo>
                <a:cubicBezTo>
                  <a:pt x="19977" y="4804"/>
                  <a:pt x="19909" y="4818"/>
                  <a:pt x="19844" y="4836"/>
                </a:cubicBezTo>
                <a:cubicBezTo>
                  <a:pt x="19803" y="4847"/>
                  <a:pt x="19762" y="4859"/>
                  <a:pt x="19721" y="4870"/>
                </a:cubicBezTo>
                <a:cubicBezTo>
                  <a:pt x="19653" y="4889"/>
                  <a:pt x="19577" y="4908"/>
                  <a:pt x="19505" y="4926"/>
                </a:cubicBezTo>
                <a:cubicBezTo>
                  <a:pt x="19358" y="4961"/>
                  <a:pt x="19209" y="4992"/>
                  <a:pt x="19060" y="5018"/>
                </a:cubicBezTo>
                <a:cubicBezTo>
                  <a:pt x="18463" y="5122"/>
                  <a:pt x="17850" y="5149"/>
                  <a:pt x="17246" y="5096"/>
                </a:cubicBezTo>
                <a:cubicBezTo>
                  <a:pt x="16038" y="4993"/>
                  <a:pt x="14878" y="4552"/>
                  <a:pt x="13961" y="3850"/>
                </a:cubicBezTo>
                <a:cubicBezTo>
                  <a:pt x="13041" y="3153"/>
                  <a:pt x="12371" y="2203"/>
                  <a:pt x="12075" y="1166"/>
                </a:cubicBezTo>
                <a:cubicBezTo>
                  <a:pt x="12057" y="1101"/>
                  <a:pt x="12039" y="1036"/>
                  <a:pt x="12023" y="971"/>
                </a:cubicBezTo>
                <a:cubicBezTo>
                  <a:pt x="12015" y="934"/>
                  <a:pt x="12006" y="898"/>
                  <a:pt x="11998" y="861"/>
                </a:cubicBezTo>
                <a:cubicBezTo>
                  <a:pt x="11995" y="852"/>
                  <a:pt x="11993" y="843"/>
                  <a:pt x="11991" y="833"/>
                </a:cubicBezTo>
                <a:cubicBezTo>
                  <a:pt x="11985" y="815"/>
                  <a:pt x="11979" y="796"/>
                  <a:pt x="11974" y="777"/>
                </a:cubicBezTo>
                <a:cubicBezTo>
                  <a:pt x="11963" y="745"/>
                  <a:pt x="11951" y="715"/>
                  <a:pt x="11937" y="684"/>
                </a:cubicBezTo>
                <a:cubicBezTo>
                  <a:pt x="11829" y="437"/>
                  <a:pt x="11599" y="233"/>
                  <a:pt x="11351" y="127"/>
                </a:cubicBezTo>
                <a:cubicBezTo>
                  <a:pt x="11101" y="18"/>
                  <a:pt x="10837" y="-17"/>
                  <a:pt x="10575" y="7"/>
                </a:cubicBezTo>
                <a:cubicBezTo>
                  <a:pt x="10315" y="32"/>
                  <a:pt x="10046" y="122"/>
                  <a:pt x="9826" y="300"/>
                </a:cubicBezTo>
                <a:cubicBezTo>
                  <a:pt x="9718" y="388"/>
                  <a:pt x="9626" y="498"/>
                  <a:pt x="9562" y="615"/>
                </a:cubicBezTo>
                <a:cubicBezTo>
                  <a:pt x="9530" y="674"/>
                  <a:pt x="9505" y="735"/>
                  <a:pt x="9485" y="795"/>
                </a:cubicBezTo>
                <a:cubicBezTo>
                  <a:pt x="9481" y="810"/>
                  <a:pt x="9476" y="825"/>
                  <a:pt x="9472" y="840"/>
                </a:cubicBezTo>
                <a:cubicBezTo>
                  <a:pt x="9469" y="853"/>
                  <a:pt x="9466" y="866"/>
                  <a:pt x="9463" y="879"/>
                </a:cubicBezTo>
                <a:cubicBezTo>
                  <a:pt x="9459" y="897"/>
                  <a:pt x="9455" y="914"/>
                  <a:pt x="9450" y="932"/>
                </a:cubicBezTo>
                <a:cubicBezTo>
                  <a:pt x="9420" y="1060"/>
                  <a:pt x="9382" y="1193"/>
                  <a:pt x="9340" y="1321"/>
                </a:cubicBezTo>
                <a:cubicBezTo>
                  <a:pt x="9256" y="1578"/>
                  <a:pt x="9150" y="1830"/>
                  <a:pt x="9023" y="2073"/>
                </a:cubicBezTo>
                <a:cubicBezTo>
                  <a:pt x="8517" y="3047"/>
                  <a:pt x="7672" y="3880"/>
                  <a:pt x="6626" y="4420"/>
                </a:cubicBezTo>
                <a:cubicBezTo>
                  <a:pt x="5578" y="4965"/>
                  <a:pt x="4368" y="5265"/>
                  <a:pt x="3198" y="5207"/>
                </a:cubicBezTo>
                <a:cubicBezTo>
                  <a:pt x="2906" y="5192"/>
                  <a:pt x="2617" y="5155"/>
                  <a:pt x="2336" y="5095"/>
                </a:cubicBezTo>
                <a:cubicBezTo>
                  <a:pt x="2195" y="5065"/>
                  <a:pt x="2056" y="5030"/>
                  <a:pt x="1920" y="4988"/>
                </a:cubicBezTo>
                <a:cubicBezTo>
                  <a:pt x="1886" y="4977"/>
                  <a:pt x="1852" y="4966"/>
                  <a:pt x="1818" y="4956"/>
                </a:cubicBezTo>
                <a:cubicBezTo>
                  <a:pt x="1781" y="4943"/>
                  <a:pt x="1743" y="4930"/>
                  <a:pt x="1706" y="4918"/>
                </a:cubicBezTo>
                <a:cubicBezTo>
                  <a:pt x="1594" y="4880"/>
                  <a:pt x="1468" y="4854"/>
                  <a:pt x="1337" y="4844"/>
                </a:cubicBezTo>
                <a:cubicBezTo>
                  <a:pt x="1075" y="4823"/>
                  <a:pt x="781" y="4881"/>
                  <a:pt x="542" y="5026"/>
                </a:cubicBezTo>
                <a:cubicBezTo>
                  <a:pt x="302" y="5169"/>
                  <a:pt x="123" y="5392"/>
                  <a:pt x="46" y="5641"/>
                </a:cubicBezTo>
                <a:cubicBezTo>
                  <a:pt x="-34" y="5890"/>
                  <a:pt x="-4" y="6161"/>
                  <a:pt x="100" y="6382"/>
                </a:cubicBezTo>
                <a:cubicBezTo>
                  <a:pt x="203" y="6605"/>
                  <a:pt x="368" y="6779"/>
                  <a:pt x="541" y="6911"/>
                </a:cubicBezTo>
                <a:cubicBezTo>
                  <a:pt x="599" y="6852"/>
                  <a:pt x="656" y="6793"/>
                  <a:pt x="714" y="6734"/>
                </a:cubicBezTo>
                <a:cubicBezTo>
                  <a:pt x="772" y="6675"/>
                  <a:pt x="830" y="6616"/>
                  <a:pt x="888" y="6557"/>
                </a:cubicBezTo>
                <a:cubicBezTo>
                  <a:pt x="945" y="6497"/>
                  <a:pt x="1003" y="6438"/>
                  <a:pt x="1061" y="6379"/>
                </a:cubicBezTo>
                <a:cubicBezTo>
                  <a:pt x="1119" y="6320"/>
                  <a:pt x="1176" y="6261"/>
                  <a:pt x="1234" y="6202"/>
                </a:cubicBezTo>
                <a:cubicBezTo>
                  <a:pt x="1158" y="6144"/>
                  <a:pt x="1109" y="6084"/>
                  <a:pt x="1087" y="6034"/>
                </a:cubicBezTo>
                <a:cubicBezTo>
                  <a:pt x="1065" y="5985"/>
                  <a:pt x="1065" y="5946"/>
                  <a:pt x="1075" y="5913"/>
                </a:cubicBezTo>
                <a:cubicBezTo>
                  <a:pt x="1086" y="5879"/>
                  <a:pt x="1110" y="5850"/>
                  <a:pt x="1143" y="5831"/>
                </a:cubicBezTo>
                <a:cubicBezTo>
                  <a:pt x="1175" y="5812"/>
                  <a:pt x="1215" y="5802"/>
                  <a:pt x="1274" y="5806"/>
                </a:cubicBezTo>
                <a:cubicBezTo>
                  <a:pt x="1304" y="5809"/>
                  <a:pt x="1337" y="5815"/>
                  <a:pt x="1375" y="5828"/>
                </a:cubicBezTo>
                <a:cubicBezTo>
                  <a:pt x="1413" y="5841"/>
                  <a:pt x="1451" y="5854"/>
                  <a:pt x="1489" y="5866"/>
                </a:cubicBezTo>
                <a:cubicBezTo>
                  <a:pt x="1530" y="5880"/>
                  <a:pt x="1572" y="5893"/>
                  <a:pt x="1614" y="5907"/>
                </a:cubicBezTo>
                <a:cubicBezTo>
                  <a:pt x="1782" y="5959"/>
                  <a:pt x="1952" y="6003"/>
                  <a:pt x="2124" y="6040"/>
                </a:cubicBezTo>
                <a:cubicBezTo>
                  <a:pt x="2467" y="6114"/>
                  <a:pt x="2816" y="6157"/>
                  <a:pt x="3164" y="6173"/>
                </a:cubicBezTo>
                <a:cubicBezTo>
                  <a:pt x="4563" y="6236"/>
                  <a:pt x="5942" y="5862"/>
                  <a:pt x="7165" y="5228"/>
                </a:cubicBezTo>
                <a:cubicBezTo>
                  <a:pt x="8398" y="4591"/>
                  <a:pt x="9394" y="3609"/>
                  <a:pt x="9987" y="2465"/>
                </a:cubicBezTo>
                <a:cubicBezTo>
                  <a:pt x="10136" y="2179"/>
                  <a:pt x="10261" y="1883"/>
                  <a:pt x="10360" y="1582"/>
                </a:cubicBezTo>
                <a:cubicBezTo>
                  <a:pt x="10410" y="1430"/>
                  <a:pt x="10452" y="1280"/>
                  <a:pt x="10490" y="1122"/>
                </a:cubicBezTo>
                <a:cubicBezTo>
                  <a:pt x="10494" y="1105"/>
                  <a:pt x="10498" y="1087"/>
                  <a:pt x="10502" y="1069"/>
                </a:cubicBezTo>
                <a:cubicBezTo>
                  <a:pt x="10503" y="1064"/>
                  <a:pt x="10505" y="1059"/>
                  <a:pt x="10506" y="1054"/>
                </a:cubicBezTo>
                <a:cubicBezTo>
                  <a:pt x="10506" y="1051"/>
                  <a:pt x="10508" y="1049"/>
                  <a:pt x="10508" y="1047"/>
                </a:cubicBezTo>
                <a:cubicBezTo>
                  <a:pt x="10511" y="1037"/>
                  <a:pt x="10515" y="1029"/>
                  <a:pt x="10518" y="1022"/>
                </a:cubicBezTo>
                <a:cubicBezTo>
                  <a:pt x="10526" y="1009"/>
                  <a:pt x="10534" y="999"/>
                  <a:pt x="10547" y="989"/>
                </a:cubicBezTo>
                <a:cubicBezTo>
                  <a:pt x="10570" y="968"/>
                  <a:pt x="10622" y="945"/>
                  <a:pt x="10690" y="939"/>
                </a:cubicBezTo>
                <a:cubicBezTo>
                  <a:pt x="10756" y="932"/>
                  <a:pt x="10830" y="944"/>
                  <a:pt x="10876" y="965"/>
                </a:cubicBezTo>
                <a:cubicBezTo>
                  <a:pt x="10924" y="988"/>
                  <a:pt x="10939" y="1006"/>
                  <a:pt x="10951" y="1031"/>
                </a:cubicBezTo>
                <a:cubicBezTo>
                  <a:pt x="10952" y="1034"/>
                  <a:pt x="10954" y="1038"/>
                  <a:pt x="10955" y="1041"/>
                </a:cubicBezTo>
                <a:cubicBezTo>
                  <a:pt x="10955" y="1040"/>
                  <a:pt x="10955" y="1039"/>
                  <a:pt x="10955" y="1037"/>
                </a:cubicBezTo>
                <a:cubicBezTo>
                  <a:pt x="10957" y="1046"/>
                  <a:pt x="10959" y="1054"/>
                  <a:pt x="10961" y="1063"/>
                </a:cubicBezTo>
                <a:cubicBezTo>
                  <a:pt x="10969" y="1098"/>
                  <a:pt x="10977" y="1132"/>
                  <a:pt x="10985" y="1167"/>
                </a:cubicBezTo>
                <a:cubicBezTo>
                  <a:pt x="11004" y="1244"/>
                  <a:pt x="11024" y="1321"/>
                  <a:pt x="11046" y="1397"/>
                </a:cubicBezTo>
                <a:cubicBezTo>
                  <a:pt x="11396" y="2621"/>
                  <a:pt x="12185" y="3739"/>
                  <a:pt x="13267" y="4560"/>
                </a:cubicBezTo>
                <a:cubicBezTo>
                  <a:pt x="13808" y="4971"/>
                  <a:pt x="14418" y="5310"/>
                  <a:pt x="15075" y="5559"/>
                </a:cubicBezTo>
                <a:cubicBezTo>
                  <a:pt x="15732" y="5808"/>
                  <a:pt x="16432" y="5966"/>
                  <a:pt x="17141" y="6028"/>
                </a:cubicBezTo>
                <a:cubicBezTo>
                  <a:pt x="17850" y="6091"/>
                  <a:pt x="18568" y="6059"/>
                  <a:pt x="19266" y="5938"/>
                </a:cubicBezTo>
                <a:cubicBezTo>
                  <a:pt x="19440" y="5907"/>
                  <a:pt x="19613" y="5871"/>
                  <a:pt x="19784" y="5830"/>
                </a:cubicBezTo>
                <a:cubicBezTo>
                  <a:pt x="19871" y="5809"/>
                  <a:pt x="19954" y="5788"/>
                  <a:pt x="20043" y="5763"/>
                </a:cubicBezTo>
                <a:cubicBezTo>
                  <a:pt x="20080" y="5753"/>
                  <a:pt x="20118" y="5742"/>
                  <a:pt x="20156" y="5731"/>
                </a:cubicBezTo>
                <a:cubicBezTo>
                  <a:pt x="20169" y="5728"/>
                  <a:pt x="20182" y="5725"/>
                  <a:pt x="20194" y="5724"/>
                </a:cubicBezTo>
                <a:cubicBezTo>
                  <a:pt x="20240" y="5719"/>
                  <a:pt x="20281" y="5725"/>
                  <a:pt x="20329" y="5749"/>
                </a:cubicBezTo>
                <a:cubicBezTo>
                  <a:pt x="20376" y="5773"/>
                  <a:pt x="20422" y="5816"/>
                  <a:pt x="20445" y="5861"/>
                </a:cubicBezTo>
                <a:cubicBezTo>
                  <a:pt x="20469" y="5907"/>
                  <a:pt x="20472" y="5946"/>
                  <a:pt x="20463" y="5976"/>
                </a:cubicBezTo>
                <a:cubicBezTo>
                  <a:pt x="20459" y="5992"/>
                  <a:pt x="20451" y="6008"/>
                  <a:pt x="20437" y="6026"/>
                </a:cubicBezTo>
                <a:cubicBezTo>
                  <a:pt x="20430" y="6036"/>
                  <a:pt x="20422" y="6046"/>
                  <a:pt x="20411" y="6056"/>
                </a:cubicBezTo>
                <a:cubicBezTo>
                  <a:pt x="20407" y="6060"/>
                  <a:pt x="20403" y="6064"/>
                  <a:pt x="20399" y="6067"/>
                </a:cubicBezTo>
                <a:cubicBezTo>
                  <a:pt x="20386" y="6078"/>
                  <a:pt x="20373" y="6088"/>
                  <a:pt x="20360" y="6099"/>
                </a:cubicBezTo>
                <a:cubicBezTo>
                  <a:pt x="20095" y="6308"/>
                  <a:pt x="19847" y="6535"/>
                  <a:pt x="19620" y="6777"/>
                </a:cubicBezTo>
                <a:cubicBezTo>
                  <a:pt x="19165" y="7260"/>
                  <a:pt x="18791" y="7804"/>
                  <a:pt x="18518" y="8385"/>
                </a:cubicBezTo>
                <a:cubicBezTo>
                  <a:pt x="17966" y="9547"/>
                  <a:pt x="17830" y="10862"/>
                  <a:pt x="18148" y="12094"/>
                </a:cubicBezTo>
                <a:cubicBezTo>
                  <a:pt x="18460" y="13326"/>
                  <a:pt x="19211" y="14457"/>
                  <a:pt x="20241" y="15317"/>
                </a:cubicBezTo>
                <a:cubicBezTo>
                  <a:pt x="20296" y="15363"/>
                  <a:pt x="20351" y="15408"/>
                  <a:pt x="20406" y="15453"/>
                </a:cubicBezTo>
                <a:cubicBezTo>
                  <a:pt x="20424" y="15469"/>
                  <a:pt x="20433" y="15482"/>
                  <a:pt x="20440" y="15495"/>
                </a:cubicBezTo>
                <a:cubicBezTo>
                  <a:pt x="20451" y="15518"/>
                  <a:pt x="20457" y="15552"/>
                  <a:pt x="20440" y="15604"/>
                </a:cubicBezTo>
                <a:cubicBezTo>
                  <a:pt x="20424" y="15654"/>
                  <a:pt x="20383" y="15712"/>
                  <a:pt x="20336" y="15749"/>
                </a:cubicBezTo>
                <a:cubicBezTo>
                  <a:pt x="20287" y="15787"/>
                  <a:pt x="20242" y="15800"/>
                  <a:pt x="20216" y="15801"/>
                </a:cubicBezTo>
                <a:cubicBezTo>
                  <a:pt x="20209" y="15801"/>
                  <a:pt x="20160" y="15792"/>
                  <a:pt x="20160" y="15791"/>
                </a:cubicBezTo>
                <a:cubicBezTo>
                  <a:pt x="20156" y="15791"/>
                  <a:pt x="20001" y="15746"/>
                  <a:pt x="19916" y="15723"/>
                </a:cubicBezTo>
                <a:cubicBezTo>
                  <a:pt x="19745" y="15679"/>
                  <a:pt x="19572" y="15640"/>
                  <a:pt x="19398" y="15607"/>
                </a:cubicBezTo>
                <a:cubicBezTo>
                  <a:pt x="19050" y="15540"/>
                  <a:pt x="18696" y="15496"/>
                  <a:pt x="18340" y="15477"/>
                </a:cubicBezTo>
                <a:cubicBezTo>
                  <a:pt x="16917" y="15396"/>
                  <a:pt x="15466" y="15708"/>
                  <a:pt x="14247" y="16365"/>
                </a:cubicBezTo>
                <a:cubicBezTo>
                  <a:pt x="13022" y="17018"/>
                  <a:pt x="12047" y="18016"/>
                  <a:pt x="11472" y="19165"/>
                </a:cubicBezTo>
                <a:cubicBezTo>
                  <a:pt x="11327" y="19452"/>
                  <a:pt x="11207" y="19748"/>
                  <a:pt x="11111" y="20050"/>
                </a:cubicBezTo>
                <a:cubicBezTo>
                  <a:pt x="11087" y="20126"/>
                  <a:pt x="11065" y="20202"/>
                  <a:pt x="11044" y="20278"/>
                </a:cubicBezTo>
                <a:cubicBezTo>
                  <a:pt x="11024" y="20350"/>
                  <a:pt x="11000" y="20449"/>
                  <a:pt x="10990" y="20490"/>
                </a:cubicBezTo>
                <a:cubicBezTo>
                  <a:pt x="10982" y="20518"/>
                  <a:pt x="10965" y="20545"/>
                  <a:pt x="10918" y="20576"/>
                </a:cubicBezTo>
                <a:cubicBezTo>
                  <a:pt x="10873" y="20606"/>
                  <a:pt x="10802" y="20629"/>
                  <a:pt x="10738" y="20632"/>
                </a:cubicBezTo>
                <a:cubicBezTo>
                  <a:pt x="10672" y="20636"/>
                  <a:pt x="10624" y="20621"/>
                  <a:pt x="10602" y="20607"/>
                </a:cubicBezTo>
                <a:cubicBezTo>
                  <a:pt x="10581" y="20594"/>
                  <a:pt x="10560" y="20574"/>
                  <a:pt x="10543" y="20522"/>
                </a:cubicBezTo>
                <a:cubicBezTo>
                  <a:pt x="10543" y="20519"/>
                  <a:pt x="10537" y="20497"/>
                  <a:pt x="10535" y="20489"/>
                </a:cubicBezTo>
                <a:cubicBezTo>
                  <a:pt x="10531" y="20473"/>
                  <a:pt x="10527" y="20457"/>
                  <a:pt x="10524" y="20441"/>
                </a:cubicBezTo>
                <a:cubicBezTo>
                  <a:pt x="10514" y="20402"/>
                  <a:pt x="10505" y="20364"/>
                  <a:pt x="10496" y="20325"/>
                </a:cubicBezTo>
                <a:cubicBezTo>
                  <a:pt x="10477" y="20248"/>
                  <a:pt x="10455" y="20172"/>
                  <a:pt x="10433" y="20095"/>
                </a:cubicBezTo>
                <a:cubicBezTo>
                  <a:pt x="10071" y="18874"/>
                  <a:pt x="9269" y="17762"/>
                  <a:pt x="8178" y="16951"/>
                </a:cubicBezTo>
                <a:cubicBezTo>
                  <a:pt x="7091" y="16135"/>
                  <a:pt x="5713" y="15624"/>
                  <a:pt x="4292" y="15510"/>
                </a:cubicBezTo>
                <a:cubicBezTo>
                  <a:pt x="3582" y="15452"/>
                  <a:pt x="2863" y="15490"/>
                  <a:pt x="2166" y="15619"/>
                </a:cubicBezTo>
                <a:cubicBezTo>
                  <a:pt x="1991" y="15652"/>
                  <a:pt x="1818" y="15690"/>
                  <a:pt x="1647" y="15733"/>
                </a:cubicBezTo>
                <a:cubicBezTo>
                  <a:pt x="1604" y="15744"/>
                  <a:pt x="1562" y="15755"/>
                  <a:pt x="1519" y="15767"/>
                </a:cubicBezTo>
                <a:cubicBezTo>
                  <a:pt x="1385" y="15804"/>
                  <a:pt x="1250" y="15804"/>
                  <a:pt x="1168" y="15678"/>
                </a:cubicBezTo>
                <a:cubicBezTo>
                  <a:pt x="1062" y="15517"/>
                  <a:pt x="1174" y="15420"/>
                  <a:pt x="1197" y="15401"/>
                </a:cubicBezTo>
                <a:cubicBezTo>
                  <a:pt x="1229" y="15374"/>
                  <a:pt x="1262" y="15348"/>
                  <a:pt x="1294" y="15321"/>
                </a:cubicBezTo>
                <a:cubicBezTo>
                  <a:pt x="1552" y="15104"/>
                  <a:pt x="1793" y="14871"/>
                  <a:pt x="2012" y="14623"/>
                </a:cubicBezTo>
                <a:cubicBezTo>
                  <a:pt x="2450" y="14128"/>
                  <a:pt x="2805" y="13574"/>
                  <a:pt x="3058" y="12986"/>
                </a:cubicBezTo>
                <a:cubicBezTo>
                  <a:pt x="3570" y="11809"/>
                  <a:pt x="3690" y="10517"/>
                  <a:pt x="3374" y="9322"/>
                </a:cubicBezTo>
                <a:cubicBezTo>
                  <a:pt x="3218" y="8724"/>
                  <a:pt x="2955" y="8149"/>
                  <a:pt x="2595" y="7621"/>
                </a:cubicBezTo>
                <a:cubicBezTo>
                  <a:pt x="2236" y="7095"/>
                  <a:pt x="1772" y="6612"/>
                  <a:pt x="1237" y="6204"/>
                </a:cubicBezTo>
                <a:cubicBezTo>
                  <a:pt x="1179" y="6263"/>
                  <a:pt x="1121" y="6321"/>
                  <a:pt x="1062" y="6380"/>
                </a:cubicBezTo>
                <a:cubicBezTo>
                  <a:pt x="1004" y="6439"/>
                  <a:pt x="946" y="6498"/>
                  <a:pt x="888" y="6557"/>
                </a:cubicBezTo>
                <a:cubicBezTo>
                  <a:pt x="829" y="6615"/>
                  <a:pt x="771" y="6674"/>
                  <a:pt x="713" y="6733"/>
                </a:cubicBezTo>
                <a:cubicBezTo>
                  <a:pt x="655" y="6791"/>
                  <a:pt x="596" y="6850"/>
                  <a:pt x="538" y="6909"/>
                </a:cubicBezTo>
                <a:close/>
              </a:path>
            </a:pathLst>
          </a:custGeom>
          <a:solidFill>
            <a:srgbClr val="22385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solidFill>
                <a:schemeClr val="bg1"/>
              </a:solidFill>
              <a:sym typeface="+mn-lt"/>
            </a:endParaRPr>
          </a:p>
        </p:txBody>
      </p:sp>
      <p:sp>
        <p:nvSpPr>
          <p:cNvPr id="5" name="íṩļïde"/>
          <p:cNvSpPr/>
          <p:nvPr/>
        </p:nvSpPr>
        <p:spPr>
          <a:xfrm>
            <a:off x="6579288" y="2080239"/>
            <a:ext cx="693246" cy="6932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807" h="19807" extrusionOk="0">
                <a:moveTo>
                  <a:pt x="7907" y="205"/>
                </a:moveTo>
                <a:cubicBezTo>
                  <a:pt x="13264" y="-897"/>
                  <a:pt x="18498" y="2551"/>
                  <a:pt x="19601" y="7908"/>
                </a:cubicBezTo>
                <a:cubicBezTo>
                  <a:pt x="20703" y="13264"/>
                  <a:pt x="17254" y="18500"/>
                  <a:pt x="11898" y="19602"/>
                </a:cubicBezTo>
                <a:cubicBezTo>
                  <a:pt x="6545" y="20703"/>
                  <a:pt x="1312" y="17258"/>
                  <a:pt x="206" y="11907"/>
                </a:cubicBezTo>
                <a:cubicBezTo>
                  <a:pt x="206" y="11904"/>
                  <a:pt x="205" y="11901"/>
                  <a:pt x="204" y="11899"/>
                </a:cubicBezTo>
                <a:cubicBezTo>
                  <a:pt x="-897" y="6542"/>
                  <a:pt x="2551" y="1307"/>
                  <a:pt x="7907" y="205"/>
                </a:cubicBezTo>
                <a:close/>
              </a:path>
            </a:pathLst>
          </a:custGeom>
          <a:solidFill>
            <a:srgbClr val="22385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solidFill>
                <a:schemeClr val="bg1"/>
              </a:solidFill>
              <a:sym typeface="+mn-lt"/>
            </a:endParaRPr>
          </a:p>
        </p:txBody>
      </p:sp>
      <p:sp>
        <p:nvSpPr>
          <p:cNvPr id="6" name="íṩļîḓê"/>
          <p:cNvSpPr/>
          <p:nvPr/>
        </p:nvSpPr>
        <p:spPr>
          <a:xfrm>
            <a:off x="6720274" y="2250617"/>
            <a:ext cx="411275" cy="3524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239" extrusionOk="0">
                <a:moveTo>
                  <a:pt x="18514" y="2240"/>
                </a:moveTo>
                <a:cubicBezTo>
                  <a:pt x="15368" y="5006"/>
                  <a:pt x="12319" y="6596"/>
                  <a:pt x="9257" y="6983"/>
                </a:cubicBezTo>
                <a:lnTo>
                  <a:pt x="9257" y="10717"/>
                </a:lnTo>
                <a:cubicBezTo>
                  <a:pt x="12319" y="11104"/>
                  <a:pt x="15368" y="12667"/>
                  <a:pt x="18514" y="15433"/>
                </a:cubicBezTo>
                <a:cubicBezTo>
                  <a:pt x="18514" y="15433"/>
                  <a:pt x="18514" y="2240"/>
                  <a:pt x="18514" y="2240"/>
                </a:cubicBezTo>
                <a:close/>
                <a:moveTo>
                  <a:pt x="21600" y="8850"/>
                </a:moveTo>
                <a:cubicBezTo>
                  <a:pt x="21600" y="9832"/>
                  <a:pt x="20913" y="10620"/>
                  <a:pt x="20057" y="10620"/>
                </a:cubicBezTo>
                <a:lnTo>
                  <a:pt x="20057" y="15930"/>
                </a:lnTo>
                <a:cubicBezTo>
                  <a:pt x="20057" y="16898"/>
                  <a:pt x="19358" y="17700"/>
                  <a:pt x="18514" y="17700"/>
                </a:cubicBezTo>
                <a:cubicBezTo>
                  <a:pt x="16369" y="15654"/>
                  <a:pt x="12909" y="12847"/>
                  <a:pt x="8727" y="12446"/>
                </a:cubicBezTo>
                <a:cubicBezTo>
                  <a:pt x="7292" y="12999"/>
                  <a:pt x="6798" y="14921"/>
                  <a:pt x="7738" y="16027"/>
                </a:cubicBezTo>
                <a:cubicBezTo>
                  <a:pt x="6895" y="17617"/>
                  <a:pt x="7979" y="18738"/>
                  <a:pt x="9257" y="19885"/>
                </a:cubicBezTo>
                <a:cubicBezTo>
                  <a:pt x="8510" y="21572"/>
                  <a:pt x="5400" y="21600"/>
                  <a:pt x="4291" y="20425"/>
                </a:cubicBezTo>
                <a:cubicBezTo>
                  <a:pt x="3592" y="17963"/>
                  <a:pt x="2555" y="15502"/>
                  <a:pt x="3399" y="12390"/>
                </a:cubicBezTo>
                <a:lnTo>
                  <a:pt x="1929" y="12390"/>
                </a:lnTo>
                <a:cubicBezTo>
                  <a:pt x="868" y="12390"/>
                  <a:pt x="0" y="11395"/>
                  <a:pt x="0" y="10178"/>
                </a:cubicBezTo>
                <a:lnTo>
                  <a:pt x="0" y="7523"/>
                </a:lnTo>
                <a:cubicBezTo>
                  <a:pt x="0" y="6306"/>
                  <a:pt x="868" y="5310"/>
                  <a:pt x="1929" y="5310"/>
                </a:cubicBezTo>
                <a:lnTo>
                  <a:pt x="7714" y="5310"/>
                </a:lnTo>
                <a:cubicBezTo>
                  <a:pt x="12343" y="5310"/>
                  <a:pt x="16200" y="2213"/>
                  <a:pt x="18514" y="0"/>
                </a:cubicBezTo>
                <a:cubicBezTo>
                  <a:pt x="19358" y="0"/>
                  <a:pt x="20057" y="802"/>
                  <a:pt x="20057" y="1770"/>
                </a:cubicBezTo>
                <a:lnTo>
                  <a:pt x="20057" y="7080"/>
                </a:lnTo>
                <a:cubicBezTo>
                  <a:pt x="20913" y="7080"/>
                  <a:pt x="21600" y="7868"/>
                  <a:pt x="21600" y="8850"/>
                </a:cubicBezTo>
                <a:close/>
              </a:path>
            </a:pathLst>
          </a:cu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anchor="ctr"/>
          <a:lstStyle/>
          <a:p>
            <a:pPr algn="ctr"/>
            <a:endParaRPr>
              <a:solidFill>
                <a:sysClr val="windowText" lastClr="000000"/>
              </a:solidFill>
              <a:cs typeface="+mn-ea"/>
              <a:sym typeface="+mn-lt"/>
            </a:endParaRPr>
          </a:p>
        </p:txBody>
      </p:sp>
      <p:sp>
        <p:nvSpPr>
          <p:cNvPr id="7" name="iŝlîďé"/>
          <p:cNvSpPr/>
          <p:nvPr/>
        </p:nvSpPr>
        <p:spPr>
          <a:xfrm>
            <a:off x="7423442" y="3515306"/>
            <a:ext cx="693238" cy="6932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806" h="19806" extrusionOk="0">
                <a:moveTo>
                  <a:pt x="11898" y="19600"/>
                </a:moveTo>
                <a:cubicBezTo>
                  <a:pt x="6542" y="20703"/>
                  <a:pt x="1307" y="17254"/>
                  <a:pt x="205" y="11898"/>
                </a:cubicBezTo>
                <a:cubicBezTo>
                  <a:pt x="-897" y="6542"/>
                  <a:pt x="2551" y="1307"/>
                  <a:pt x="7908" y="205"/>
                </a:cubicBezTo>
                <a:cubicBezTo>
                  <a:pt x="13261" y="-897"/>
                  <a:pt x="18494" y="2548"/>
                  <a:pt x="19599" y="7899"/>
                </a:cubicBezTo>
                <a:cubicBezTo>
                  <a:pt x="19600" y="7902"/>
                  <a:pt x="19600" y="7905"/>
                  <a:pt x="19600" y="7907"/>
                </a:cubicBezTo>
                <a:cubicBezTo>
                  <a:pt x="20703" y="13263"/>
                  <a:pt x="17254" y="18499"/>
                  <a:pt x="11898" y="19600"/>
                </a:cubicBezTo>
                <a:close/>
              </a:path>
            </a:pathLst>
          </a:custGeom>
          <a:solidFill>
            <a:srgbClr val="22385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solidFill>
                <a:schemeClr val="bg1"/>
              </a:solidFill>
              <a:sym typeface="+mn-lt"/>
            </a:endParaRPr>
          </a:p>
        </p:txBody>
      </p:sp>
      <p:sp>
        <p:nvSpPr>
          <p:cNvPr id="8" name="íṡḻíďé"/>
          <p:cNvSpPr/>
          <p:nvPr/>
        </p:nvSpPr>
        <p:spPr>
          <a:xfrm>
            <a:off x="7553122" y="3685688"/>
            <a:ext cx="433878" cy="3524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76" h="21600" extrusionOk="0">
                <a:moveTo>
                  <a:pt x="19462" y="6646"/>
                </a:moveTo>
                <a:lnTo>
                  <a:pt x="16442" y="1662"/>
                </a:lnTo>
                <a:lnTo>
                  <a:pt x="13695" y="1662"/>
                </a:lnTo>
                <a:lnTo>
                  <a:pt x="15834" y="6646"/>
                </a:lnTo>
                <a:cubicBezTo>
                  <a:pt x="15834" y="6646"/>
                  <a:pt x="19462" y="6646"/>
                  <a:pt x="19462" y="6646"/>
                </a:cubicBezTo>
                <a:close/>
                <a:moveTo>
                  <a:pt x="19252" y="8308"/>
                </a:moveTo>
                <a:lnTo>
                  <a:pt x="15865" y="8308"/>
                </a:lnTo>
                <a:lnTo>
                  <a:pt x="12720" y="16940"/>
                </a:lnTo>
                <a:cubicBezTo>
                  <a:pt x="12720" y="16940"/>
                  <a:pt x="19252" y="8308"/>
                  <a:pt x="19252" y="8308"/>
                </a:cubicBezTo>
                <a:close/>
                <a:moveTo>
                  <a:pt x="14314" y="6646"/>
                </a:moveTo>
                <a:lnTo>
                  <a:pt x="12175" y="1662"/>
                </a:lnTo>
                <a:lnTo>
                  <a:pt x="9301" y="1662"/>
                </a:lnTo>
                <a:lnTo>
                  <a:pt x="7162" y="6646"/>
                </a:lnTo>
                <a:cubicBezTo>
                  <a:pt x="7162" y="6646"/>
                  <a:pt x="14314" y="6646"/>
                  <a:pt x="14314" y="6646"/>
                </a:cubicBezTo>
                <a:close/>
                <a:moveTo>
                  <a:pt x="14397" y="8308"/>
                </a:moveTo>
                <a:lnTo>
                  <a:pt x="7079" y="8308"/>
                </a:lnTo>
                <a:lnTo>
                  <a:pt x="10738" y="18329"/>
                </a:lnTo>
                <a:cubicBezTo>
                  <a:pt x="10738" y="18329"/>
                  <a:pt x="14397" y="8308"/>
                  <a:pt x="14397" y="8308"/>
                </a:cubicBezTo>
                <a:close/>
                <a:moveTo>
                  <a:pt x="8756" y="16940"/>
                </a:moveTo>
                <a:lnTo>
                  <a:pt x="5611" y="8308"/>
                </a:lnTo>
                <a:lnTo>
                  <a:pt x="2224" y="8308"/>
                </a:lnTo>
                <a:cubicBezTo>
                  <a:pt x="2224" y="8308"/>
                  <a:pt x="8756" y="16940"/>
                  <a:pt x="8756" y="16940"/>
                </a:cubicBezTo>
                <a:close/>
                <a:moveTo>
                  <a:pt x="7781" y="1662"/>
                </a:moveTo>
                <a:lnTo>
                  <a:pt x="5034" y="1662"/>
                </a:lnTo>
                <a:lnTo>
                  <a:pt x="2014" y="6646"/>
                </a:lnTo>
                <a:lnTo>
                  <a:pt x="5642" y="6646"/>
                </a:lnTo>
                <a:cubicBezTo>
                  <a:pt x="5642" y="6646"/>
                  <a:pt x="7781" y="1662"/>
                  <a:pt x="7781" y="1662"/>
                </a:cubicBezTo>
                <a:close/>
                <a:moveTo>
                  <a:pt x="21339" y="6984"/>
                </a:moveTo>
                <a:cubicBezTo>
                  <a:pt x="21538" y="7295"/>
                  <a:pt x="21517" y="7750"/>
                  <a:pt x="21297" y="8048"/>
                </a:cubicBezTo>
                <a:lnTo>
                  <a:pt x="11231" y="21340"/>
                </a:lnTo>
                <a:cubicBezTo>
                  <a:pt x="11105" y="21509"/>
                  <a:pt x="10927" y="21600"/>
                  <a:pt x="10738" y="21600"/>
                </a:cubicBezTo>
                <a:cubicBezTo>
                  <a:pt x="10549" y="21600"/>
                  <a:pt x="10371" y="21509"/>
                  <a:pt x="10245" y="21340"/>
                </a:cubicBezTo>
                <a:lnTo>
                  <a:pt x="179" y="8048"/>
                </a:lnTo>
                <a:cubicBezTo>
                  <a:pt x="-41" y="7750"/>
                  <a:pt x="-62" y="7295"/>
                  <a:pt x="137" y="6984"/>
                </a:cubicBezTo>
                <a:lnTo>
                  <a:pt x="4164" y="337"/>
                </a:lnTo>
                <a:cubicBezTo>
                  <a:pt x="4289" y="117"/>
                  <a:pt x="4489" y="0"/>
                  <a:pt x="4698" y="0"/>
                </a:cubicBezTo>
                <a:lnTo>
                  <a:pt x="16778" y="0"/>
                </a:lnTo>
                <a:cubicBezTo>
                  <a:pt x="16987" y="0"/>
                  <a:pt x="17187" y="117"/>
                  <a:pt x="17312" y="337"/>
                </a:cubicBezTo>
                <a:cubicBezTo>
                  <a:pt x="17312" y="337"/>
                  <a:pt x="21339" y="6984"/>
                  <a:pt x="21339" y="6984"/>
                </a:cubicBezTo>
                <a:close/>
              </a:path>
            </a:pathLst>
          </a:cu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anchor="ctr"/>
          <a:lstStyle/>
          <a:p>
            <a:pPr algn="ctr"/>
            <a:endParaRPr>
              <a:solidFill>
                <a:sysClr val="windowText" lastClr="000000"/>
              </a:solidFill>
              <a:cs typeface="+mn-ea"/>
              <a:sym typeface="+mn-lt"/>
            </a:endParaRPr>
          </a:p>
        </p:txBody>
      </p:sp>
      <p:sp>
        <p:nvSpPr>
          <p:cNvPr id="9" name="ïṩ1íḑé"/>
          <p:cNvSpPr/>
          <p:nvPr/>
        </p:nvSpPr>
        <p:spPr>
          <a:xfrm>
            <a:off x="6593361" y="4950370"/>
            <a:ext cx="693264" cy="6932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807" h="19806" extrusionOk="0">
                <a:moveTo>
                  <a:pt x="7908" y="205"/>
                </a:moveTo>
                <a:cubicBezTo>
                  <a:pt x="13264" y="-897"/>
                  <a:pt x="18500" y="2551"/>
                  <a:pt x="19602" y="7907"/>
                </a:cubicBezTo>
                <a:cubicBezTo>
                  <a:pt x="20703" y="13264"/>
                  <a:pt x="17254" y="18499"/>
                  <a:pt x="11899" y="19601"/>
                </a:cubicBezTo>
                <a:cubicBezTo>
                  <a:pt x="6545" y="20703"/>
                  <a:pt x="1312" y="17258"/>
                  <a:pt x="207" y="11907"/>
                </a:cubicBezTo>
                <a:cubicBezTo>
                  <a:pt x="206" y="11904"/>
                  <a:pt x="206" y="11901"/>
                  <a:pt x="205" y="11898"/>
                </a:cubicBezTo>
                <a:cubicBezTo>
                  <a:pt x="-897" y="6542"/>
                  <a:pt x="2552" y="1307"/>
                  <a:pt x="7908" y="205"/>
                </a:cubicBezTo>
                <a:close/>
              </a:path>
            </a:pathLst>
          </a:custGeom>
          <a:solidFill>
            <a:srgbClr val="22385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solidFill>
                <a:schemeClr val="bg1"/>
              </a:solidFill>
              <a:sym typeface="+mn-lt"/>
            </a:endParaRPr>
          </a:p>
        </p:txBody>
      </p:sp>
      <p:sp>
        <p:nvSpPr>
          <p:cNvPr id="10" name="í$ľîďè"/>
          <p:cNvSpPr/>
          <p:nvPr/>
        </p:nvSpPr>
        <p:spPr>
          <a:xfrm>
            <a:off x="6736415" y="5124740"/>
            <a:ext cx="407157" cy="3445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277" y="21600"/>
                </a:moveTo>
                <a:cubicBezTo>
                  <a:pt x="17368" y="21600"/>
                  <a:pt x="16615" y="20710"/>
                  <a:pt x="16615" y="19636"/>
                </a:cubicBezTo>
                <a:cubicBezTo>
                  <a:pt x="16615" y="18562"/>
                  <a:pt x="17368" y="17673"/>
                  <a:pt x="18277" y="17673"/>
                </a:cubicBezTo>
                <a:cubicBezTo>
                  <a:pt x="19186" y="17673"/>
                  <a:pt x="19938" y="18562"/>
                  <a:pt x="19938" y="19636"/>
                </a:cubicBezTo>
                <a:cubicBezTo>
                  <a:pt x="19938" y="20710"/>
                  <a:pt x="19186" y="21600"/>
                  <a:pt x="18277" y="21600"/>
                </a:cubicBezTo>
                <a:close/>
                <a:moveTo>
                  <a:pt x="6646" y="21600"/>
                </a:moveTo>
                <a:cubicBezTo>
                  <a:pt x="5738" y="21600"/>
                  <a:pt x="4985" y="20710"/>
                  <a:pt x="4985" y="19636"/>
                </a:cubicBezTo>
                <a:cubicBezTo>
                  <a:pt x="4985" y="18562"/>
                  <a:pt x="5738" y="17673"/>
                  <a:pt x="6646" y="17673"/>
                </a:cubicBezTo>
                <a:cubicBezTo>
                  <a:pt x="7555" y="17673"/>
                  <a:pt x="8308" y="18562"/>
                  <a:pt x="8308" y="19636"/>
                </a:cubicBezTo>
                <a:cubicBezTo>
                  <a:pt x="8308" y="20710"/>
                  <a:pt x="7555" y="21600"/>
                  <a:pt x="6646" y="21600"/>
                </a:cubicBezTo>
                <a:close/>
                <a:moveTo>
                  <a:pt x="21600" y="10800"/>
                </a:moveTo>
                <a:cubicBezTo>
                  <a:pt x="21600" y="11291"/>
                  <a:pt x="21275" y="11720"/>
                  <a:pt x="20860" y="11782"/>
                </a:cubicBezTo>
                <a:lnTo>
                  <a:pt x="7308" y="13653"/>
                </a:lnTo>
                <a:cubicBezTo>
                  <a:pt x="7373" y="14006"/>
                  <a:pt x="7477" y="14359"/>
                  <a:pt x="7477" y="14727"/>
                </a:cubicBezTo>
                <a:cubicBezTo>
                  <a:pt x="7477" y="15080"/>
                  <a:pt x="7295" y="15402"/>
                  <a:pt x="7165" y="15709"/>
                </a:cubicBezTo>
                <a:lnTo>
                  <a:pt x="19108" y="15709"/>
                </a:lnTo>
                <a:cubicBezTo>
                  <a:pt x="19562" y="15709"/>
                  <a:pt x="19938" y="16154"/>
                  <a:pt x="19938" y="16691"/>
                </a:cubicBezTo>
                <a:cubicBezTo>
                  <a:pt x="19938" y="17228"/>
                  <a:pt x="19562" y="17673"/>
                  <a:pt x="19108" y="17673"/>
                </a:cubicBezTo>
                <a:lnTo>
                  <a:pt x="5815" y="17673"/>
                </a:lnTo>
                <a:cubicBezTo>
                  <a:pt x="5361" y="17673"/>
                  <a:pt x="4985" y="17228"/>
                  <a:pt x="4985" y="16691"/>
                </a:cubicBezTo>
                <a:cubicBezTo>
                  <a:pt x="4985" y="16215"/>
                  <a:pt x="5569" y="15065"/>
                  <a:pt x="5776" y="14589"/>
                </a:cubicBezTo>
                <a:lnTo>
                  <a:pt x="3479" y="1964"/>
                </a:lnTo>
                <a:lnTo>
                  <a:pt x="831" y="1964"/>
                </a:lnTo>
                <a:cubicBezTo>
                  <a:pt x="376" y="1964"/>
                  <a:pt x="0" y="1519"/>
                  <a:pt x="0" y="982"/>
                </a:cubicBezTo>
                <a:cubicBezTo>
                  <a:pt x="0" y="445"/>
                  <a:pt x="376" y="0"/>
                  <a:pt x="831" y="0"/>
                </a:cubicBezTo>
                <a:lnTo>
                  <a:pt x="4154" y="0"/>
                </a:lnTo>
                <a:cubicBezTo>
                  <a:pt x="5024" y="0"/>
                  <a:pt x="5050" y="1227"/>
                  <a:pt x="5179" y="1964"/>
                </a:cubicBezTo>
                <a:lnTo>
                  <a:pt x="20769" y="1964"/>
                </a:lnTo>
                <a:cubicBezTo>
                  <a:pt x="21224" y="1964"/>
                  <a:pt x="21600" y="2409"/>
                  <a:pt x="21600" y="2945"/>
                </a:cubicBezTo>
                <a:cubicBezTo>
                  <a:pt x="21600" y="2945"/>
                  <a:pt x="21600" y="10800"/>
                  <a:pt x="21600" y="10800"/>
                </a:cubicBezTo>
                <a:close/>
              </a:path>
            </a:pathLst>
          </a:cu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anchor="ctr"/>
          <a:lstStyle/>
          <a:p>
            <a:pPr algn="ctr"/>
            <a:endParaRPr>
              <a:solidFill>
                <a:sysClr val="windowText" lastClr="000000"/>
              </a:solidFill>
              <a:cs typeface="+mn-ea"/>
              <a:sym typeface="+mn-lt"/>
            </a:endParaRPr>
          </a:p>
        </p:txBody>
      </p:sp>
      <p:sp>
        <p:nvSpPr>
          <p:cNvPr id="11" name="ïṩlïḑê"/>
          <p:cNvSpPr/>
          <p:nvPr/>
        </p:nvSpPr>
        <p:spPr>
          <a:xfrm>
            <a:off x="4933184" y="4950369"/>
            <a:ext cx="693238" cy="6932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806" h="19807" extrusionOk="0">
                <a:moveTo>
                  <a:pt x="7908" y="205"/>
                </a:moveTo>
                <a:cubicBezTo>
                  <a:pt x="13264" y="-897"/>
                  <a:pt x="18499" y="2552"/>
                  <a:pt x="19601" y="7908"/>
                </a:cubicBezTo>
                <a:cubicBezTo>
                  <a:pt x="20703" y="13265"/>
                  <a:pt x="17255" y="18500"/>
                  <a:pt x="11899" y="19602"/>
                </a:cubicBezTo>
                <a:cubicBezTo>
                  <a:pt x="6545" y="20703"/>
                  <a:pt x="1313" y="17258"/>
                  <a:pt x="207" y="11907"/>
                </a:cubicBezTo>
                <a:cubicBezTo>
                  <a:pt x="207" y="11904"/>
                  <a:pt x="206" y="11901"/>
                  <a:pt x="206" y="11899"/>
                </a:cubicBezTo>
                <a:cubicBezTo>
                  <a:pt x="-897" y="6543"/>
                  <a:pt x="2552" y="1307"/>
                  <a:pt x="7908" y="205"/>
                </a:cubicBezTo>
                <a:close/>
              </a:path>
            </a:pathLst>
          </a:custGeom>
          <a:solidFill>
            <a:srgbClr val="22385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solidFill>
                <a:schemeClr val="bg1"/>
              </a:solidFill>
              <a:sym typeface="+mn-lt"/>
            </a:endParaRPr>
          </a:p>
        </p:txBody>
      </p:sp>
      <p:sp>
        <p:nvSpPr>
          <p:cNvPr id="12" name="íśḻiḓe"/>
          <p:cNvSpPr/>
          <p:nvPr/>
        </p:nvSpPr>
        <p:spPr>
          <a:xfrm>
            <a:off x="5106846" y="5120746"/>
            <a:ext cx="345915" cy="3524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25" h="19900" extrusionOk="0">
                <a:moveTo>
                  <a:pt x="13723" y="10461"/>
                </a:moveTo>
                <a:cubicBezTo>
                  <a:pt x="12293" y="10461"/>
                  <a:pt x="11128" y="9451"/>
                  <a:pt x="11128" y="8218"/>
                </a:cubicBezTo>
                <a:cubicBezTo>
                  <a:pt x="11128" y="6974"/>
                  <a:pt x="12293" y="5975"/>
                  <a:pt x="13723" y="5975"/>
                </a:cubicBezTo>
                <a:cubicBezTo>
                  <a:pt x="15164" y="5975"/>
                  <a:pt x="16317" y="6974"/>
                  <a:pt x="16317" y="8218"/>
                </a:cubicBezTo>
                <a:cubicBezTo>
                  <a:pt x="16317" y="9451"/>
                  <a:pt x="15164" y="10461"/>
                  <a:pt x="13723" y="10461"/>
                </a:cubicBezTo>
                <a:close/>
                <a:moveTo>
                  <a:pt x="7692" y="10461"/>
                </a:moveTo>
                <a:cubicBezTo>
                  <a:pt x="6262" y="10461"/>
                  <a:pt x="5097" y="9451"/>
                  <a:pt x="5097" y="8218"/>
                </a:cubicBezTo>
                <a:cubicBezTo>
                  <a:pt x="5097" y="6974"/>
                  <a:pt x="6262" y="5975"/>
                  <a:pt x="7692" y="5975"/>
                </a:cubicBezTo>
                <a:cubicBezTo>
                  <a:pt x="9121" y="5975"/>
                  <a:pt x="10287" y="6974"/>
                  <a:pt x="10287" y="8218"/>
                </a:cubicBezTo>
                <a:cubicBezTo>
                  <a:pt x="10287" y="9451"/>
                  <a:pt x="9121" y="10461"/>
                  <a:pt x="7692" y="10461"/>
                </a:cubicBezTo>
                <a:close/>
                <a:moveTo>
                  <a:pt x="19020" y="2810"/>
                </a:moveTo>
                <a:cubicBezTo>
                  <a:pt x="19020" y="1533"/>
                  <a:pt x="18576" y="1033"/>
                  <a:pt x="17302" y="1033"/>
                </a:cubicBezTo>
                <a:lnTo>
                  <a:pt x="3944" y="1033"/>
                </a:lnTo>
                <a:cubicBezTo>
                  <a:pt x="2610" y="1033"/>
                  <a:pt x="2238" y="1455"/>
                  <a:pt x="2238" y="2810"/>
                </a:cubicBezTo>
                <a:lnTo>
                  <a:pt x="2238" y="10284"/>
                </a:lnTo>
                <a:cubicBezTo>
                  <a:pt x="5085" y="11661"/>
                  <a:pt x="7524" y="11416"/>
                  <a:pt x="8857" y="11372"/>
                </a:cubicBezTo>
                <a:cubicBezTo>
                  <a:pt x="9422" y="11361"/>
                  <a:pt x="9782" y="11461"/>
                  <a:pt x="9998" y="11672"/>
                </a:cubicBezTo>
                <a:cubicBezTo>
                  <a:pt x="10034" y="11705"/>
                  <a:pt x="10070" y="11738"/>
                  <a:pt x="10119" y="11772"/>
                </a:cubicBezTo>
                <a:cubicBezTo>
                  <a:pt x="10371" y="11994"/>
                  <a:pt x="10611" y="12172"/>
                  <a:pt x="10851" y="12338"/>
                </a:cubicBezTo>
                <a:cubicBezTo>
                  <a:pt x="10899" y="11727"/>
                  <a:pt x="11272" y="11339"/>
                  <a:pt x="12269" y="11372"/>
                </a:cubicBezTo>
                <a:cubicBezTo>
                  <a:pt x="13626" y="11427"/>
                  <a:pt x="16125" y="11672"/>
                  <a:pt x="19020" y="10217"/>
                </a:cubicBezTo>
                <a:cubicBezTo>
                  <a:pt x="19020" y="10217"/>
                  <a:pt x="19020" y="2810"/>
                  <a:pt x="19020" y="2810"/>
                </a:cubicBezTo>
                <a:close/>
                <a:moveTo>
                  <a:pt x="16510" y="12960"/>
                </a:moveTo>
                <a:cubicBezTo>
                  <a:pt x="18876" y="20412"/>
                  <a:pt x="10731" y="21600"/>
                  <a:pt x="10863" y="17780"/>
                </a:cubicBezTo>
                <a:cubicBezTo>
                  <a:pt x="10863" y="17846"/>
                  <a:pt x="10851" y="15725"/>
                  <a:pt x="10851" y="14148"/>
                </a:cubicBezTo>
                <a:cubicBezTo>
                  <a:pt x="10671" y="14115"/>
                  <a:pt x="10491" y="14071"/>
                  <a:pt x="10275" y="14026"/>
                </a:cubicBezTo>
                <a:cubicBezTo>
                  <a:pt x="10275" y="15614"/>
                  <a:pt x="10263" y="17846"/>
                  <a:pt x="10263" y="17780"/>
                </a:cubicBezTo>
                <a:cubicBezTo>
                  <a:pt x="10395" y="21600"/>
                  <a:pt x="2250" y="20412"/>
                  <a:pt x="4616" y="12960"/>
                </a:cubicBezTo>
                <a:cubicBezTo>
                  <a:pt x="2382" y="12116"/>
                  <a:pt x="916" y="11039"/>
                  <a:pt x="147" y="10161"/>
                </a:cubicBezTo>
                <a:cubicBezTo>
                  <a:pt x="-237" y="9628"/>
                  <a:pt x="183" y="9062"/>
                  <a:pt x="820" y="9473"/>
                </a:cubicBezTo>
                <a:cubicBezTo>
                  <a:pt x="904" y="9528"/>
                  <a:pt x="1000" y="9584"/>
                  <a:pt x="1084" y="9639"/>
                </a:cubicBezTo>
                <a:lnTo>
                  <a:pt x="1084" y="1932"/>
                </a:lnTo>
                <a:cubicBezTo>
                  <a:pt x="1084" y="866"/>
                  <a:pt x="1949" y="0"/>
                  <a:pt x="3019" y="0"/>
                </a:cubicBezTo>
                <a:lnTo>
                  <a:pt x="18119" y="0"/>
                </a:lnTo>
                <a:cubicBezTo>
                  <a:pt x="19189" y="0"/>
                  <a:pt x="20054" y="866"/>
                  <a:pt x="20054" y="1932"/>
                </a:cubicBezTo>
                <a:lnTo>
                  <a:pt x="20054" y="9639"/>
                </a:lnTo>
                <a:cubicBezTo>
                  <a:pt x="20138" y="9584"/>
                  <a:pt x="20222" y="9528"/>
                  <a:pt x="20306" y="9473"/>
                </a:cubicBezTo>
                <a:cubicBezTo>
                  <a:pt x="20943" y="9062"/>
                  <a:pt x="21363" y="9628"/>
                  <a:pt x="20979" y="10161"/>
                </a:cubicBezTo>
                <a:cubicBezTo>
                  <a:pt x="20210" y="11039"/>
                  <a:pt x="18744" y="12116"/>
                  <a:pt x="16510" y="12960"/>
                </a:cubicBezTo>
                <a:close/>
              </a:path>
            </a:pathLst>
          </a:cu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anchor="ctr"/>
          <a:lstStyle/>
          <a:p>
            <a:pPr algn="ctr"/>
            <a:endParaRPr>
              <a:solidFill>
                <a:sysClr val="windowText" lastClr="000000"/>
              </a:solidFill>
              <a:cs typeface="+mn-ea"/>
              <a:sym typeface="+mn-lt"/>
            </a:endParaRPr>
          </a:p>
        </p:txBody>
      </p:sp>
      <p:sp>
        <p:nvSpPr>
          <p:cNvPr id="13" name="îśļíḓé"/>
          <p:cNvSpPr/>
          <p:nvPr/>
        </p:nvSpPr>
        <p:spPr>
          <a:xfrm>
            <a:off x="4919117" y="2080244"/>
            <a:ext cx="693250" cy="6932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806" h="19807" extrusionOk="0">
                <a:moveTo>
                  <a:pt x="11898" y="19602"/>
                </a:moveTo>
                <a:cubicBezTo>
                  <a:pt x="6542" y="20703"/>
                  <a:pt x="1307" y="17255"/>
                  <a:pt x="205" y="11898"/>
                </a:cubicBezTo>
                <a:cubicBezTo>
                  <a:pt x="-897" y="6542"/>
                  <a:pt x="2552" y="1307"/>
                  <a:pt x="7908" y="205"/>
                </a:cubicBezTo>
                <a:cubicBezTo>
                  <a:pt x="13261" y="-897"/>
                  <a:pt x="18494" y="2548"/>
                  <a:pt x="19599" y="7899"/>
                </a:cubicBezTo>
                <a:cubicBezTo>
                  <a:pt x="19600" y="7902"/>
                  <a:pt x="19600" y="7904"/>
                  <a:pt x="19601" y="7908"/>
                </a:cubicBezTo>
                <a:cubicBezTo>
                  <a:pt x="20703" y="13264"/>
                  <a:pt x="17254" y="18500"/>
                  <a:pt x="11898" y="19602"/>
                </a:cubicBezTo>
                <a:close/>
              </a:path>
            </a:pathLst>
          </a:custGeom>
          <a:solidFill>
            <a:srgbClr val="22385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solidFill>
                <a:schemeClr val="bg1"/>
              </a:solidFill>
              <a:sym typeface="+mn-lt"/>
            </a:endParaRPr>
          </a:p>
        </p:txBody>
      </p:sp>
      <p:sp>
        <p:nvSpPr>
          <p:cNvPr id="14" name="îSļidé"/>
          <p:cNvSpPr/>
          <p:nvPr/>
        </p:nvSpPr>
        <p:spPr>
          <a:xfrm>
            <a:off x="5107861" y="2269003"/>
            <a:ext cx="315763" cy="3157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91" h="21600" extrusionOk="0">
                <a:moveTo>
                  <a:pt x="12441" y="612"/>
                </a:moveTo>
                <a:lnTo>
                  <a:pt x="12459" y="8296"/>
                </a:lnTo>
                <a:lnTo>
                  <a:pt x="15229" y="5238"/>
                </a:lnTo>
                <a:cubicBezTo>
                  <a:pt x="17945" y="8444"/>
                  <a:pt x="17897" y="13464"/>
                  <a:pt x="15076" y="16579"/>
                </a:cubicBezTo>
                <a:cubicBezTo>
                  <a:pt x="13922" y="17856"/>
                  <a:pt x="12477" y="18617"/>
                  <a:pt x="10977" y="18866"/>
                </a:cubicBezTo>
                <a:lnTo>
                  <a:pt x="11059" y="21600"/>
                </a:lnTo>
                <a:cubicBezTo>
                  <a:pt x="13167" y="21320"/>
                  <a:pt x="15204" y="20288"/>
                  <a:pt x="16820" y="18505"/>
                </a:cubicBezTo>
                <a:cubicBezTo>
                  <a:pt x="20600" y="14327"/>
                  <a:pt x="20645" y="7585"/>
                  <a:pt x="16966" y="3318"/>
                </a:cubicBezTo>
                <a:lnTo>
                  <a:pt x="19057" y="1008"/>
                </a:lnTo>
                <a:cubicBezTo>
                  <a:pt x="19057" y="1008"/>
                  <a:pt x="12441" y="612"/>
                  <a:pt x="12441" y="612"/>
                </a:cubicBezTo>
                <a:close/>
                <a:moveTo>
                  <a:pt x="4461" y="16363"/>
                </a:moveTo>
                <a:cubicBezTo>
                  <a:pt x="1745" y="13160"/>
                  <a:pt x="1793" y="8139"/>
                  <a:pt x="4614" y="5022"/>
                </a:cubicBezTo>
                <a:cubicBezTo>
                  <a:pt x="5769" y="3746"/>
                  <a:pt x="7213" y="2985"/>
                  <a:pt x="8713" y="2735"/>
                </a:cubicBezTo>
                <a:lnTo>
                  <a:pt x="8631" y="0"/>
                </a:lnTo>
                <a:cubicBezTo>
                  <a:pt x="6524" y="280"/>
                  <a:pt x="4486" y="1312"/>
                  <a:pt x="2871" y="3096"/>
                </a:cubicBezTo>
                <a:cubicBezTo>
                  <a:pt x="-909" y="7272"/>
                  <a:pt x="-955" y="14014"/>
                  <a:pt x="2724" y="18284"/>
                </a:cubicBezTo>
                <a:lnTo>
                  <a:pt x="633" y="20591"/>
                </a:lnTo>
                <a:lnTo>
                  <a:pt x="7249" y="20988"/>
                </a:lnTo>
                <a:lnTo>
                  <a:pt x="7231" y="13304"/>
                </a:lnTo>
                <a:cubicBezTo>
                  <a:pt x="7231" y="13304"/>
                  <a:pt x="4461" y="16363"/>
                  <a:pt x="4461" y="16363"/>
                </a:cubicBezTo>
                <a:close/>
              </a:path>
            </a:pathLst>
          </a:cu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anchor="ctr"/>
          <a:lstStyle/>
          <a:p>
            <a:pPr algn="ctr"/>
            <a:endParaRPr>
              <a:solidFill>
                <a:sysClr val="windowText" lastClr="000000"/>
              </a:solidFill>
              <a:cs typeface="+mn-ea"/>
              <a:sym typeface="+mn-lt"/>
            </a:endParaRPr>
          </a:p>
        </p:txBody>
      </p:sp>
      <p:sp>
        <p:nvSpPr>
          <p:cNvPr id="15" name="isḻïḍé"/>
          <p:cNvSpPr/>
          <p:nvPr/>
        </p:nvSpPr>
        <p:spPr>
          <a:xfrm>
            <a:off x="4089035" y="3515303"/>
            <a:ext cx="693264" cy="6932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807" h="19807" extrusionOk="0">
                <a:moveTo>
                  <a:pt x="11898" y="19602"/>
                </a:moveTo>
                <a:cubicBezTo>
                  <a:pt x="6542" y="20704"/>
                  <a:pt x="1306" y="17256"/>
                  <a:pt x="204" y="11899"/>
                </a:cubicBezTo>
                <a:cubicBezTo>
                  <a:pt x="-897" y="6542"/>
                  <a:pt x="2552" y="1307"/>
                  <a:pt x="7907" y="205"/>
                </a:cubicBezTo>
                <a:cubicBezTo>
                  <a:pt x="13261" y="-896"/>
                  <a:pt x="18494" y="2549"/>
                  <a:pt x="19599" y="7900"/>
                </a:cubicBezTo>
                <a:cubicBezTo>
                  <a:pt x="19600" y="7903"/>
                  <a:pt x="19600" y="7905"/>
                  <a:pt x="19601" y="7908"/>
                </a:cubicBezTo>
                <a:cubicBezTo>
                  <a:pt x="20703" y="13264"/>
                  <a:pt x="17254" y="18500"/>
                  <a:pt x="11898" y="19602"/>
                </a:cubicBezTo>
                <a:close/>
              </a:path>
            </a:pathLst>
          </a:custGeom>
          <a:solidFill>
            <a:srgbClr val="22385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solidFill>
                <a:schemeClr val="bg1"/>
              </a:solidFill>
              <a:sym typeface="+mn-lt"/>
            </a:endParaRPr>
          </a:p>
        </p:txBody>
      </p:sp>
      <p:sp>
        <p:nvSpPr>
          <p:cNvPr id="16" name="îṣḻïḓè"/>
          <p:cNvSpPr/>
          <p:nvPr/>
        </p:nvSpPr>
        <p:spPr>
          <a:xfrm>
            <a:off x="4244129" y="3708700"/>
            <a:ext cx="383076" cy="306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280" y="13500"/>
                </a:moveTo>
                <a:lnTo>
                  <a:pt x="4320" y="13500"/>
                </a:lnTo>
                <a:lnTo>
                  <a:pt x="4320" y="2700"/>
                </a:lnTo>
                <a:lnTo>
                  <a:pt x="17280" y="2700"/>
                </a:lnTo>
                <a:cubicBezTo>
                  <a:pt x="17280" y="2700"/>
                  <a:pt x="17280" y="13500"/>
                  <a:pt x="17280" y="13500"/>
                </a:cubicBezTo>
                <a:close/>
                <a:moveTo>
                  <a:pt x="7560" y="18900"/>
                </a:moveTo>
                <a:lnTo>
                  <a:pt x="8208" y="17550"/>
                </a:lnTo>
                <a:lnTo>
                  <a:pt x="13392" y="17550"/>
                </a:lnTo>
                <a:lnTo>
                  <a:pt x="14040" y="18900"/>
                </a:lnTo>
                <a:cubicBezTo>
                  <a:pt x="14040" y="18900"/>
                  <a:pt x="7560" y="18900"/>
                  <a:pt x="7560" y="18900"/>
                </a:cubicBezTo>
                <a:close/>
                <a:moveTo>
                  <a:pt x="21334" y="18402"/>
                </a:moveTo>
                <a:cubicBezTo>
                  <a:pt x="21068" y="17901"/>
                  <a:pt x="19440" y="14850"/>
                  <a:pt x="19440" y="14850"/>
                </a:cubicBezTo>
                <a:lnTo>
                  <a:pt x="19440" y="2700"/>
                </a:lnTo>
                <a:cubicBezTo>
                  <a:pt x="19440" y="1212"/>
                  <a:pt x="18468" y="0"/>
                  <a:pt x="17280" y="0"/>
                </a:cubicBezTo>
                <a:lnTo>
                  <a:pt x="4320" y="0"/>
                </a:lnTo>
                <a:cubicBezTo>
                  <a:pt x="3131" y="0"/>
                  <a:pt x="2160" y="1212"/>
                  <a:pt x="2160" y="2700"/>
                </a:cubicBezTo>
                <a:lnTo>
                  <a:pt x="2160" y="14850"/>
                </a:lnTo>
                <a:cubicBezTo>
                  <a:pt x="2160" y="14850"/>
                  <a:pt x="532" y="17901"/>
                  <a:pt x="266" y="18402"/>
                </a:cubicBezTo>
                <a:cubicBezTo>
                  <a:pt x="0" y="18900"/>
                  <a:pt x="0" y="19188"/>
                  <a:pt x="0" y="19575"/>
                </a:cubicBezTo>
                <a:lnTo>
                  <a:pt x="0" y="20250"/>
                </a:lnTo>
                <a:cubicBezTo>
                  <a:pt x="0" y="20925"/>
                  <a:pt x="540" y="21600"/>
                  <a:pt x="1079" y="21600"/>
                </a:cubicBezTo>
                <a:lnTo>
                  <a:pt x="20521" y="21600"/>
                </a:lnTo>
                <a:cubicBezTo>
                  <a:pt x="21060" y="21600"/>
                  <a:pt x="21600" y="20925"/>
                  <a:pt x="21600" y="20250"/>
                </a:cubicBezTo>
                <a:lnTo>
                  <a:pt x="21600" y="19575"/>
                </a:lnTo>
                <a:cubicBezTo>
                  <a:pt x="21600" y="19188"/>
                  <a:pt x="21600" y="18900"/>
                  <a:pt x="21334" y="18402"/>
                </a:cubicBezTo>
                <a:close/>
              </a:path>
            </a:pathLst>
          </a:cu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anchor="ctr"/>
          <a:lstStyle/>
          <a:p>
            <a:pPr algn="ctr"/>
            <a:endParaRPr>
              <a:solidFill>
                <a:sysClr val="windowText" lastClr="000000"/>
              </a:solidFill>
              <a:cs typeface="+mn-ea"/>
              <a:sym typeface="+mn-lt"/>
            </a:endParaRPr>
          </a:p>
        </p:txBody>
      </p:sp>
      <p:sp>
        <p:nvSpPr>
          <p:cNvPr id="17" name="Rectangle 4"/>
          <p:cNvSpPr/>
          <p:nvPr/>
        </p:nvSpPr>
        <p:spPr>
          <a:xfrm>
            <a:off x="7413520" y="2057531"/>
            <a:ext cx="1415772" cy="3634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文泉驿微米黑" panose="020B0606030804020204" pitchFamily="34" charset="-122"/>
              </a:rPr>
              <a:t>添加您的标题</a:t>
            </a:r>
            <a:endParaRPr lang="zh-CN" altLang="en-US" sz="1600" dirty="0">
              <a:solidFill>
                <a:schemeClr val="bg1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  <a:cs typeface="文泉驿微米黑" panose="020B0606030804020204" pitchFamily="3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7413520" y="2348056"/>
            <a:ext cx="2599430" cy="4733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000" dirty="0">
                <a:solidFill>
                  <a:schemeClr val="bg1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文泉驿微米黑" panose="020B0606030804020204" pitchFamily="34" charset="-122"/>
              </a:rPr>
              <a:t>Ut wisi enim ad minim veniam, quis nostrud exerci tation</a:t>
            </a:r>
            <a:endParaRPr lang="zh-CN" altLang="en-US" sz="1000" dirty="0">
              <a:solidFill>
                <a:schemeClr val="bg1"/>
              </a:solidFill>
              <a:latin typeface="等线 Light" panose="02010600030101010101" pitchFamily="2" charset="-122"/>
              <a:ea typeface="等线 Light" panose="02010600030101010101" pitchFamily="2" charset="-122"/>
              <a:cs typeface="文泉驿微米黑" panose="020B0606030804020204" pitchFamily="34" charset="-122"/>
            </a:endParaRPr>
          </a:p>
        </p:txBody>
      </p:sp>
      <p:sp>
        <p:nvSpPr>
          <p:cNvPr id="19" name="Rectangle 4"/>
          <p:cNvSpPr/>
          <p:nvPr/>
        </p:nvSpPr>
        <p:spPr>
          <a:xfrm>
            <a:off x="8239455" y="3509321"/>
            <a:ext cx="1415772" cy="3634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文泉驿微米黑" panose="020B0606030804020204" pitchFamily="34" charset="-122"/>
              </a:rPr>
              <a:t>添加您的标题</a:t>
            </a:r>
            <a:endParaRPr lang="zh-CN" altLang="en-US" sz="1600" dirty="0">
              <a:solidFill>
                <a:schemeClr val="bg1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  <a:cs typeface="文泉驿微米黑" panose="020B0606030804020204" pitchFamily="34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8239455" y="3799846"/>
            <a:ext cx="2599430" cy="4733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000" dirty="0">
                <a:solidFill>
                  <a:schemeClr val="bg1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文泉驿微米黑" panose="020B0606030804020204" pitchFamily="34" charset="-122"/>
              </a:rPr>
              <a:t>Ut wisi enim ad minim veniam, quis nostrud exerci tation</a:t>
            </a:r>
            <a:endParaRPr lang="zh-CN" altLang="en-US" sz="1000" dirty="0">
              <a:solidFill>
                <a:schemeClr val="bg1"/>
              </a:solidFill>
              <a:latin typeface="等线 Light" panose="02010600030101010101" pitchFamily="2" charset="-122"/>
              <a:ea typeface="等线 Light" panose="02010600030101010101" pitchFamily="2" charset="-122"/>
              <a:cs typeface="文泉驿微米黑" panose="020B0606030804020204" pitchFamily="34" charset="-122"/>
            </a:endParaRPr>
          </a:p>
        </p:txBody>
      </p:sp>
      <p:sp>
        <p:nvSpPr>
          <p:cNvPr id="21" name="Rectangle 4"/>
          <p:cNvSpPr/>
          <p:nvPr/>
        </p:nvSpPr>
        <p:spPr>
          <a:xfrm>
            <a:off x="7413520" y="4906939"/>
            <a:ext cx="1415772" cy="3634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文泉驿微米黑" panose="020B0606030804020204" pitchFamily="34" charset="-122"/>
              </a:rPr>
              <a:t>添加您的标题</a:t>
            </a:r>
            <a:endParaRPr lang="zh-CN" altLang="en-US" sz="1600" dirty="0">
              <a:solidFill>
                <a:schemeClr val="bg1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  <a:cs typeface="文泉驿微米黑" panose="020B0606030804020204" pitchFamily="34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7413520" y="5197464"/>
            <a:ext cx="2599430" cy="4733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000" dirty="0">
                <a:solidFill>
                  <a:schemeClr val="bg1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文泉驿微米黑" panose="020B0606030804020204" pitchFamily="34" charset="-122"/>
              </a:rPr>
              <a:t>Ut wisi enim ad minim veniam, quis nostrud exerci tation</a:t>
            </a:r>
            <a:endParaRPr lang="zh-CN" altLang="en-US" sz="1000" dirty="0">
              <a:solidFill>
                <a:schemeClr val="bg1"/>
              </a:solidFill>
              <a:latin typeface="等线 Light" panose="02010600030101010101" pitchFamily="2" charset="-122"/>
              <a:ea typeface="等线 Light" panose="02010600030101010101" pitchFamily="2" charset="-122"/>
              <a:cs typeface="文泉驿微米黑" panose="020B0606030804020204" pitchFamily="34" charset="-122"/>
            </a:endParaRPr>
          </a:p>
        </p:txBody>
      </p:sp>
      <p:sp>
        <p:nvSpPr>
          <p:cNvPr id="23" name="Rectangle 4"/>
          <p:cNvSpPr/>
          <p:nvPr/>
        </p:nvSpPr>
        <p:spPr>
          <a:xfrm>
            <a:off x="3353384" y="2027813"/>
            <a:ext cx="1415772" cy="3634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12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文泉驿微米黑" panose="020B0606030804020204" pitchFamily="34" charset="-122"/>
              </a:rPr>
              <a:t>添加您的标题</a:t>
            </a:r>
            <a:endParaRPr lang="zh-CN" altLang="en-US" sz="1600" dirty="0">
              <a:solidFill>
                <a:schemeClr val="bg1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  <a:cs typeface="文泉驿微米黑" panose="020B0606030804020204" pitchFamily="34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2178701" y="2346903"/>
            <a:ext cx="2599430" cy="4733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1000" dirty="0">
                <a:solidFill>
                  <a:schemeClr val="bg1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文泉驿微米黑" panose="020B0606030804020204" pitchFamily="34" charset="-122"/>
              </a:rPr>
              <a:t>Ut wisi enim ad minim veniam, quis nostrud exerci tation</a:t>
            </a:r>
            <a:endParaRPr lang="zh-CN" altLang="en-US" sz="1000" dirty="0">
              <a:solidFill>
                <a:schemeClr val="bg1"/>
              </a:solidFill>
              <a:latin typeface="等线 Light" panose="02010600030101010101" pitchFamily="2" charset="-122"/>
              <a:ea typeface="等线 Light" panose="02010600030101010101" pitchFamily="2" charset="-122"/>
              <a:cs typeface="文泉驿微米黑" panose="020B0606030804020204" pitchFamily="34" charset="-122"/>
            </a:endParaRPr>
          </a:p>
        </p:txBody>
      </p:sp>
      <p:sp>
        <p:nvSpPr>
          <p:cNvPr id="25" name="Rectangle 4"/>
          <p:cNvSpPr/>
          <p:nvPr/>
        </p:nvSpPr>
        <p:spPr>
          <a:xfrm>
            <a:off x="3353384" y="4801656"/>
            <a:ext cx="1415772" cy="3634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12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文泉驿微米黑" panose="020B0606030804020204" pitchFamily="34" charset="-122"/>
              </a:rPr>
              <a:t>添加您的标题</a:t>
            </a:r>
            <a:endParaRPr lang="zh-CN" altLang="en-US" sz="1600" dirty="0">
              <a:solidFill>
                <a:schemeClr val="bg1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  <a:cs typeface="文泉驿微米黑" panose="020B0606030804020204" pitchFamily="34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2178701" y="5120746"/>
            <a:ext cx="2599430" cy="4733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1000" dirty="0">
                <a:solidFill>
                  <a:schemeClr val="bg1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文泉驿微米黑" panose="020B0606030804020204" pitchFamily="34" charset="-122"/>
              </a:rPr>
              <a:t>Ut wisi enim ad minim veniam, quis nostrud exerci tation</a:t>
            </a:r>
            <a:endParaRPr lang="zh-CN" altLang="en-US" sz="1000" dirty="0">
              <a:solidFill>
                <a:schemeClr val="bg1"/>
              </a:solidFill>
              <a:latin typeface="等线 Light" panose="02010600030101010101" pitchFamily="2" charset="-122"/>
              <a:ea typeface="等线 Light" panose="02010600030101010101" pitchFamily="2" charset="-122"/>
              <a:cs typeface="文泉驿微米黑" panose="020B0606030804020204" pitchFamily="34" charset="-122"/>
            </a:endParaRPr>
          </a:p>
        </p:txBody>
      </p:sp>
      <p:sp>
        <p:nvSpPr>
          <p:cNvPr id="27" name="Rectangle 4"/>
          <p:cNvSpPr/>
          <p:nvPr/>
        </p:nvSpPr>
        <p:spPr>
          <a:xfrm>
            <a:off x="2541513" y="3428389"/>
            <a:ext cx="1415772" cy="3634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12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文泉驿微米黑" panose="020B0606030804020204" pitchFamily="34" charset="-122"/>
              </a:rPr>
              <a:t>添加您的标题</a:t>
            </a:r>
            <a:endParaRPr lang="zh-CN" altLang="en-US" sz="1600" dirty="0">
              <a:solidFill>
                <a:schemeClr val="bg1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  <a:cs typeface="文泉驿微米黑" panose="020B0606030804020204" pitchFamily="34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1366830" y="3747479"/>
            <a:ext cx="2599430" cy="4733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1000" dirty="0">
                <a:solidFill>
                  <a:schemeClr val="bg1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文泉驿微米黑" panose="020B0606030804020204" pitchFamily="34" charset="-122"/>
              </a:rPr>
              <a:t>Ut wisi enim ad minim veniam, quis nostrud exerci tation</a:t>
            </a:r>
            <a:endParaRPr lang="zh-CN" altLang="en-US" sz="1000" dirty="0">
              <a:solidFill>
                <a:schemeClr val="bg1"/>
              </a:solidFill>
              <a:latin typeface="等线 Light" panose="02010600030101010101" pitchFamily="2" charset="-122"/>
              <a:ea typeface="等线 Light" panose="02010600030101010101" pitchFamily="2" charset="-122"/>
              <a:cs typeface="文泉驿微米黑" panose="020B0606030804020204" pitchFamily="34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999839" y="741256"/>
            <a:ext cx="2441695" cy="1446550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algn="ctr"/>
            <a:r>
              <a:rPr lang="zh-CN" altLang="en-US" sz="8800" dirty="0">
                <a:solidFill>
                  <a:schemeClr val="bg1"/>
                </a:solidFill>
                <a:effectLst>
                  <a:outerShdw blurRad="127000" dist="114300" dir="2700000" algn="tl" rotWithShape="0">
                    <a:prstClr val="black">
                      <a:alpha val="45000"/>
                    </a:prstClr>
                  </a:outerShdw>
                </a:effectLst>
                <a:latin typeface="字酷堂黄楷体(个人非商业版)" panose="02010609030101010101" pitchFamily="49" charset="-122"/>
                <a:ea typeface="字酷堂黄楷体(个人非商业版)" panose="02010609030101010101" pitchFamily="49" charset="-122"/>
              </a:rPr>
              <a:t>目录</a:t>
            </a:r>
            <a:endParaRPr lang="zh-CN" altLang="en-US" sz="8800" dirty="0">
              <a:solidFill>
                <a:schemeClr val="bg1"/>
              </a:solidFill>
              <a:effectLst>
                <a:outerShdw blurRad="127000" dist="114300" dir="2700000" algn="tl" rotWithShape="0">
                  <a:prstClr val="black">
                    <a:alpha val="45000"/>
                  </a:prstClr>
                </a:outerShdw>
              </a:effectLst>
              <a:latin typeface="字酷堂黄楷体(个人非商业版)" panose="02010609030101010101" pitchFamily="49" charset="-122"/>
              <a:ea typeface="字酷堂黄楷体(个人非商业版)" panose="02010609030101010101" pitchFamily="49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298208" y="1705819"/>
            <a:ext cx="14595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思源宋体 Light" panose="02020300000000000000" pitchFamily="18" charset="-122"/>
                <a:ea typeface="思源宋体 Light" panose="02020300000000000000" pitchFamily="18" charset="-122"/>
                <a:cs typeface="+mn-ea"/>
                <a:sym typeface="微软雅黑 Light" panose="020B0502040204020203" pitchFamily="34" charset="-122"/>
              </a:rPr>
              <a:t>CONTENTS</a:t>
            </a:r>
            <a:endParaRPr lang="en-US" altLang="zh-CN" dirty="0">
              <a:solidFill>
                <a:schemeClr val="bg1"/>
              </a:solidFill>
              <a:latin typeface="思源宋体 Light" panose="02020300000000000000" pitchFamily="18" charset="-122"/>
              <a:ea typeface="思源宋体 Light" panose="02020300000000000000" pitchFamily="18" charset="-122"/>
              <a:cs typeface="+mn-ea"/>
              <a:sym typeface="微软雅黑 Light" panose="020B0502040204020203" pitchFamily="34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1335314" y="2187806"/>
            <a:ext cx="9216572" cy="0"/>
          </a:xfrm>
          <a:prstGeom prst="line">
            <a:avLst/>
          </a:prstGeom>
          <a:ln w="9525">
            <a:solidFill>
              <a:schemeClr val="bg1">
                <a:alpha val="8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3201680" y="2235093"/>
            <a:ext cx="954108" cy="1015663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algn="ctr"/>
            <a:r>
              <a:rPr lang="zh-CN" altLang="en-US" sz="6000" dirty="0">
                <a:solidFill>
                  <a:schemeClr val="bg1"/>
                </a:solidFill>
                <a:effectLst>
                  <a:outerShdw blurRad="127000" dist="114300" dir="2700000" algn="tl" rotWithShape="0">
                    <a:prstClr val="black">
                      <a:alpha val="45000"/>
                    </a:prstClr>
                  </a:outerShdw>
                </a:effectLst>
                <a:latin typeface="字酷堂黄楷体(个人非商业版)" panose="02010609030101010101" pitchFamily="49" charset="-122"/>
                <a:ea typeface="字酷堂黄楷体(个人非商业版)" panose="02010609030101010101" pitchFamily="49" charset="-122"/>
              </a:rPr>
              <a:t>一</a:t>
            </a:r>
            <a:endParaRPr lang="zh-CN" altLang="en-US" sz="6000" dirty="0">
              <a:solidFill>
                <a:schemeClr val="bg1"/>
              </a:solidFill>
              <a:effectLst>
                <a:outerShdw blurRad="127000" dist="114300" dir="2700000" algn="tl" rotWithShape="0">
                  <a:prstClr val="black">
                    <a:alpha val="45000"/>
                  </a:prstClr>
                </a:outerShdw>
              </a:effectLst>
              <a:latin typeface="字酷堂黄楷体(个人非商业版)" panose="02010609030101010101" pitchFamily="49" charset="-122"/>
              <a:ea typeface="字酷堂黄楷体(个人非商业版)" panose="02010609030101010101" pitchFamily="49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151336" y="2235093"/>
            <a:ext cx="954108" cy="1015663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algn="ctr"/>
            <a:r>
              <a:rPr lang="zh-CN" altLang="en-US" sz="6000" dirty="0">
                <a:solidFill>
                  <a:schemeClr val="bg1"/>
                </a:solidFill>
                <a:effectLst>
                  <a:outerShdw blurRad="127000" dist="114300" dir="2700000" algn="tl" rotWithShape="0">
                    <a:prstClr val="black">
                      <a:alpha val="45000"/>
                    </a:prstClr>
                  </a:outerShdw>
                </a:effectLst>
                <a:latin typeface="字酷堂黄楷体(个人非商业版)" panose="02010609030101010101" pitchFamily="49" charset="-122"/>
                <a:ea typeface="字酷堂黄楷体(个人非商业版)" panose="02010609030101010101" pitchFamily="49" charset="-122"/>
              </a:rPr>
              <a:t>二</a:t>
            </a:r>
            <a:endParaRPr lang="zh-CN" altLang="en-US" sz="6000" dirty="0">
              <a:solidFill>
                <a:schemeClr val="bg1"/>
              </a:solidFill>
              <a:effectLst>
                <a:outerShdw blurRad="127000" dist="114300" dir="2700000" algn="tl" rotWithShape="0">
                  <a:prstClr val="black">
                    <a:alpha val="45000"/>
                  </a:prstClr>
                </a:outerShdw>
              </a:effectLst>
              <a:latin typeface="字酷堂黄楷体(个人非商业版)" panose="02010609030101010101" pitchFamily="49" charset="-122"/>
              <a:ea typeface="字酷堂黄楷体(个人非商业版)" panose="02010609030101010101" pitchFamily="49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071966" y="2235093"/>
            <a:ext cx="954108" cy="1015663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algn="ctr"/>
            <a:r>
              <a:rPr lang="zh-CN" altLang="en-US" sz="6000" dirty="0">
                <a:solidFill>
                  <a:schemeClr val="bg1"/>
                </a:solidFill>
                <a:effectLst>
                  <a:outerShdw blurRad="127000" dist="114300" dir="2700000" algn="tl" rotWithShape="0">
                    <a:prstClr val="black">
                      <a:alpha val="45000"/>
                    </a:prstClr>
                  </a:outerShdw>
                </a:effectLst>
                <a:latin typeface="字酷堂黄楷体(个人非商业版)" panose="02010609030101010101" pitchFamily="49" charset="-122"/>
                <a:ea typeface="字酷堂黄楷体(个人非商业版)" panose="02010609030101010101" pitchFamily="49" charset="-122"/>
              </a:rPr>
              <a:t>三</a:t>
            </a:r>
            <a:endParaRPr lang="zh-CN" altLang="en-US" sz="6000" dirty="0">
              <a:solidFill>
                <a:schemeClr val="bg1"/>
              </a:solidFill>
              <a:effectLst>
                <a:outerShdw blurRad="127000" dist="114300" dir="2700000" algn="tl" rotWithShape="0">
                  <a:prstClr val="black">
                    <a:alpha val="45000"/>
                  </a:prstClr>
                </a:outerShdw>
              </a:effectLst>
              <a:latin typeface="字酷堂黄楷体(个人非商业版)" panose="02010609030101010101" pitchFamily="49" charset="-122"/>
              <a:ea typeface="字酷堂黄楷体(个人非商业版)" panose="02010609030101010101" pitchFamily="49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992595" y="2235093"/>
            <a:ext cx="954108" cy="1015663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algn="ctr"/>
            <a:r>
              <a:rPr lang="zh-CN" altLang="en-US" sz="6000" dirty="0">
                <a:solidFill>
                  <a:schemeClr val="bg1"/>
                </a:solidFill>
                <a:effectLst>
                  <a:outerShdw blurRad="127000" dist="114300" dir="2700000" algn="tl" rotWithShape="0">
                    <a:prstClr val="black">
                      <a:alpha val="45000"/>
                    </a:prstClr>
                  </a:outerShdw>
                </a:effectLst>
                <a:latin typeface="字酷堂黄楷体(个人非商业版)" panose="02010609030101010101" pitchFamily="49" charset="-122"/>
                <a:ea typeface="字酷堂黄楷体(个人非商业版)" panose="02010609030101010101" pitchFamily="49" charset="-122"/>
              </a:rPr>
              <a:t>四</a:t>
            </a:r>
            <a:endParaRPr lang="zh-CN" altLang="en-US" sz="6000" dirty="0">
              <a:solidFill>
                <a:schemeClr val="bg1"/>
              </a:solidFill>
              <a:effectLst>
                <a:outerShdw blurRad="127000" dist="114300" dir="2700000" algn="tl" rotWithShape="0">
                  <a:prstClr val="black">
                    <a:alpha val="45000"/>
                  </a:prstClr>
                </a:outerShdw>
              </a:effectLst>
              <a:latin typeface="字酷堂黄楷体(个人非商业版)" panose="02010609030101010101" pitchFamily="49" charset="-122"/>
              <a:ea typeface="字酷堂黄楷体(个人非商业版)" panose="02010609030101010101" pitchFamily="49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279449" y="3195911"/>
            <a:ext cx="800219" cy="229806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4000" spc="300" dirty="0">
                <a:solidFill>
                  <a:schemeClr val="bg1"/>
                </a:solidFill>
                <a:effectLst>
                  <a:outerShdw blurRad="127000" dist="114300" dir="2700000" algn="tl" rotWithShape="0">
                    <a:prstClr val="black">
                      <a:alpha val="45000"/>
                    </a:prstClr>
                  </a:outerShdw>
                </a:effectLst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时间地点</a:t>
            </a:r>
            <a:endParaRPr lang="zh-CN" altLang="en-US" sz="4000" spc="300" dirty="0">
              <a:solidFill>
                <a:schemeClr val="bg1"/>
              </a:solidFill>
              <a:effectLst>
                <a:outerShdw blurRad="127000" dist="114300" dir="2700000" algn="tl" rotWithShape="0">
                  <a:prstClr val="black">
                    <a:alpha val="45000"/>
                  </a:prstClr>
                </a:outerShdw>
              </a:effectLst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209847" y="3195911"/>
            <a:ext cx="800219" cy="229806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4000" spc="300" dirty="0">
                <a:solidFill>
                  <a:schemeClr val="bg1"/>
                </a:solidFill>
                <a:effectLst>
                  <a:outerShdw blurRad="127000" dist="114300" dir="2700000" algn="tl" rotWithShape="0">
                    <a:prstClr val="black">
                      <a:alpha val="45000"/>
                    </a:prstClr>
                  </a:outerShdw>
                </a:effectLst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实施步骤</a:t>
            </a:r>
            <a:endParaRPr lang="zh-CN" altLang="en-US" sz="4000" spc="300" dirty="0">
              <a:solidFill>
                <a:schemeClr val="bg1"/>
              </a:solidFill>
              <a:effectLst>
                <a:outerShdw blurRad="127000" dist="114300" dir="2700000" algn="tl" rotWithShape="0">
                  <a:prstClr val="black">
                    <a:alpha val="45000"/>
                  </a:prstClr>
                </a:outerShdw>
              </a:effectLst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7140245" y="3195911"/>
            <a:ext cx="800219" cy="229806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4000" spc="300" dirty="0">
                <a:solidFill>
                  <a:schemeClr val="bg1"/>
                </a:solidFill>
                <a:effectLst>
                  <a:outerShdw blurRad="127000" dist="114300" dir="2700000" algn="tl" rotWithShape="0">
                    <a:prstClr val="black">
                      <a:alpha val="45000"/>
                    </a:prstClr>
                  </a:outerShdw>
                </a:effectLst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规范要求</a:t>
            </a:r>
            <a:endParaRPr lang="zh-CN" altLang="en-US" sz="4000" spc="300" dirty="0">
              <a:solidFill>
                <a:schemeClr val="bg1"/>
              </a:solidFill>
              <a:effectLst>
                <a:outerShdw blurRad="127000" dist="114300" dir="2700000" algn="tl" rotWithShape="0">
                  <a:prstClr val="black">
                    <a:alpha val="45000"/>
                  </a:prstClr>
                </a:outerShdw>
              </a:effectLst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9070643" y="3195911"/>
            <a:ext cx="800219" cy="229806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4000" spc="300" dirty="0">
                <a:solidFill>
                  <a:schemeClr val="bg1"/>
                </a:solidFill>
                <a:effectLst>
                  <a:outerShdw blurRad="127000" dist="114300" dir="2700000" algn="tl" rotWithShape="0">
                    <a:prstClr val="black">
                      <a:alpha val="45000"/>
                    </a:prstClr>
                  </a:outerShdw>
                </a:effectLst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应急预案</a:t>
            </a:r>
            <a:endParaRPr lang="zh-CN" altLang="en-US" sz="4000" spc="300" dirty="0">
              <a:solidFill>
                <a:schemeClr val="bg1"/>
              </a:solidFill>
              <a:effectLst>
                <a:outerShdw blurRad="127000" dist="114300" dir="2700000" algn="tl" rotWithShape="0">
                  <a:prstClr val="black">
                    <a:alpha val="45000"/>
                  </a:prstClr>
                </a:outerShdw>
              </a:effectLst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289709" y="306340"/>
            <a:ext cx="2031326" cy="646331"/>
          </a:xfrm>
          <a:prstGeom prst="rect">
            <a:avLst/>
          </a:prstGeom>
        </p:spPr>
        <p:txBody>
          <a:bodyPr vert="horz" wrap="none">
            <a:spAutoFit/>
          </a:bodyPr>
          <a:lstStyle/>
          <a:p>
            <a:pPr algn="ctr"/>
            <a:r>
              <a:rPr lang="zh-CN" altLang="en-US" sz="3600" dirty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添加标题</a:t>
            </a:r>
            <a:endParaRPr lang="zh-CN" altLang="en-US" sz="3600" dirty="0">
              <a:solidFill>
                <a:schemeClr val="bg1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098150" y="897465"/>
            <a:ext cx="2414444" cy="338554"/>
          </a:xfrm>
          <a:prstGeom prst="rect">
            <a:avLst/>
          </a:prstGeom>
        </p:spPr>
        <p:txBody>
          <a:bodyPr vert="horz" wrap="none">
            <a:spAutoFit/>
          </a:bodyPr>
          <a:lstStyle/>
          <a:p>
            <a:pPr algn="ctr"/>
            <a:r>
              <a:rPr lang="en-US" altLang="zh-CN" sz="1600" spc="300" dirty="0">
                <a:solidFill>
                  <a:schemeClr val="bg1"/>
                </a:solidFill>
                <a:latin typeface="+mj-ea"/>
                <a:ea typeface="+mj-ea"/>
              </a:rPr>
              <a:t>ADD A TITLE HERE</a:t>
            </a:r>
            <a:endParaRPr lang="zh-CN" altLang="en-US" sz="1600" spc="3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4" name="íṥļïḋè"/>
          <p:cNvSpPr/>
          <p:nvPr/>
        </p:nvSpPr>
        <p:spPr bwMode="auto">
          <a:xfrm>
            <a:off x="1994495" y="2734413"/>
            <a:ext cx="744052" cy="762000"/>
          </a:xfrm>
          <a:custGeom>
            <a:avLst/>
            <a:gdLst>
              <a:gd name="T0" fmla="*/ 1547 w 10400"/>
              <a:gd name="T1" fmla="*/ 9330 h 10667"/>
              <a:gd name="T2" fmla="*/ 3077 w 10400"/>
              <a:gd name="T3" fmla="*/ 9013 h 10667"/>
              <a:gd name="T4" fmla="*/ 6114 w 10400"/>
              <a:gd name="T5" fmla="*/ 9700 h 10667"/>
              <a:gd name="T6" fmla="*/ 6806 w 10400"/>
              <a:gd name="T7" fmla="*/ 8539 h 10667"/>
              <a:gd name="T8" fmla="*/ 4079 w 10400"/>
              <a:gd name="T9" fmla="*/ 1127 h 10667"/>
              <a:gd name="T10" fmla="*/ 5193 w 10400"/>
              <a:gd name="T11" fmla="*/ 2254 h 10667"/>
              <a:gd name="T12" fmla="*/ 6352 w 10400"/>
              <a:gd name="T13" fmla="*/ 3340 h 10667"/>
              <a:gd name="T14" fmla="*/ 6296 w 10400"/>
              <a:gd name="T15" fmla="*/ 5841 h 10667"/>
              <a:gd name="T16" fmla="*/ 5318 w 10400"/>
              <a:gd name="T17" fmla="*/ 6578 h 10667"/>
              <a:gd name="T18" fmla="*/ 4851 w 10400"/>
              <a:gd name="T19" fmla="*/ 10126 h 10667"/>
              <a:gd name="T20" fmla="*/ 4154 w 10400"/>
              <a:gd name="T21" fmla="*/ 5500 h 10667"/>
              <a:gd name="T22" fmla="*/ 993 w 10400"/>
              <a:gd name="T23" fmla="*/ 1669 h 10667"/>
              <a:gd name="T24" fmla="*/ 4493 w 10400"/>
              <a:gd name="T25" fmla="*/ 2470 h 10667"/>
              <a:gd name="T26" fmla="*/ 5203 w 10400"/>
              <a:gd name="T27" fmla="*/ 5915 h 10667"/>
              <a:gd name="T28" fmla="*/ 5890 w 10400"/>
              <a:gd name="T29" fmla="*/ 2481 h 10667"/>
              <a:gd name="T30" fmla="*/ 9353 w 10400"/>
              <a:gd name="T31" fmla="*/ 1669 h 10667"/>
              <a:gd name="T32" fmla="*/ 8900 w 10400"/>
              <a:gd name="T33" fmla="*/ 5088 h 10667"/>
              <a:gd name="T34" fmla="*/ 8763 w 10400"/>
              <a:gd name="T35" fmla="*/ 4301 h 10667"/>
              <a:gd name="T36" fmla="*/ 7729 w 10400"/>
              <a:gd name="T37" fmla="*/ 3953 h 10667"/>
              <a:gd name="T38" fmla="*/ 8505 w 10400"/>
              <a:gd name="T39" fmla="*/ 5505 h 10667"/>
              <a:gd name="T40" fmla="*/ 8530 w 10400"/>
              <a:gd name="T41" fmla="*/ 6867 h 10667"/>
              <a:gd name="T42" fmla="*/ 9012 w 10400"/>
              <a:gd name="T43" fmla="*/ 6736 h 10667"/>
              <a:gd name="T44" fmla="*/ 9315 w 10400"/>
              <a:gd name="T45" fmla="*/ 6686 h 10667"/>
              <a:gd name="T46" fmla="*/ 9046 w 10400"/>
              <a:gd name="T47" fmla="*/ 4530 h 10667"/>
              <a:gd name="T48" fmla="*/ 9997 w 10400"/>
              <a:gd name="T49" fmla="*/ 3776 h 10667"/>
              <a:gd name="T50" fmla="*/ 8844 w 10400"/>
              <a:gd name="T51" fmla="*/ 4304 h 10667"/>
              <a:gd name="T52" fmla="*/ 8790 w 10400"/>
              <a:gd name="T53" fmla="*/ 3675 h 10667"/>
              <a:gd name="T54" fmla="*/ 9514 w 10400"/>
              <a:gd name="T55" fmla="*/ 6418 h 10667"/>
              <a:gd name="T56" fmla="*/ 9245 w 10400"/>
              <a:gd name="T57" fmla="*/ 6917 h 10667"/>
              <a:gd name="T58" fmla="*/ 7957 w 10400"/>
              <a:gd name="T59" fmla="*/ 6629 h 10667"/>
              <a:gd name="T60" fmla="*/ 7308 w 10400"/>
              <a:gd name="T61" fmla="*/ 6762 h 10667"/>
              <a:gd name="T62" fmla="*/ 9494 w 10400"/>
              <a:gd name="T63" fmla="*/ 6253 h 10667"/>
              <a:gd name="T64" fmla="*/ 577 w 10400"/>
              <a:gd name="T65" fmla="*/ 3770 h 10667"/>
              <a:gd name="T66" fmla="*/ 1355 w 10400"/>
              <a:gd name="T67" fmla="*/ 4518 h 10667"/>
              <a:gd name="T68" fmla="*/ 1282 w 10400"/>
              <a:gd name="T69" fmla="*/ 5462 h 10667"/>
              <a:gd name="T70" fmla="*/ 1236 w 10400"/>
              <a:gd name="T71" fmla="*/ 6867 h 10667"/>
              <a:gd name="T72" fmla="*/ 1718 w 10400"/>
              <a:gd name="T73" fmla="*/ 6728 h 10667"/>
              <a:gd name="T74" fmla="*/ 2022 w 10400"/>
              <a:gd name="T75" fmla="*/ 6694 h 10667"/>
              <a:gd name="T76" fmla="*/ 1843 w 10400"/>
              <a:gd name="T77" fmla="*/ 4519 h 10667"/>
              <a:gd name="T78" fmla="*/ 2505 w 10400"/>
              <a:gd name="T79" fmla="*/ 3770 h 10667"/>
              <a:gd name="T80" fmla="*/ 1608 w 10400"/>
              <a:gd name="T81" fmla="*/ 5217 h 10667"/>
              <a:gd name="T82" fmla="*/ 1557 w 10400"/>
              <a:gd name="T83" fmla="*/ 4304 h 10667"/>
              <a:gd name="T84" fmla="*/ 1610 w 10400"/>
              <a:gd name="T85" fmla="*/ 3675 h 10667"/>
              <a:gd name="T86" fmla="*/ 1898 w 10400"/>
              <a:gd name="T87" fmla="*/ 3969 h 10667"/>
              <a:gd name="T88" fmla="*/ 1547 w 10400"/>
              <a:gd name="T89" fmla="*/ 7324 h 10667"/>
              <a:gd name="T90" fmla="*/ 2189 w 10400"/>
              <a:gd name="T91" fmla="*/ 6405 h 10667"/>
              <a:gd name="T92" fmla="*/ 1172 w 10400"/>
              <a:gd name="T93" fmla="*/ 6918 h 10667"/>
              <a:gd name="T94" fmla="*/ 669 w 10400"/>
              <a:gd name="T95" fmla="*/ 6629 h 106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10400" h="10667">
                <a:moveTo>
                  <a:pt x="8838" y="9330"/>
                </a:moveTo>
                <a:cubicBezTo>
                  <a:pt x="8838" y="10067"/>
                  <a:pt x="7206" y="10667"/>
                  <a:pt x="5192" y="10667"/>
                </a:cubicBezTo>
                <a:cubicBezTo>
                  <a:pt x="3180" y="10667"/>
                  <a:pt x="1547" y="10067"/>
                  <a:pt x="1547" y="9330"/>
                </a:cubicBezTo>
                <a:cubicBezTo>
                  <a:pt x="1547" y="8797"/>
                  <a:pt x="2406" y="8341"/>
                  <a:pt x="3638" y="8128"/>
                </a:cubicBezTo>
                <a:lnTo>
                  <a:pt x="3638" y="8495"/>
                </a:lnTo>
                <a:cubicBezTo>
                  <a:pt x="3293" y="8632"/>
                  <a:pt x="3077" y="8813"/>
                  <a:pt x="3077" y="9013"/>
                </a:cubicBezTo>
                <a:cubicBezTo>
                  <a:pt x="3077" y="9437"/>
                  <a:pt x="4015" y="9781"/>
                  <a:pt x="5171" y="9781"/>
                </a:cubicBezTo>
                <a:cubicBezTo>
                  <a:pt x="5497" y="9781"/>
                  <a:pt x="5802" y="9751"/>
                  <a:pt x="6077" y="9703"/>
                </a:cubicBezTo>
                <a:cubicBezTo>
                  <a:pt x="6090" y="9702"/>
                  <a:pt x="6102" y="9702"/>
                  <a:pt x="6114" y="9700"/>
                </a:cubicBezTo>
                <a:cubicBezTo>
                  <a:pt x="6165" y="9694"/>
                  <a:pt x="6212" y="9682"/>
                  <a:pt x="6259" y="9666"/>
                </a:cubicBezTo>
                <a:cubicBezTo>
                  <a:pt x="6859" y="9531"/>
                  <a:pt x="7264" y="9290"/>
                  <a:pt x="7264" y="9013"/>
                </a:cubicBezTo>
                <a:cubicBezTo>
                  <a:pt x="7264" y="8834"/>
                  <a:pt x="7090" y="8669"/>
                  <a:pt x="6806" y="8539"/>
                </a:cubicBezTo>
                <a:lnTo>
                  <a:pt x="6806" y="8137"/>
                </a:lnTo>
                <a:cubicBezTo>
                  <a:pt x="8006" y="8356"/>
                  <a:pt x="8838" y="8805"/>
                  <a:pt x="8838" y="9330"/>
                </a:cubicBezTo>
                <a:close/>
                <a:moveTo>
                  <a:pt x="4079" y="1127"/>
                </a:moveTo>
                <a:cubicBezTo>
                  <a:pt x="4079" y="504"/>
                  <a:pt x="4578" y="0"/>
                  <a:pt x="5193" y="0"/>
                </a:cubicBezTo>
                <a:cubicBezTo>
                  <a:pt x="5807" y="0"/>
                  <a:pt x="6305" y="504"/>
                  <a:pt x="6305" y="1127"/>
                </a:cubicBezTo>
                <a:cubicBezTo>
                  <a:pt x="6305" y="1750"/>
                  <a:pt x="5807" y="2254"/>
                  <a:pt x="5193" y="2254"/>
                </a:cubicBezTo>
                <a:cubicBezTo>
                  <a:pt x="4578" y="2254"/>
                  <a:pt x="4079" y="1750"/>
                  <a:pt x="4079" y="1127"/>
                </a:cubicBezTo>
                <a:close/>
                <a:moveTo>
                  <a:pt x="9353" y="1669"/>
                </a:moveTo>
                <a:cubicBezTo>
                  <a:pt x="8800" y="2578"/>
                  <a:pt x="7557" y="3340"/>
                  <a:pt x="6352" y="3340"/>
                </a:cubicBezTo>
                <a:cubicBezTo>
                  <a:pt x="6274" y="3340"/>
                  <a:pt x="6196" y="3336"/>
                  <a:pt x="6118" y="3330"/>
                </a:cubicBezTo>
                <a:cubicBezTo>
                  <a:pt x="6142" y="3615"/>
                  <a:pt x="6252" y="4928"/>
                  <a:pt x="6282" y="5755"/>
                </a:cubicBezTo>
                <a:cubicBezTo>
                  <a:pt x="6288" y="5783"/>
                  <a:pt x="6294" y="5811"/>
                  <a:pt x="6296" y="5841"/>
                </a:cubicBezTo>
                <a:lnTo>
                  <a:pt x="6568" y="10087"/>
                </a:lnTo>
                <a:cubicBezTo>
                  <a:pt x="6586" y="10373"/>
                  <a:pt x="5564" y="10428"/>
                  <a:pt x="5546" y="10154"/>
                </a:cubicBezTo>
                <a:lnTo>
                  <a:pt x="5318" y="6578"/>
                </a:lnTo>
                <a:cubicBezTo>
                  <a:pt x="5280" y="6574"/>
                  <a:pt x="5244" y="6567"/>
                  <a:pt x="5206" y="6567"/>
                </a:cubicBezTo>
                <a:cubicBezTo>
                  <a:pt x="5174" y="6567"/>
                  <a:pt x="5136" y="6577"/>
                  <a:pt x="5099" y="6587"/>
                </a:cubicBezTo>
                <a:lnTo>
                  <a:pt x="4851" y="10126"/>
                </a:lnTo>
                <a:cubicBezTo>
                  <a:pt x="4832" y="10398"/>
                  <a:pt x="3810" y="10338"/>
                  <a:pt x="3830" y="10052"/>
                </a:cubicBezTo>
                <a:lnTo>
                  <a:pt x="4144" y="5559"/>
                </a:lnTo>
                <a:cubicBezTo>
                  <a:pt x="4146" y="5538"/>
                  <a:pt x="4150" y="5520"/>
                  <a:pt x="4154" y="5500"/>
                </a:cubicBezTo>
                <a:cubicBezTo>
                  <a:pt x="4199" y="4432"/>
                  <a:pt x="4252" y="3400"/>
                  <a:pt x="4257" y="3326"/>
                </a:cubicBezTo>
                <a:cubicBezTo>
                  <a:pt x="4169" y="3334"/>
                  <a:pt x="4081" y="3340"/>
                  <a:pt x="3994" y="3340"/>
                </a:cubicBezTo>
                <a:cubicBezTo>
                  <a:pt x="2788" y="3340"/>
                  <a:pt x="1546" y="2578"/>
                  <a:pt x="993" y="1669"/>
                </a:cubicBezTo>
                <a:cubicBezTo>
                  <a:pt x="879" y="1481"/>
                  <a:pt x="936" y="1235"/>
                  <a:pt x="1122" y="1120"/>
                </a:cubicBezTo>
                <a:cubicBezTo>
                  <a:pt x="1308" y="1003"/>
                  <a:pt x="1551" y="1062"/>
                  <a:pt x="1665" y="1250"/>
                </a:cubicBezTo>
                <a:cubicBezTo>
                  <a:pt x="2166" y="2073"/>
                  <a:pt x="3484" y="2756"/>
                  <a:pt x="4493" y="2470"/>
                </a:cubicBezTo>
                <a:cubicBezTo>
                  <a:pt x="4663" y="2411"/>
                  <a:pt x="4865" y="2374"/>
                  <a:pt x="5089" y="2365"/>
                </a:cubicBezTo>
                <a:lnTo>
                  <a:pt x="4729" y="5423"/>
                </a:lnTo>
                <a:lnTo>
                  <a:pt x="5203" y="5915"/>
                </a:lnTo>
                <a:lnTo>
                  <a:pt x="5617" y="5423"/>
                </a:lnTo>
                <a:lnTo>
                  <a:pt x="5330" y="2373"/>
                </a:lnTo>
                <a:cubicBezTo>
                  <a:pt x="5531" y="2387"/>
                  <a:pt x="5725" y="2423"/>
                  <a:pt x="5890" y="2481"/>
                </a:cubicBezTo>
                <a:cubicBezTo>
                  <a:pt x="6894" y="2741"/>
                  <a:pt x="8187" y="2063"/>
                  <a:pt x="8681" y="1250"/>
                </a:cubicBezTo>
                <a:cubicBezTo>
                  <a:pt x="8795" y="1062"/>
                  <a:pt x="9038" y="1003"/>
                  <a:pt x="9224" y="1119"/>
                </a:cubicBezTo>
                <a:cubicBezTo>
                  <a:pt x="9410" y="1235"/>
                  <a:pt x="9468" y="1481"/>
                  <a:pt x="9353" y="1669"/>
                </a:cubicBezTo>
                <a:close/>
                <a:moveTo>
                  <a:pt x="8844" y="4304"/>
                </a:moveTo>
                <a:cubicBezTo>
                  <a:pt x="8839" y="4303"/>
                  <a:pt x="8833" y="4303"/>
                  <a:pt x="8827" y="4302"/>
                </a:cubicBezTo>
                <a:lnTo>
                  <a:pt x="8900" y="5088"/>
                </a:lnTo>
                <a:lnTo>
                  <a:pt x="8793" y="5217"/>
                </a:lnTo>
                <a:lnTo>
                  <a:pt x="8671" y="5088"/>
                </a:lnTo>
                <a:lnTo>
                  <a:pt x="8763" y="4301"/>
                </a:lnTo>
                <a:cubicBezTo>
                  <a:pt x="8543" y="4286"/>
                  <a:pt x="8343" y="4195"/>
                  <a:pt x="7895" y="3770"/>
                </a:cubicBezTo>
                <a:cubicBezTo>
                  <a:pt x="7846" y="3723"/>
                  <a:pt x="7769" y="3725"/>
                  <a:pt x="7722" y="3776"/>
                </a:cubicBezTo>
                <a:cubicBezTo>
                  <a:pt x="7676" y="3826"/>
                  <a:pt x="7679" y="3906"/>
                  <a:pt x="7729" y="3953"/>
                </a:cubicBezTo>
                <a:cubicBezTo>
                  <a:pt x="8086" y="4293"/>
                  <a:pt x="8319" y="4456"/>
                  <a:pt x="8558" y="4519"/>
                </a:cubicBezTo>
                <a:cubicBezTo>
                  <a:pt x="8558" y="4523"/>
                  <a:pt x="8556" y="4527"/>
                  <a:pt x="8556" y="4530"/>
                </a:cubicBezTo>
                <a:lnTo>
                  <a:pt x="8505" y="5505"/>
                </a:lnTo>
                <a:lnTo>
                  <a:pt x="8378" y="6694"/>
                </a:lnTo>
                <a:cubicBezTo>
                  <a:pt x="8369" y="6780"/>
                  <a:pt x="8430" y="6857"/>
                  <a:pt x="8514" y="6867"/>
                </a:cubicBezTo>
                <a:cubicBezTo>
                  <a:pt x="8520" y="6867"/>
                  <a:pt x="8525" y="6867"/>
                  <a:pt x="8530" y="6867"/>
                </a:cubicBezTo>
                <a:cubicBezTo>
                  <a:pt x="8608" y="6867"/>
                  <a:pt x="8674" y="6808"/>
                  <a:pt x="8683" y="6728"/>
                </a:cubicBezTo>
                <a:lnTo>
                  <a:pt x="8815" y="5498"/>
                </a:lnTo>
                <a:lnTo>
                  <a:pt x="9012" y="6736"/>
                </a:lnTo>
                <a:cubicBezTo>
                  <a:pt x="9025" y="6813"/>
                  <a:pt x="9090" y="6868"/>
                  <a:pt x="9164" y="6868"/>
                </a:cubicBezTo>
                <a:cubicBezTo>
                  <a:pt x="9172" y="6868"/>
                  <a:pt x="9180" y="6867"/>
                  <a:pt x="9188" y="6866"/>
                </a:cubicBezTo>
                <a:cubicBezTo>
                  <a:pt x="9272" y="6852"/>
                  <a:pt x="9328" y="6771"/>
                  <a:pt x="9315" y="6686"/>
                </a:cubicBezTo>
                <a:lnTo>
                  <a:pt x="9119" y="5462"/>
                </a:lnTo>
                <a:cubicBezTo>
                  <a:pt x="9119" y="5461"/>
                  <a:pt x="9120" y="5460"/>
                  <a:pt x="9120" y="5459"/>
                </a:cubicBezTo>
                <a:lnTo>
                  <a:pt x="9046" y="4530"/>
                </a:lnTo>
                <a:cubicBezTo>
                  <a:pt x="9046" y="4526"/>
                  <a:pt x="9046" y="4522"/>
                  <a:pt x="9045" y="4518"/>
                </a:cubicBezTo>
                <a:cubicBezTo>
                  <a:pt x="9279" y="4456"/>
                  <a:pt x="9631" y="4296"/>
                  <a:pt x="9990" y="3953"/>
                </a:cubicBezTo>
                <a:cubicBezTo>
                  <a:pt x="10040" y="3906"/>
                  <a:pt x="10043" y="3826"/>
                  <a:pt x="9997" y="3776"/>
                </a:cubicBezTo>
                <a:cubicBezTo>
                  <a:pt x="9950" y="3725"/>
                  <a:pt x="9873" y="3723"/>
                  <a:pt x="9823" y="3770"/>
                </a:cubicBezTo>
                <a:cubicBezTo>
                  <a:pt x="9407" y="4166"/>
                  <a:pt x="9010" y="4290"/>
                  <a:pt x="8857" y="4300"/>
                </a:cubicBezTo>
                <a:cubicBezTo>
                  <a:pt x="8852" y="4300"/>
                  <a:pt x="8849" y="4303"/>
                  <a:pt x="8844" y="4304"/>
                </a:cubicBezTo>
                <a:close/>
                <a:moveTo>
                  <a:pt x="8790" y="4263"/>
                </a:moveTo>
                <a:cubicBezTo>
                  <a:pt x="8949" y="4263"/>
                  <a:pt x="9078" y="4131"/>
                  <a:pt x="9078" y="3969"/>
                </a:cubicBezTo>
                <a:cubicBezTo>
                  <a:pt x="9078" y="3807"/>
                  <a:pt x="8949" y="3675"/>
                  <a:pt x="8790" y="3675"/>
                </a:cubicBezTo>
                <a:cubicBezTo>
                  <a:pt x="8631" y="3675"/>
                  <a:pt x="8503" y="3807"/>
                  <a:pt x="8503" y="3969"/>
                </a:cubicBezTo>
                <a:cubicBezTo>
                  <a:pt x="8503" y="4131"/>
                  <a:pt x="8631" y="4263"/>
                  <a:pt x="8790" y="4263"/>
                </a:cubicBezTo>
                <a:close/>
                <a:moveTo>
                  <a:pt x="9514" y="6418"/>
                </a:moveTo>
                <a:cubicBezTo>
                  <a:pt x="9649" y="6475"/>
                  <a:pt x="9732" y="6548"/>
                  <a:pt x="9732" y="6629"/>
                </a:cubicBezTo>
                <a:cubicBezTo>
                  <a:pt x="9732" y="6745"/>
                  <a:pt x="9561" y="6846"/>
                  <a:pt x="9306" y="6903"/>
                </a:cubicBezTo>
                <a:cubicBezTo>
                  <a:pt x="9287" y="6910"/>
                  <a:pt x="9267" y="6915"/>
                  <a:pt x="9245" y="6917"/>
                </a:cubicBezTo>
                <a:cubicBezTo>
                  <a:pt x="9240" y="6918"/>
                  <a:pt x="9235" y="6918"/>
                  <a:pt x="9229" y="6918"/>
                </a:cubicBezTo>
                <a:cubicBezTo>
                  <a:pt x="9112" y="6939"/>
                  <a:pt x="8983" y="6952"/>
                  <a:pt x="8845" y="6952"/>
                </a:cubicBezTo>
                <a:cubicBezTo>
                  <a:pt x="8355" y="6952"/>
                  <a:pt x="7957" y="6807"/>
                  <a:pt x="7957" y="6629"/>
                </a:cubicBezTo>
                <a:cubicBezTo>
                  <a:pt x="7957" y="6542"/>
                  <a:pt x="8055" y="6463"/>
                  <a:pt x="8211" y="6405"/>
                </a:cubicBezTo>
                <a:lnTo>
                  <a:pt x="8222" y="6252"/>
                </a:lnTo>
                <a:cubicBezTo>
                  <a:pt x="7685" y="6340"/>
                  <a:pt x="7308" y="6534"/>
                  <a:pt x="7308" y="6762"/>
                </a:cubicBezTo>
                <a:cubicBezTo>
                  <a:pt x="7308" y="7072"/>
                  <a:pt x="8000" y="7324"/>
                  <a:pt x="8854" y="7324"/>
                </a:cubicBezTo>
                <a:cubicBezTo>
                  <a:pt x="9708" y="7324"/>
                  <a:pt x="10400" y="7072"/>
                  <a:pt x="10400" y="6762"/>
                </a:cubicBezTo>
                <a:cubicBezTo>
                  <a:pt x="10400" y="6535"/>
                  <a:pt x="10027" y="6342"/>
                  <a:pt x="9494" y="6253"/>
                </a:cubicBezTo>
                <a:lnTo>
                  <a:pt x="9514" y="6418"/>
                </a:lnTo>
                <a:close/>
                <a:moveTo>
                  <a:pt x="1543" y="4300"/>
                </a:moveTo>
                <a:cubicBezTo>
                  <a:pt x="1391" y="4290"/>
                  <a:pt x="994" y="4166"/>
                  <a:pt x="577" y="3770"/>
                </a:cubicBezTo>
                <a:cubicBezTo>
                  <a:pt x="528" y="3723"/>
                  <a:pt x="450" y="3725"/>
                  <a:pt x="404" y="3776"/>
                </a:cubicBezTo>
                <a:cubicBezTo>
                  <a:pt x="358" y="3826"/>
                  <a:pt x="361" y="3906"/>
                  <a:pt x="411" y="3953"/>
                </a:cubicBezTo>
                <a:cubicBezTo>
                  <a:pt x="770" y="4296"/>
                  <a:pt x="1122" y="4456"/>
                  <a:pt x="1355" y="4518"/>
                </a:cubicBezTo>
                <a:cubicBezTo>
                  <a:pt x="1355" y="4522"/>
                  <a:pt x="1355" y="4526"/>
                  <a:pt x="1355" y="4530"/>
                </a:cubicBezTo>
                <a:lnTo>
                  <a:pt x="1281" y="5459"/>
                </a:lnTo>
                <a:cubicBezTo>
                  <a:pt x="1281" y="5460"/>
                  <a:pt x="1282" y="5461"/>
                  <a:pt x="1282" y="5462"/>
                </a:cubicBezTo>
                <a:lnTo>
                  <a:pt x="1086" y="6686"/>
                </a:lnTo>
                <a:cubicBezTo>
                  <a:pt x="1072" y="6771"/>
                  <a:pt x="1129" y="6852"/>
                  <a:pt x="1212" y="6866"/>
                </a:cubicBezTo>
                <a:cubicBezTo>
                  <a:pt x="1221" y="6867"/>
                  <a:pt x="1229" y="6867"/>
                  <a:pt x="1236" y="6867"/>
                </a:cubicBezTo>
                <a:cubicBezTo>
                  <a:pt x="1311" y="6867"/>
                  <a:pt x="1376" y="6813"/>
                  <a:pt x="1388" y="6736"/>
                </a:cubicBezTo>
                <a:lnTo>
                  <a:pt x="1586" y="5498"/>
                </a:lnTo>
                <a:lnTo>
                  <a:pt x="1718" y="6728"/>
                </a:lnTo>
                <a:cubicBezTo>
                  <a:pt x="1726" y="6808"/>
                  <a:pt x="1792" y="6867"/>
                  <a:pt x="1870" y="6867"/>
                </a:cubicBezTo>
                <a:cubicBezTo>
                  <a:pt x="1875" y="6867"/>
                  <a:pt x="1881" y="6867"/>
                  <a:pt x="1887" y="6867"/>
                </a:cubicBezTo>
                <a:cubicBezTo>
                  <a:pt x="1971" y="6857"/>
                  <a:pt x="2032" y="6780"/>
                  <a:pt x="2022" y="6694"/>
                </a:cubicBezTo>
                <a:lnTo>
                  <a:pt x="1895" y="5505"/>
                </a:lnTo>
                <a:lnTo>
                  <a:pt x="1845" y="4530"/>
                </a:lnTo>
                <a:cubicBezTo>
                  <a:pt x="1845" y="4527"/>
                  <a:pt x="1843" y="4523"/>
                  <a:pt x="1843" y="4519"/>
                </a:cubicBezTo>
                <a:cubicBezTo>
                  <a:pt x="2082" y="4456"/>
                  <a:pt x="2314" y="4293"/>
                  <a:pt x="2672" y="3953"/>
                </a:cubicBezTo>
                <a:cubicBezTo>
                  <a:pt x="2722" y="3906"/>
                  <a:pt x="2725" y="3826"/>
                  <a:pt x="2678" y="3776"/>
                </a:cubicBezTo>
                <a:cubicBezTo>
                  <a:pt x="2632" y="3725"/>
                  <a:pt x="2555" y="3722"/>
                  <a:pt x="2505" y="3770"/>
                </a:cubicBezTo>
                <a:cubicBezTo>
                  <a:pt x="2058" y="4195"/>
                  <a:pt x="1857" y="4286"/>
                  <a:pt x="1637" y="4301"/>
                </a:cubicBezTo>
                <a:lnTo>
                  <a:pt x="1730" y="5088"/>
                </a:lnTo>
                <a:lnTo>
                  <a:pt x="1608" y="5217"/>
                </a:lnTo>
                <a:lnTo>
                  <a:pt x="1501" y="5088"/>
                </a:lnTo>
                <a:lnTo>
                  <a:pt x="1574" y="4302"/>
                </a:lnTo>
                <a:cubicBezTo>
                  <a:pt x="1568" y="4303"/>
                  <a:pt x="1562" y="4303"/>
                  <a:pt x="1557" y="4304"/>
                </a:cubicBezTo>
                <a:cubicBezTo>
                  <a:pt x="1552" y="4303"/>
                  <a:pt x="1548" y="4300"/>
                  <a:pt x="1543" y="4300"/>
                </a:cubicBezTo>
                <a:close/>
                <a:moveTo>
                  <a:pt x="1898" y="3969"/>
                </a:moveTo>
                <a:cubicBezTo>
                  <a:pt x="1898" y="3807"/>
                  <a:pt x="1769" y="3675"/>
                  <a:pt x="1610" y="3675"/>
                </a:cubicBezTo>
                <a:cubicBezTo>
                  <a:pt x="1452" y="3675"/>
                  <a:pt x="1323" y="3807"/>
                  <a:pt x="1323" y="3969"/>
                </a:cubicBezTo>
                <a:cubicBezTo>
                  <a:pt x="1323" y="4131"/>
                  <a:pt x="1452" y="4263"/>
                  <a:pt x="1610" y="4263"/>
                </a:cubicBezTo>
                <a:cubicBezTo>
                  <a:pt x="1769" y="4263"/>
                  <a:pt x="1898" y="4131"/>
                  <a:pt x="1898" y="3969"/>
                </a:cubicBezTo>
                <a:close/>
                <a:moveTo>
                  <a:pt x="906" y="6253"/>
                </a:moveTo>
                <a:cubicBezTo>
                  <a:pt x="373" y="6342"/>
                  <a:pt x="0" y="6535"/>
                  <a:pt x="0" y="6762"/>
                </a:cubicBezTo>
                <a:cubicBezTo>
                  <a:pt x="0" y="7072"/>
                  <a:pt x="693" y="7324"/>
                  <a:pt x="1547" y="7324"/>
                </a:cubicBezTo>
                <a:cubicBezTo>
                  <a:pt x="2401" y="7324"/>
                  <a:pt x="3093" y="7072"/>
                  <a:pt x="3093" y="6762"/>
                </a:cubicBezTo>
                <a:cubicBezTo>
                  <a:pt x="3093" y="6534"/>
                  <a:pt x="2716" y="6340"/>
                  <a:pt x="2178" y="6252"/>
                </a:cubicBezTo>
                <a:lnTo>
                  <a:pt x="2189" y="6405"/>
                </a:lnTo>
                <a:cubicBezTo>
                  <a:pt x="2346" y="6463"/>
                  <a:pt x="2444" y="6542"/>
                  <a:pt x="2444" y="6629"/>
                </a:cubicBezTo>
                <a:cubicBezTo>
                  <a:pt x="2444" y="6807"/>
                  <a:pt x="2046" y="6952"/>
                  <a:pt x="1556" y="6952"/>
                </a:cubicBezTo>
                <a:cubicBezTo>
                  <a:pt x="1418" y="6952"/>
                  <a:pt x="1289" y="6939"/>
                  <a:pt x="1172" y="6918"/>
                </a:cubicBezTo>
                <a:cubicBezTo>
                  <a:pt x="1166" y="6918"/>
                  <a:pt x="1161" y="6918"/>
                  <a:pt x="1155" y="6917"/>
                </a:cubicBezTo>
                <a:cubicBezTo>
                  <a:pt x="1134" y="6915"/>
                  <a:pt x="1114" y="6910"/>
                  <a:pt x="1095" y="6903"/>
                </a:cubicBezTo>
                <a:cubicBezTo>
                  <a:pt x="840" y="6846"/>
                  <a:pt x="669" y="6745"/>
                  <a:pt x="669" y="6629"/>
                </a:cubicBezTo>
                <a:cubicBezTo>
                  <a:pt x="669" y="6548"/>
                  <a:pt x="751" y="6475"/>
                  <a:pt x="887" y="6418"/>
                </a:cubicBezTo>
                <a:lnTo>
                  <a:pt x="906" y="625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wrap="square" lIns="91440" tIns="45720" rIns="91440" bIns="4572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/>
            <a:endParaRPr>
              <a:solidFill>
                <a:schemeClr val="bg1"/>
              </a:solidFill>
            </a:endParaRPr>
          </a:p>
        </p:txBody>
      </p:sp>
      <p:sp>
        <p:nvSpPr>
          <p:cNvPr id="5" name="í$lîďe"/>
          <p:cNvSpPr/>
          <p:nvPr/>
        </p:nvSpPr>
        <p:spPr bwMode="auto">
          <a:xfrm>
            <a:off x="5715000" y="2748882"/>
            <a:ext cx="762000" cy="733061"/>
          </a:xfrm>
          <a:custGeom>
            <a:avLst/>
            <a:gdLst>
              <a:gd name="connsiteX0" fmla="*/ 195114 w 608814"/>
              <a:gd name="connsiteY0" fmla="*/ 351627 h 585693"/>
              <a:gd name="connsiteX1" fmla="*/ 258290 w 608814"/>
              <a:gd name="connsiteY1" fmla="*/ 351627 h 585693"/>
              <a:gd name="connsiteX2" fmla="*/ 282731 w 608814"/>
              <a:gd name="connsiteY2" fmla="*/ 376018 h 585693"/>
              <a:gd name="connsiteX3" fmla="*/ 282731 w 608814"/>
              <a:gd name="connsiteY3" fmla="*/ 561210 h 585693"/>
              <a:gd name="connsiteX4" fmla="*/ 258290 w 608814"/>
              <a:gd name="connsiteY4" fmla="*/ 585693 h 585693"/>
              <a:gd name="connsiteX5" fmla="*/ 195114 w 608814"/>
              <a:gd name="connsiteY5" fmla="*/ 585693 h 585693"/>
              <a:gd name="connsiteX6" fmla="*/ 170673 w 608814"/>
              <a:gd name="connsiteY6" fmla="*/ 561210 h 585693"/>
              <a:gd name="connsiteX7" fmla="*/ 170673 w 608814"/>
              <a:gd name="connsiteY7" fmla="*/ 376018 h 585693"/>
              <a:gd name="connsiteX8" fmla="*/ 195114 w 608814"/>
              <a:gd name="connsiteY8" fmla="*/ 351627 h 585693"/>
              <a:gd name="connsiteX9" fmla="*/ 358100 w 608814"/>
              <a:gd name="connsiteY9" fmla="*/ 249872 h 585693"/>
              <a:gd name="connsiteX10" fmla="*/ 421316 w 608814"/>
              <a:gd name="connsiteY10" fmla="*/ 249872 h 585693"/>
              <a:gd name="connsiteX11" fmla="*/ 445737 w 608814"/>
              <a:gd name="connsiteY11" fmla="*/ 274267 h 585693"/>
              <a:gd name="connsiteX12" fmla="*/ 445737 w 608814"/>
              <a:gd name="connsiteY12" fmla="*/ 561206 h 585693"/>
              <a:gd name="connsiteX13" fmla="*/ 421316 w 608814"/>
              <a:gd name="connsiteY13" fmla="*/ 585693 h 585693"/>
              <a:gd name="connsiteX14" fmla="*/ 358100 w 608814"/>
              <a:gd name="connsiteY14" fmla="*/ 585693 h 585693"/>
              <a:gd name="connsiteX15" fmla="*/ 333679 w 608814"/>
              <a:gd name="connsiteY15" fmla="*/ 561206 h 585693"/>
              <a:gd name="connsiteX16" fmla="*/ 333679 w 608814"/>
              <a:gd name="connsiteY16" fmla="*/ 274267 h 585693"/>
              <a:gd name="connsiteX17" fmla="*/ 358100 w 608814"/>
              <a:gd name="connsiteY17" fmla="*/ 249872 h 585693"/>
              <a:gd name="connsiteX18" fmla="*/ 140260 w 608814"/>
              <a:gd name="connsiteY18" fmla="*/ 224680 h 585693"/>
              <a:gd name="connsiteX19" fmla="*/ 191844 w 608814"/>
              <a:gd name="connsiteY19" fmla="*/ 276122 h 585693"/>
              <a:gd name="connsiteX20" fmla="*/ 140260 w 608814"/>
              <a:gd name="connsiteY20" fmla="*/ 327564 h 585693"/>
              <a:gd name="connsiteX21" fmla="*/ 88676 w 608814"/>
              <a:gd name="connsiteY21" fmla="*/ 276122 h 585693"/>
              <a:gd name="connsiteX22" fmla="*/ 140260 w 608814"/>
              <a:gd name="connsiteY22" fmla="*/ 224680 h 585693"/>
              <a:gd name="connsiteX23" fmla="*/ 521177 w 608814"/>
              <a:gd name="connsiteY23" fmla="*/ 148117 h 585693"/>
              <a:gd name="connsiteX24" fmla="*/ 584301 w 608814"/>
              <a:gd name="connsiteY24" fmla="*/ 148117 h 585693"/>
              <a:gd name="connsiteX25" fmla="*/ 608814 w 608814"/>
              <a:gd name="connsiteY25" fmla="*/ 172601 h 585693"/>
              <a:gd name="connsiteX26" fmla="*/ 608814 w 608814"/>
              <a:gd name="connsiteY26" fmla="*/ 561209 h 585693"/>
              <a:gd name="connsiteX27" fmla="*/ 584301 w 608814"/>
              <a:gd name="connsiteY27" fmla="*/ 585693 h 585693"/>
              <a:gd name="connsiteX28" fmla="*/ 521177 w 608814"/>
              <a:gd name="connsiteY28" fmla="*/ 585693 h 585693"/>
              <a:gd name="connsiteX29" fmla="*/ 496756 w 608814"/>
              <a:gd name="connsiteY29" fmla="*/ 561209 h 585693"/>
              <a:gd name="connsiteX30" fmla="*/ 496756 w 608814"/>
              <a:gd name="connsiteY30" fmla="*/ 172601 h 585693"/>
              <a:gd name="connsiteX31" fmla="*/ 521177 w 608814"/>
              <a:gd name="connsiteY31" fmla="*/ 148117 h 585693"/>
              <a:gd name="connsiteX32" fmla="*/ 116229 w 608814"/>
              <a:gd name="connsiteY32" fmla="*/ 131322 h 585693"/>
              <a:gd name="connsiteX33" fmla="*/ 164246 w 608814"/>
              <a:gd name="connsiteY33" fmla="*/ 131322 h 585693"/>
              <a:gd name="connsiteX34" fmla="*/ 184061 w 608814"/>
              <a:gd name="connsiteY34" fmla="*/ 151113 h 585693"/>
              <a:gd name="connsiteX35" fmla="*/ 184061 w 608814"/>
              <a:gd name="connsiteY35" fmla="*/ 171457 h 585693"/>
              <a:gd name="connsiteX36" fmla="*/ 208669 w 608814"/>
              <a:gd name="connsiteY36" fmla="*/ 186094 h 585693"/>
              <a:gd name="connsiteX37" fmla="*/ 226641 w 608814"/>
              <a:gd name="connsiteY37" fmla="*/ 175692 h 585693"/>
              <a:gd name="connsiteX38" fmla="*/ 253737 w 608814"/>
              <a:gd name="connsiteY38" fmla="*/ 182964 h 585693"/>
              <a:gd name="connsiteX39" fmla="*/ 277792 w 608814"/>
              <a:gd name="connsiteY39" fmla="*/ 224572 h 585693"/>
              <a:gd name="connsiteX40" fmla="*/ 279727 w 608814"/>
              <a:gd name="connsiteY40" fmla="*/ 239577 h 585693"/>
              <a:gd name="connsiteX41" fmla="*/ 270511 w 608814"/>
              <a:gd name="connsiteY41" fmla="*/ 251544 h 585693"/>
              <a:gd name="connsiteX42" fmla="*/ 252355 w 608814"/>
              <a:gd name="connsiteY42" fmla="*/ 262038 h 585693"/>
              <a:gd name="connsiteX43" fmla="*/ 253829 w 608814"/>
              <a:gd name="connsiteY43" fmla="*/ 276122 h 585693"/>
              <a:gd name="connsiteX44" fmla="*/ 252355 w 608814"/>
              <a:gd name="connsiteY44" fmla="*/ 290206 h 585693"/>
              <a:gd name="connsiteX45" fmla="*/ 270511 w 608814"/>
              <a:gd name="connsiteY45" fmla="*/ 300700 h 585693"/>
              <a:gd name="connsiteX46" fmla="*/ 278714 w 608814"/>
              <a:gd name="connsiteY46" fmla="*/ 325094 h 585693"/>
              <a:gd name="connsiteX47" fmla="*/ 258253 w 608814"/>
              <a:gd name="connsiteY47" fmla="*/ 321136 h 585693"/>
              <a:gd name="connsiteX48" fmla="*/ 195858 w 608814"/>
              <a:gd name="connsiteY48" fmla="*/ 321136 h 585693"/>
              <a:gd name="connsiteX49" fmla="*/ 212171 w 608814"/>
              <a:gd name="connsiteY49" fmla="*/ 276122 h 585693"/>
              <a:gd name="connsiteX50" fmla="*/ 140191 w 608814"/>
              <a:gd name="connsiteY50" fmla="*/ 204320 h 585693"/>
              <a:gd name="connsiteX51" fmla="*/ 68304 w 608814"/>
              <a:gd name="connsiteY51" fmla="*/ 276122 h 585693"/>
              <a:gd name="connsiteX52" fmla="*/ 140191 w 608814"/>
              <a:gd name="connsiteY52" fmla="*/ 348016 h 585693"/>
              <a:gd name="connsiteX53" fmla="*/ 148486 w 608814"/>
              <a:gd name="connsiteY53" fmla="*/ 347095 h 585693"/>
              <a:gd name="connsiteX54" fmla="*/ 140099 w 608814"/>
              <a:gd name="connsiteY54" fmla="*/ 376000 h 585693"/>
              <a:gd name="connsiteX55" fmla="*/ 140099 w 608814"/>
              <a:gd name="connsiteY55" fmla="*/ 420922 h 585693"/>
              <a:gd name="connsiteX56" fmla="*/ 116229 w 608814"/>
              <a:gd name="connsiteY56" fmla="*/ 420922 h 585693"/>
              <a:gd name="connsiteX57" fmla="*/ 96413 w 608814"/>
              <a:gd name="connsiteY57" fmla="*/ 401131 h 585693"/>
              <a:gd name="connsiteX58" fmla="*/ 96413 w 608814"/>
              <a:gd name="connsiteY58" fmla="*/ 380787 h 585693"/>
              <a:gd name="connsiteX59" fmla="*/ 71806 w 608814"/>
              <a:gd name="connsiteY59" fmla="*/ 366150 h 585693"/>
              <a:gd name="connsiteX60" fmla="*/ 53742 w 608814"/>
              <a:gd name="connsiteY60" fmla="*/ 376552 h 585693"/>
              <a:gd name="connsiteX61" fmla="*/ 38719 w 608814"/>
              <a:gd name="connsiteY61" fmla="*/ 378577 h 585693"/>
              <a:gd name="connsiteX62" fmla="*/ 26738 w 608814"/>
              <a:gd name="connsiteY62" fmla="*/ 369372 h 585693"/>
              <a:gd name="connsiteX63" fmla="*/ 2683 w 608814"/>
              <a:gd name="connsiteY63" fmla="*/ 327764 h 585693"/>
              <a:gd name="connsiteX64" fmla="*/ 9872 w 608814"/>
              <a:gd name="connsiteY64" fmla="*/ 300700 h 585693"/>
              <a:gd name="connsiteX65" fmla="*/ 28120 w 608814"/>
              <a:gd name="connsiteY65" fmla="*/ 290206 h 585693"/>
              <a:gd name="connsiteX66" fmla="*/ 26645 w 608814"/>
              <a:gd name="connsiteY66" fmla="*/ 276122 h 585693"/>
              <a:gd name="connsiteX67" fmla="*/ 28120 w 608814"/>
              <a:gd name="connsiteY67" fmla="*/ 262038 h 585693"/>
              <a:gd name="connsiteX68" fmla="*/ 9872 w 608814"/>
              <a:gd name="connsiteY68" fmla="*/ 251544 h 585693"/>
              <a:gd name="connsiteX69" fmla="*/ 2683 w 608814"/>
              <a:gd name="connsiteY69" fmla="*/ 224572 h 585693"/>
              <a:gd name="connsiteX70" fmla="*/ 26738 w 608814"/>
              <a:gd name="connsiteY70" fmla="*/ 182964 h 585693"/>
              <a:gd name="connsiteX71" fmla="*/ 38719 w 608814"/>
              <a:gd name="connsiteY71" fmla="*/ 173759 h 585693"/>
              <a:gd name="connsiteX72" fmla="*/ 53742 w 608814"/>
              <a:gd name="connsiteY72" fmla="*/ 175692 h 585693"/>
              <a:gd name="connsiteX73" fmla="*/ 71806 w 608814"/>
              <a:gd name="connsiteY73" fmla="*/ 186094 h 585693"/>
              <a:gd name="connsiteX74" fmla="*/ 96413 w 608814"/>
              <a:gd name="connsiteY74" fmla="*/ 171457 h 585693"/>
              <a:gd name="connsiteX75" fmla="*/ 96413 w 608814"/>
              <a:gd name="connsiteY75" fmla="*/ 151113 h 585693"/>
              <a:gd name="connsiteX76" fmla="*/ 116229 w 608814"/>
              <a:gd name="connsiteY76" fmla="*/ 131322 h 585693"/>
              <a:gd name="connsiteX77" fmla="*/ 445756 w 608814"/>
              <a:gd name="connsiteY77" fmla="*/ 83476 h 585693"/>
              <a:gd name="connsiteX78" fmla="*/ 414140 w 608814"/>
              <a:gd name="connsiteY78" fmla="*/ 115044 h 585693"/>
              <a:gd name="connsiteX79" fmla="*/ 445756 w 608814"/>
              <a:gd name="connsiteY79" fmla="*/ 146520 h 585693"/>
              <a:gd name="connsiteX80" fmla="*/ 477371 w 608814"/>
              <a:gd name="connsiteY80" fmla="*/ 115044 h 585693"/>
              <a:gd name="connsiteX81" fmla="*/ 445756 w 608814"/>
              <a:gd name="connsiteY81" fmla="*/ 83476 h 585693"/>
              <a:gd name="connsiteX82" fmla="*/ 426676 w 608814"/>
              <a:gd name="connsiteY82" fmla="*/ 0 h 585693"/>
              <a:gd name="connsiteX83" fmla="*/ 464835 w 608814"/>
              <a:gd name="connsiteY83" fmla="*/ 0 h 585693"/>
              <a:gd name="connsiteX84" fmla="*/ 480597 w 608814"/>
              <a:gd name="connsiteY84" fmla="*/ 15738 h 585693"/>
              <a:gd name="connsiteX85" fmla="*/ 480597 w 608814"/>
              <a:gd name="connsiteY85" fmla="*/ 31936 h 585693"/>
              <a:gd name="connsiteX86" fmla="*/ 500138 w 608814"/>
              <a:gd name="connsiteY86" fmla="*/ 43533 h 585693"/>
              <a:gd name="connsiteX87" fmla="*/ 514425 w 608814"/>
              <a:gd name="connsiteY87" fmla="*/ 35249 h 585693"/>
              <a:gd name="connsiteX88" fmla="*/ 535901 w 608814"/>
              <a:gd name="connsiteY88" fmla="*/ 40956 h 585693"/>
              <a:gd name="connsiteX89" fmla="*/ 554981 w 608814"/>
              <a:gd name="connsiteY89" fmla="*/ 73996 h 585693"/>
              <a:gd name="connsiteX90" fmla="*/ 556640 w 608814"/>
              <a:gd name="connsiteY90" fmla="*/ 85961 h 585693"/>
              <a:gd name="connsiteX91" fmla="*/ 549266 w 608814"/>
              <a:gd name="connsiteY91" fmla="*/ 95440 h 585693"/>
              <a:gd name="connsiteX92" fmla="*/ 534887 w 608814"/>
              <a:gd name="connsiteY92" fmla="*/ 103815 h 585693"/>
              <a:gd name="connsiteX93" fmla="*/ 535993 w 608814"/>
              <a:gd name="connsiteY93" fmla="*/ 115044 h 585693"/>
              <a:gd name="connsiteX94" fmla="*/ 535717 w 608814"/>
              <a:gd name="connsiteY94" fmla="*/ 117621 h 585693"/>
              <a:gd name="connsiteX95" fmla="*/ 521153 w 608814"/>
              <a:gd name="connsiteY95" fmla="*/ 117621 h 585693"/>
              <a:gd name="connsiteX96" fmla="*/ 466126 w 608814"/>
              <a:gd name="connsiteY96" fmla="*/ 172565 h 585693"/>
              <a:gd name="connsiteX97" fmla="*/ 466126 w 608814"/>
              <a:gd name="connsiteY97" fmla="*/ 229719 h 585693"/>
              <a:gd name="connsiteX98" fmla="*/ 466126 w 608814"/>
              <a:gd name="connsiteY98" fmla="*/ 242604 h 585693"/>
              <a:gd name="connsiteX99" fmla="*/ 453590 w 608814"/>
              <a:gd name="connsiteY99" fmla="*/ 229995 h 585693"/>
              <a:gd name="connsiteX100" fmla="*/ 421330 w 608814"/>
              <a:gd name="connsiteY100" fmla="*/ 219319 h 585693"/>
              <a:gd name="connsiteX101" fmla="*/ 411928 w 608814"/>
              <a:gd name="connsiteY101" fmla="*/ 219319 h 585693"/>
              <a:gd name="connsiteX102" fmla="*/ 410914 w 608814"/>
              <a:gd name="connsiteY102" fmla="*/ 214257 h 585693"/>
              <a:gd name="connsiteX103" fmla="*/ 410914 w 608814"/>
              <a:gd name="connsiteY103" fmla="*/ 198059 h 585693"/>
              <a:gd name="connsiteX104" fmla="*/ 391373 w 608814"/>
              <a:gd name="connsiteY104" fmla="*/ 186463 h 585693"/>
              <a:gd name="connsiteX105" fmla="*/ 377086 w 608814"/>
              <a:gd name="connsiteY105" fmla="*/ 194746 h 585693"/>
              <a:gd name="connsiteX106" fmla="*/ 365104 w 608814"/>
              <a:gd name="connsiteY106" fmla="*/ 196310 h 585693"/>
              <a:gd name="connsiteX107" fmla="*/ 355610 w 608814"/>
              <a:gd name="connsiteY107" fmla="*/ 189040 h 585693"/>
              <a:gd name="connsiteX108" fmla="*/ 336530 w 608814"/>
              <a:gd name="connsiteY108" fmla="*/ 155999 h 585693"/>
              <a:gd name="connsiteX109" fmla="*/ 342245 w 608814"/>
              <a:gd name="connsiteY109" fmla="*/ 134463 h 585693"/>
              <a:gd name="connsiteX110" fmla="*/ 356716 w 608814"/>
              <a:gd name="connsiteY110" fmla="*/ 126180 h 585693"/>
              <a:gd name="connsiteX111" fmla="*/ 355518 w 608814"/>
              <a:gd name="connsiteY111" fmla="*/ 115044 h 585693"/>
              <a:gd name="connsiteX112" fmla="*/ 356716 w 608814"/>
              <a:gd name="connsiteY112" fmla="*/ 103815 h 585693"/>
              <a:gd name="connsiteX113" fmla="*/ 342245 w 608814"/>
              <a:gd name="connsiteY113" fmla="*/ 95440 h 585693"/>
              <a:gd name="connsiteX114" fmla="*/ 336530 w 608814"/>
              <a:gd name="connsiteY114" fmla="*/ 73996 h 585693"/>
              <a:gd name="connsiteX115" fmla="*/ 355610 w 608814"/>
              <a:gd name="connsiteY115" fmla="*/ 40956 h 585693"/>
              <a:gd name="connsiteX116" fmla="*/ 365104 w 608814"/>
              <a:gd name="connsiteY116" fmla="*/ 33685 h 585693"/>
              <a:gd name="connsiteX117" fmla="*/ 377086 w 608814"/>
              <a:gd name="connsiteY117" fmla="*/ 35249 h 585693"/>
              <a:gd name="connsiteX118" fmla="*/ 391373 w 608814"/>
              <a:gd name="connsiteY118" fmla="*/ 43533 h 585693"/>
              <a:gd name="connsiteX119" fmla="*/ 410914 w 608814"/>
              <a:gd name="connsiteY119" fmla="*/ 31936 h 585693"/>
              <a:gd name="connsiteX120" fmla="*/ 410914 w 608814"/>
              <a:gd name="connsiteY120" fmla="*/ 15738 h 585693"/>
              <a:gd name="connsiteX121" fmla="*/ 426676 w 608814"/>
              <a:gd name="connsiteY121" fmla="*/ 0 h 585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</a:cxnLst>
            <a:rect l="l" t="t" r="r" b="b"/>
            <a:pathLst>
              <a:path w="608814" h="585693">
                <a:moveTo>
                  <a:pt x="195114" y="351627"/>
                </a:moveTo>
                <a:lnTo>
                  <a:pt x="258290" y="351627"/>
                </a:lnTo>
                <a:cubicBezTo>
                  <a:pt x="271848" y="351627"/>
                  <a:pt x="282731" y="362580"/>
                  <a:pt x="282731" y="376018"/>
                </a:cubicBezTo>
                <a:lnTo>
                  <a:pt x="282731" y="561210"/>
                </a:lnTo>
                <a:cubicBezTo>
                  <a:pt x="282731" y="574740"/>
                  <a:pt x="271848" y="585693"/>
                  <a:pt x="258290" y="585693"/>
                </a:cubicBezTo>
                <a:lnTo>
                  <a:pt x="195114" y="585693"/>
                </a:lnTo>
                <a:cubicBezTo>
                  <a:pt x="181556" y="585693"/>
                  <a:pt x="170673" y="574740"/>
                  <a:pt x="170673" y="561210"/>
                </a:cubicBezTo>
                <a:lnTo>
                  <a:pt x="170673" y="376018"/>
                </a:lnTo>
                <a:cubicBezTo>
                  <a:pt x="170673" y="362580"/>
                  <a:pt x="181556" y="351627"/>
                  <a:pt x="195114" y="351627"/>
                </a:cubicBezTo>
                <a:close/>
                <a:moveTo>
                  <a:pt x="358100" y="249872"/>
                </a:moveTo>
                <a:lnTo>
                  <a:pt x="421316" y="249872"/>
                </a:lnTo>
                <a:cubicBezTo>
                  <a:pt x="434771" y="249872"/>
                  <a:pt x="445737" y="260735"/>
                  <a:pt x="445737" y="274267"/>
                </a:cubicBezTo>
                <a:lnTo>
                  <a:pt x="445737" y="561206"/>
                </a:lnTo>
                <a:cubicBezTo>
                  <a:pt x="445737" y="574738"/>
                  <a:pt x="434771" y="585693"/>
                  <a:pt x="421316" y="585693"/>
                </a:cubicBezTo>
                <a:lnTo>
                  <a:pt x="358100" y="585693"/>
                </a:lnTo>
                <a:cubicBezTo>
                  <a:pt x="344645" y="585693"/>
                  <a:pt x="333679" y="574738"/>
                  <a:pt x="333679" y="561206"/>
                </a:cubicBezTo>
                <a:lnTo>
                  <a:pt x="333679" y="274267"/>
                </a:lnTo>
                <a:cubicBezTo>
                  <a:pt x="333679" y="260735"/>
                  <a:pt x="344645" y="249872"/>
                  <a:pt x="358100" y="249872"/>
                </a:cubicBezTo>
                <a:close/>
                <a:moveTo>
                  <a:pt x="140260" y="224680"/>
                </a:moveTo>
                <a:cubicBezTo>
                  <a:pt x="168749" y="224680"/>
                  <a:pt x="191844" y="247711"/>
                  <a:pt x="191844" y="276122"/>
                </a:cubicBezTo>
                <a:cubicBezTo>
                  <a:pt x="191844" y="304533"/>
                  <a:pt x="168749" y="327564"/>
                  <a:pt x="140260" y="327564"/>
                </a:cubicBezTo>
                <a:cubicBezTo>
                  <a:pt x="111771" y="327564"/>
                  <a:pt x="88676" y="304533"/>
                  <a:pt x="88676" y="276122"/>
                </a:cubicBezTo>
                <a:cubicBezTo>
                  <a:pt x="88676" y="247711"/>
                  <a:pt x="111771" y="224680"/>
                  <a:pt x="140260" y="224680"/>
                </a:cubicBezTo>
                <a:close/>
                <a:moveTo>
                  <a:pt x="521177" y="148117"/>
                </a:moveTo>
                <a:lnTo>
                  <a:pt x="584301" y="148117"/>
                </a:lnTo>
                <a:cubicBezTo>
                  <a:pt x="597848" y="148117"/>
                  <a:pt x="608814" y="159070"/>
                  <a:pt x="608814" y="172601"/>
                </a:cubicBezTo>
                <a:lnTo>
                  <a:pt x="608814" y="561209"/>
                </a:lnTo>
                <a:cubicBezTo>
                  <a:pt x="608814" y="574740"/>
                  <a:pt x="597848" y="585693"/>
                  <a:pt x="584301" y="585693"/>
                </a:cubicBezTo>
                <a:lnTo>
                  <a:pt x="521177" y="585693"/>
                </a:lnTo>
                <a:cubicBezTo>
                  <a:pt x="507722" y="585693"/>
                  <a:pt x="496756" y="574740"/>
                  <a:pt x="496756" y="561209"/>
                </a:cubicBezTo>
                <a:lnTo>
                  <a:pt x="496756" y="172601"/>
                </a:lnTo>
                <a:cubicBezTo>
                  <a:pt x="496756" y="159070"/>
                  <a:pt x="507722" y="148117"/>
                  <a:pt x="521177" y="148117"/>
                </a:cubicBezTo>
                <a:close/>
                <a:moveTo>
                  <a:pt x="116229" y="131322"/>
                </a:moveTo>
                <a:lnTo>
                  <a:pt x="164246" y="131322"/>
                </a:lnTo>
                <a:cubicBezTo>
                  <a:pt x="175214" y="131322"/>
                  <a:pt x="184061" y="140159"/>
                  <a:pt x="184061" y="151113"/>
                </a:cubicBezTo>
                <a:lnTo>
                  <a:pt x="184061" y="171457"/>
                </a:lnTo>
                <a:cubicBezTo>
                  <a:pt x="193001" y="175231"/>
                  <a:pt x="201019" y="180386"/>
                  <a:pt x="208669" y="186094"/>
                </a:cubicBezTo>
                <a:lnTo>
                  <a:pt x="226641" y="175692"/>
                </a:lnTo>
                <a:cubicBezTo>
                  <a:pt x="236134" y="170261"/>
                  <a:pt x="248300" y="173482"/>
                  <a:pt x="253737" y="182964"/>
                </a:cubicBezTo>
                <a:lnTo>
                  <a:pt x="277792" y="224572"/>
                </a:lnTo>
                <a:cubicBezTo>
                  <a:pt x="280465" y="229083"/>
                  <a:pt x="281110" y="234514"/>
                  <a:pt x="279727" y="239577"/>
                </a:cubicBezTo>
                <a:cubicBezTo>
                  <a:pt x="278437" y="244640"/>
                  <a:pt x="275119" y="248966"/>
                  <a:pt x="270511" y="251544"/>
                </a:cubicBezTo>
                <a:lnTo>
                  <a:pt x="252355" y="262038"/>
                </a:lnTo>
                <a:cubicBezTo>
                  <a:pt x="253000" y="266733"/>
                  <a:pt x="253829" y="271335"/>
                  <a:pt x="253829" y="276122"/>
                </a:cubicBezTo>
                <a:cubicBezTo>
                  <a:pt x="253829" y="281001"/>
                  <a:pt x="253000" y="285604"/>
                  <a:pt x="252355" y="290206"/>
                </a:cubicBezTo>
                <a:lnTo>
                  <a:pt x="270511" y="300700"/>
                </a:lnTo>
                <a:cubicBezTo>
                  <a:pt x="279174" y="305671"/>
                  <a:pt x="282308" y="316165"/>
                  <a:pt x="278714" y="325094"/>
                </a:cubicBezTo>
                <a:cubicBezTo>
                  <a:pt x="272354" y="322609"/>
                  <a:pt x="265442" y="321136"/>
                  <a:pt x="258253" y="321136"/>
                </a:cubicBezTo>
                <a:lnTo>
                  <a:pt x="195858" y="321136"/>
                </a:lnTo>
                <a:cubicBezTo>
                  <a:pt x="205904" y="308709"/>
                  <a:pt x="212171" y="293244"/>
                  <a:pt x="212171" y="276122"/>
                </a:cubicBezTo>
                <a:cubicBezTo>
                  <a:pt x="212171" y="236539"/>
                  <a:pt x="179914" y="204320"/>
                  <a:pt x="140191" y="204320"/>
                </a:cubicBezTo>
                <a:cubicBezTo>
                  <a:pt x="100561" y="204320"/>
                  <a:pt x="68304" y="236539"/>
                  <a:pt x="68304" y="276122"/>
                </a:cubicBezTo>
                <a:cubicBezTo>
                  <a:pt x="68304" y="315797"/>
                  <a:pt x="100561" y="348016"/>
                  <a:pt x="140191" y="348016"/>
                </a:cubicBezTo>
                <a:cubicBezTo>
                  <a:pt x="143048" y="348016"/>
                  <a:pt x="145721" y="347463"/>
                  <a:pt x="148486" y="347095"/>
                </a:cubicBezTo>
                <a:cubicBezTo>
                  <a:pt x="143233" y="355564"/>
                  <a:pt x="140099" y="365414"/>
                  <a:pt x="140099" y="376000"/>
                </a:cubicBezTo>
                <a:lnTo>
                  <a:pt x="140099" y="420922"/>
                </a:lnTo>
                <a:lnTo>
                  <a:pt x="116229" y="420922"/>
                </a:lnTo>
                <a:cubicBezTo>
                  <a:pt x="105261" y="420922"/>
                  <a:pt x="96413" y="412085"/>
                  <a:pt x="96413" y="401131"/>
                </a:cubicBezTo>
                <a:lnTo>
                  <a:pt x="96413" y="380787"/>
                </a:lnTo>
                <a:cubicBezTo>
                  <a:pt x="87474" y="377013"/>
                  <a:pt x="79455" y="371950"/>
                  <a:pt x="71806" y="366150"/>
                </a:cubicBezTo>
                <a:lnTo>
                  <a:pt x="53742" y="376552"/>
                </a:lnTo>
                <a:cubicBezTo>
                  <a:pt x="49226" y="379222"/>
                  <a:pt x="43788" y="379866"/>
                  <a:pt x="38719" y="378577"/>
                </a:cubicBezTo>
                <a:cubicBezTo>
                  <a:pt x="33650" y="377197"/>
                  <a:pt x="29318" y="373883"/>
                  <a:pt x="26738" y="369372"/>
                </a:cubicBezTo>
                <a:lnTo>
                  <a:pt x="2683" y="327764"/>
                </a:lnTo>
                <a:cubicBezTo>
                  <a:pt x="-2847" y="318282"/>
                  <a:pt x="471" y="306131"/>
                  <a:pt x="9872" y="300700"/>
                </a:cubicBezTo>
                <a:lnTo>
                  <a:pt x="28120" y="290206"/>
                </a:lnTo>
                <a:cubicBezTo>
                  <a:pt x="27475" y="285604"/>
                  <a:pt x="26645" y="281001"/>
                  <a:pt x="26645" y="276122"/>
                </a:cubicBezTo>
                <a:cubicBezTo>
                  <a:pt x="26645" y="271335"/>
                  <a:pt x="27475" y="266733"/>
                  <a:pt x="28120" y="262038"/>
                </a:cubicBezTo>
                <a:lnTo>
                  <a:pt x="9872" y="251544"/>
                </a:lnTo>
                <a:cubicBezTo>
                  <a:pt x="471" y="246113"/>
                  <a:pt x="-2847" y="233962"/>
                  <a:pt x="2683" y="224572"/>
                </a:cubicBezTo>
                <a:lnTo>
                  <a:pt x="26738" y="182964"/>
                </a:lnTo>
                <a:cubicBezTo>
                  <a:pt x="29318" y="178361"/>
                  <a:pt x="33650" y="175139"/>
                  <a:pt x="38719" y="173759"/>
                </a:cubicBezTo>
                <a:cubicBezTo>
                  <a:pt x="43788" y="172378"/>
                  <a:pt x="49226" y="173114"/>
                  <a:pt x="53742" y="175692"/>
                </a:cubicBezTo>
                <a:lnTo>
                  <a:pt x="71806" y="186094"/>
                </a:lnTo>
                <a:cubicBezTo>
                  <a:pt x="79455" y="180386"/>
                  <a:pt x="87474" y="175231"/>
                  <a:pt x="96413" y="171457"/>
                </a:cubicBezTo>
                <a:lnTo>
                  <a:pt x="96413" y="151113"/>
                </a:lnTo>
                <a:cubicBezTo>
                  <a:pt x="96413" y="140159"/>
                  <a:pt x="105261" y="131322"/>
                  <a:pt x="116229" y="131322"/>
                </a:cubicBezTo>
                <a:close/>
                <a:moveTo>
                  <a:pt x="445756" y="83476"/>
                </a:moveTo>
                <a:cubicBezTo>
                  <a:pt x="428335" y="83476"/>
                  <a:pt x="414140" y="97557"/>
                  <a:pt x="414140" y="115044"/>
                </a:cubicBezTo>
                <a:cubicBezTo>
                  <a:pt x="414140" y="132438"/>
                  <a:pt x="428335" y="146520"/>
                  <a:pt x="445756" y="146520"/>
                </a:cubicBezTo>
                <a:cubicBezTo>
                  <a:pt x="463176" y="146520"/>
                  <a:pt x="477371" y="132438"/>
                  <a:pt x="477371" y="115044"/>
                </a:cubicBezTo>
                <a:cubicBezTo>
                  <a:pt x="477371" y="97557"/>
                  <a:pt x="463176" y="83476"/>
                  <a:pt x="445756" y="83476"/>
                </a:cubicBezTo>
                <a:close/>
                <a:moveTo>
                  <a:pt x="426676" y="0"/>
                </a:moveTo>
                <a:lnTo>
                  <a:pt x="464835" y="0"/>
                </a:lnTo>
                <a:cubicBezTo>
                  <a:pt x="473500" y="0"/>
                  <a:pt x="480597" y="7087"/>
                  <a:pt x="480597" y="15738"/>
                </a:cubicBezTo>
                <a:lnTo>
                  <a:pt x="480597" y="31936"/>
                </a:lnTo>
                <a:cubicBezTo>
                  <a:pt x="487694" y="34881"/>
                  <a:pt x="494054" y="38931"/>
                  <a:pt x="500138" y="43533"/>
                </a:cubicBezTo>
                <a:lnTo>
                  <a:pt x="514425" y="35249"/>
                </a:lnTo>
                <a:cubicBezTo>
                  <a:pt x="521983" y="30924"/>
                  <a:pt x="531569" y="33501"/>
                  <a:pt x="535901" y="40956"/>
                </a:cubicBezTo>
                <a:lnTo>
                  <a:pt x="554981" y="73996"/>
                </a:lnTo>
                <a:cubicBezTo>
                  <a:pt x="557101" y="77585"/>
                  <a:pt x="557654" y="81911"/>
                  <a:pt x="556640" y="85961"/>
                </a:cubicBezTo>
                <a:cubicBezTo>
                  <a:pt x="555534" y="89918"/>
                  <a:pt x="552861" y="93415"/>
                  <a:pt x="549266" y="95440"/>
                </a:cubicBezTo>
                <a:lnTo>
                  <a:pt x="534887" y="103815"/>
                </a:lnTo>
                <a:cubicBezTo>
                  <a:pt x="535348" y="107497"/>
                  <a:pt x="535993" y="111178"/>
                  <a:pt x="535993" y="115044"/>
                </a:cubicBezTo>
                <a:cubicBezTo>
                  <a:pt x="535993" y="115872"/>
                  <a:pt x="535809" y="116700"/>
                  <a:pt x="535717" y="117621"/>
                </a:cubicBezTo>
                <a:lnTo>
                  <a:pt x="521153" y="117621"/>
                </a:lnTo>
                <a:cubicBezTo>
                  <a:pt x="490828" y="117621"/>
                  <a:pt x="466126" y="142286"/>
                  <a:pt x="466126" y="172565"/>
                </a:cubicBezTo>
                <a:lnTo>
                  <a:pt x="466126" y="229719"/>
                </a:lnTo>
                <a:lnTo>
                  <a:pt x="466126" y="242604"/>
                </a:lnTo>
                <a:cubicBezTo>
                  <a:pt x="462715" y="237726"/>
                  <a:pt x="458383" y="233493"/>
                  <a:pt x="453590" y="229995"/>
                </a:cubicBezTo>
                <a:cubicBezTo>
                  <a:pt x="444465" y="223369"/>
                  <a:pt x="433404" y="219319"/>
                  <a:pt x="421330" y="219319"/>
                </a:cubicBezTo>
                <a:lnTo>
                  <a:pt x="411928" y="219319"/>
                </a:lnTo>
                <a:cubicBezTo>
                  <a:pt x="411375" y="217755"/>
                  <a:pt x="410914" y="216098"/>
                  <a:pt x="410914" y="214257"/>
                </a:cubicBezTo>
                <a:lnTo>
                  <a:pt x="410914" y="198059"/>
                </a:lnTo>
                <a:cubicBezTo>
                  <a:pt x="403817" y="195114"/>
                  <a:pt x="397457" y="191064"/>
                  <a:pt x="391373" y="186463"/>
                </a:cubicBezTo>
                <a:lnTo>
                  <a:pt x="377086" y="194746"/>
                </a:lnTo>
                <a:cubicBezTo>
                  <a:pt x="373492" y="196863"/>
                  <a:pt x="369160" y="197415"/>
                  <a:pt x="365104" y="196310"/>
                </a:cubicBezTo>
                <a:cubicBezTo>
                  <a:pt x="361140" y="195206"/>
                  <a:pt x="357638" y="192629"/>
                  <a:pt x="355610" y="189040"/>
                </a:cubicBezTo>
                <a:lnTo>
                  <a:pt x="336530" y="155999"/>
                </a:lnTo>
                <a:cubicBezTo>
                  <a:pt x="332198" y="148452"/>
                  <a:pt x="334687" y="138881"/>
                  <a:pt x="342245" y="134463"/>
                </a:cubicBezTo>
                <a:lnTo>
                  <a:pt x="356716" y="126180"/>
                </a:lnTo>
                <a:cubicBezTo>
                  <a:pt x="356163" y="122498"/>
                  <a:pt x="355518" y="118817"/>
                  <a:pt x="355518" y="115044"/>
                </a:cubicBezTo>
                <a:cubicBezTo>
                  <a:pt x="355518" y="111178"/>
                  <a:pt x="356163" y="107497"/>
                  <a:pt x="356716" y="103815"/>
                </a:cubicBezTo>
                <a:lnTo>
                  <a:pt x="342245" y="95440"/>
                </a:lnTo>
                <a:cubicBezTo>
                  <a:pt x="334687" y="91115"/>
                  <a:pt x="332198" y="81543"/>
                  <a:pt x="336530" y="73996"/>
                </a:cubicBezTo>
                <a:lnTo>
                  <a:pt x="355610" y="40956"/>
                </a:lnTo>
                <a:cubicBezTo>
                  <a:pt x="357638" y="37366"/>
                  <a:pt x="361140" y="34789"/>
                  <a:pt x="365104" y="33685"/>
                </a:cubicBezTo>
                <a:cubicBezTo>
                  <a:pt x="369160" y="32580"/>
                  <a:pt x="373492" y="33133"/>
                  <a:pt x="377086" y="35249"/>
                </a:cubicBezTo>
                <a:lnTo>
                  <a:pt x="391373" y="43533"/>
                </a:lnTo>
                <a:cubicBezTo>
                  <a:pt x="397457" y="38931"/>
                  <a:pt x="403817" y="34881"/>
                  <a:pt x="410914" y="31936"/>
                </a:cubicBezTo>
                <a:lnTo>
                  <a:pt x="410914" y="15738"/>
                </a:lnTo>
                <a:cubicBezTo>
                  <a:pt x="410914" y="7087"/>
                  <a:pt x="418011" y="0"/>
                  <a:pt x="42667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wrap="square" lIns="91440" tIns="45720" rIns="91440" bIns="4572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/>
            <a:endParaRPr>
              <a:solidFill>
                <a:schemeClr val="bg1"/>
              </a:solidFill>
            </a:endParaRPr>
          </a:p>
        </p:txBody>
      </p:sp>
      <p:sp>
        <p:nvSpPr>
          <p:cNvPr id="6" name="îṧḷîḍê"/>
          <p:cNvSpPr/>
          <p:nvPr/>
        </p:nvSpPr>
        <p:spPr bwMode="auto">
          <a:xfrm>
            <a:off x="9444480" y="2748494"/>
            <a:ext cx="762000" cy="733837"/>
          </a:xfrm>
          <a:custGeom>
            <a:avLst/>
            <a:gdLst>
              <a:gd name="connsiteX0" fmla="*/ 216243 w 609050"/>
              <a:gd name="connsiteY0" fmla="*/ 412730 h 586540"/>
              <a:gd name="connsiteX1" fmla="*/ 216243 w 609050"/>
              <a:gd name="connsiteY1" fmla="*/ 456594 h 586540"/>
              <a:gd name="connsiteX2" fmla="*/ 293953 w 609050"/>
              <a:gd name="connsiteY2" fmla="*/ 456594 h 586540"/>
              <a:gd name="connsiteX3" fmla="*/ 293953 w 609050"/>
              <a:gd name="connsiteY3" fmla="*/ 412730 h 586540"/>
              <a:gd name="connsiteX4" fmla="*/ 69884 w 609050"/>
              <a:gd name="connsiteY4" fmla="*/ 412730 h 586540"/>
              <a:gd name="connsiteX5" fmla="*/ 69884 w 609050"/>
              <a:gd name="connsiteY5" fmla="*/ 456594 h 586540"/>
              <a:gd name="connsiteX6" fmla="*/ 147595 w 609050"/>
              <a:gd name="connsiteY6" fmla="*/ 456594 h 586540"/>
              <a:gd name="connsiteX7" fmla="*/ 147595 w 609050"/>
              <a:gd name="connsiteY7" fmla="*/ 412730 h 586540"/>
              <a:gd name="connsiteX8" fmla="*/ 460769 w 609050"/>
              <a:gd name="connsiteY8" fmla="*/ 376268 h 586540"/>
              <a:gd name="connsiteX9" fmla="*/ 460769 w 609050"/>
              <a:gd name="connsiteY9" fmla="*/ 414786 h 586540"/>
              <a:gd name="connsiteX10" fmla="*/ 555916 w 609050"/>
              <a:gd name="connsiteY10" fmla="*/ 414786 h 586540"/>
              <a:gd name="connsiteX11" fmla="*/ 555916 w 609050"/>
              <a:gd name="connsiteY11" fmla="*/ 376268 h 586540"/>
              <a:gd name="connsiteX12" fmla="*/ 216243 w 609050"/>
              <a:gd name="connsiteY12" fmla="*/ 339670 h 586540"/>
              <a:gd name="connsiteX13" fmla="*/ 216243 w 609050"/>
              <a:gd name="connsiteY13" fmla="*/ 383533 h 586540"/>
              <a:gd name="connsiteX14" fmla="*/ 293953 w 609050"/>
              <a:gd name="connsiteY14" fmla="*/ 383533 h 586540"/>
              <a:gd name="connsiteX15" fmla="*/ 293953 w 609050"/>
              <a:gd name="connsiteY15" fmla="*/ 339670 h 586540"/>
              <a:gd name="connsiteX16" fmla="*/ 69884 w 609050"/>
              <a:gd name="connsiteY16" fmla="*/ 339670 h 586540"/>
              <a:gd name="connsiteX17" fmla="*/ 69884 w 609050"/>
              <a:gd name="connsiteY17" fmla="*/ 383533 h 586540"/>
              <a:gd name="connsiteX18" fmla="*/ 147595 w 609050"/>
              <a:gd name="connsiteY18" fmla="*/ 383533 h 586540"/>
              <a:gd name="connsiteX19" fmla="*/ 147595 w 609050"/>
              <a:gd name="connsiteY19" fmla="*/ 339670 h 586540"/>
              <a:gd name="connsiteX20" fmla="*/ 460769 w 609050"/>
              <a:gd name="connsiteY20" fmla="*/ 303071 h 586540"/>
              <a:gd name="connsiteX21" fmla="*/ 460769 w 609050"/>
              <a:gd name="connsiteY21" fmla="*/ 341726 h 586540"/>
              <a:gd name="connsiteX22" fmla="*/ 555916 w 609050"/>
              <a:gd name="connsiteY22" fmla="*/ 341726 h 586540"/>
              <a:gd name="connsiteX23" fmla="*/ 555916 w 609050"/>
              <a:gd name="connsiteY23" fmla="*/ 303071 h 586540"/>
              <a:gd name="connsiteX24" fmla="*/ 216243 w 609050"/>
              <a:gd name="connsiteY24" fmla="*/ 266609 h 586540"/>
              <a:gd name="connsiteX25" fmla="*/ 216243 w 609050"/>
              <a:gd name="connsiteY25" fmla="*/ 310473 h 586540"/>
              <a:gd name="connsiteX26" fmla="*/ 293953 w 609050"/>
              <a:gd name="connsiteY26" fmla="*/ 310473 h 586540"/>
              <a:gd name="connsiteX27" fmla="*/ 293953 w 609050"/>
              <a:gd name="connsiteY27" fmla="*/ 266609 h 586540"/>
              <a:gd name="connsiteX28" fmla="*/ 69884 w 609050"/>
              <a:gd name="connsiteY28" fmla="*/ 266609 h 586540"/>
              <a:gd name="connsiteX29" fmla="*/ 69884 w 609050"/>
              <a:gd name="connsiteY29" fmla="*/ 310473 h 586540"/>
              <a:gd name="connsiteX30" fmla="*/ 147595 w 609050"/>
              <a:gd name="connsiteY30" fmla="*/ 310473 h 586540"/>
              <a:gd name="connsiteX31" fmla="*/ 147595 w 609050"/>
              <a:gd name="connsiteY31" fmla="*/ 266609 h 586540"/>
              <a:gd name="connsiteX32" fmla="*/ 460769 w 609050"/>
              <a:gd name="connsiteY32" fmla="*/ 230010 h 586540"/>
              <a:gd name="connsiteX33" fmla="*/ 460769 w 609050"/>
              <a:gd name="connsiteY33" fmla="*/ 268528 h 586540"/>
              <a:gd name="connsiteX34" fmla="*/ 555916 w 609050"/>
              <a:gd name="connsiteY34" fmla="*/ 268528 h 586540"/>
              <a:gd name="connsiteX35" fmla="*/ 555916 w 609050"/>
              <a:gd name="connsiteY35" fmla="*/ 230010 h 586540"/>
              <a:gd name="connsiteX36" fmla="*/ 216243 w 609050"/>
              <a:gd name="connsiteY36" fmla="*/ 193549 h 586540"/>
              <a:gd name="connsiteX37" fmla="*/ 216243 w 609050"/>
              <a:gd name="connsiteY37" fmla="*/ 237412 h 586540"/>
              <a:gd name="connsiteX38" fmla="*/ 293953 w 609050"/>
              <a:gd name="connsiteY38" fmla="*/ 237412 h 586540"/>
              <a:gd name="connsiteX39" fmla="*/ 293953 w 609050"/>
              <a:gd name="connsiteY39" fmla="*/ 193549 h 586540"/>
              <a:gd name="connsiteX40" fmla="*/ 69884 w 609050"/>
              <a:gd name="connsiteY40" fmla="*/ 193549 h 586540"/>
              <a:gd name="connsiteX41" fmla="*/ 69884 w 609050"/>
              <a:gd name="connsiteY41" fmla="*/ 237412 h 586540"/>
              <a:gd name="connsiteX42" fmla="*/ 147595 w 609050"/>
              <a:gd name="connsiteY42" fmla="*/ 237412 h 586540"/>
              <a:gd name="connsiteX43" fmla="*/ 147595 w 609050"/>
              <a:gd name="connsiteY43" fmla="*/ 193549 h 586540"/>
              <a:gd name="connsiteX44" fmla="*/ 460769 w 609050"/>
              <a:gd name="connsiteY44" fmla="*/ 156950 h 586540"/>
              <a:gd name="connsiteX45" fmla="*/ 460769 w 609050"/>
              <a:gd name="connsiteY45" fmla="*/ 195468 h 586540"/>
              <a:gd name="connsiteX46" fmla="*/ 555916 w 609050"/>
              <a:gd name="connsiteY46" fmla="*/ 195468 h 586540"/>
              <a:gd name="connsiteX47" fmla="*/ 555916 w 609050"/>
              <a:gd name="connsiteY47" fmla="*/ 156950 h 586540"/>
              <a:gd name="connsiteX48" fmla="*/ 192926 w 609050"/>
              <a:gd name="connsiteY48" fmla="*/ 96251 h 586540"/>
              <a:gd name="connsiteX49" fmla="*/ 361366 w 609050"/>
              <a:gd name="connsiteY49" fmla="*/ 96251 h 586540"/>
              <a:gd name="connsiteX50" fmla="*/ 361366 w 609050"/>
              <a:gd name="connsiteY50" fmla="*/ 114880 h 586540"/>
              <a:gd name="connsiteX51" fmla="*/ 192926 w 609050"/>
              <a:gd name="connsiteY51" fmla="*/ 114880 h 586540"/>
              <a:gd name="connsiteX52" fmla="*/ 192926 w 609050"/>
              <a:gd name="connsiteY52" fmla="*/ 49819 h 586540"/>
              <a:gd name="connsiteX53" fmla="*/ 361366 w 609050"/>
              <a:gd name="connsiteY53" fmla="*/ 49819 h 586540"/>
              <a:gd name="connsiteX54" fmla="*/ 361366 w 609050"/>
              <a:gd name="connsiteY54" fmla="*/ 68307 h 586540"/>
              <a:gd name="connsiteX55" fmla="*/ 192926 w 609050"/>
              <a:gd name="connsiteY55" fmla="*/ 68307 h 586540"/>
              <a:gd name="connsiteX56" fmla="*/ 166130 w 609050"/>
              <a:gd name="connsiteY56" fmla="*/ 25222 h 586540"/>
              <a:gd name="connsiteX57" fmla="*/ 166130 w 609050"/>
              <a:gd name="connsiteY57" fmla="*/ 155716 h 586540"/>
              <a:gd name="connsiteX58" fmla="*/ 338987 w 609050"/>
              <a:gd name="connsiteY58" fmla="*/ 155716 h 586540"/>
              <a:gd name="connsiteX59" fmla="*/ 338987 w 609050"/>
              <a:gd name="connsiteY59" fmla="*/ 341040 h 586540"/>
              <a:gd name="connsiteX60" fmla="*/ 338987 w 609050"/>
              <a:gd name="connsiteY60" fmla="*/ 531710 h 586540"/>
              <a:gd name="connsiteX61" fmla="*/ 366721 w 609050"/>
              <a:gd name="connsiteY61" fmla="*/ 531710 h 586540"/>
              <a:gd name="connsiteX62" fmla="*/ 366721 w 609050"/>
              <a:gd name="connsiteY62" fmla="*/ 341040 h 586540"/>
              <a:gd name="connsiteX63" fmla="*/ 366721 w 609050"/>
              <a:gd name="connsiteY63" fmla="*/ 155305 h 586540"/>
              <a:gd name="connsiteX64" fmla="*/ 388002 w 609050"/>
              <a:gd name="connsiteY64" fmla="*/ 143517 h 586540"/>
              <a:gd name="connsiteX65" fmla="*/ 388002 w 609050"/>
              <a:gd name="connsiteY65" fmla="*/ 25222 h 586540"/>
              <a:gd name="connsiteX66" fmla="*/ 140867 w 609050"/>
              <a:gd name="connsiteY66" fmla="*/ 0 h 586540"/>
              <a:gd name="connsiteX67" fmla="*/ 413402 w 609050"/>
              <a:gd name="connsiteY67" fmla="*/ 0 h 586540"/>
              <a:gd name="connsiteX68" fmla="*/ 413402 w 609050"/>
              <a:gd name="connsiteY68" fmla="*/ 129398 h 586540"/>
              <a:gd name="connsiteX69" fmla="*/ 432486 w 609050"/>
              <a:gd name="connsiteY69" fmla="*/ 118843 h 586540"/>
              <a:gd name="connsiteX70" fmla="*/ 584199 w 609050"/>
              <a:gd name="connsiteY70" fmla="*/ 118843 h 586540"/>
              <a:gd name="connsiteX71" fmla="*/ 584199 w 609050"/>
              <a:gd name="connsiteY71" fmla="*/ 531710 h 586540"/>
              <a:gd name="connsiteX72" fmla="*/ 609050 w 609050"/>
              <a:gd name="connsiteY72" fmla="*/ 531710 h 586540"/>
              <a:gd name="connsiteX73" fmla="*/ 609050 w 609050"/>
              <a:gd name="connsiteY73" fmla="*/ 586540 h 586540"/>
              <a:gd name="connsiteX74" fmla="*/ 0 w 609050"/>
              <a:gd name="connsiteY74" fmla="*/ 586540 h 586540"/>
              <a:gd name="connsiteX75" fmla="*/ 0 w 609050"/>
              <a:gd name="connsiteY75" fmla="*/ 531710 h 586540"/>
              <a:gd name="connsiteX76" fmla="*/ 24851 w 609050"/>
              <a:gd name="connsiteY76" fmla="*/ 531710 h 586540"/>
              <a:gd name="connsiteX77" fmla="*/ 24851 w 609050"/>
              <a:gd name="connsiteY77" fmla="*/ 155716 h 586540"/>
              <a:gd name="connsiteX78" fmla="*/ 140867 w 609050"/>
              <a:gd name="connsiteY78" fmla="*/ 155716 h 586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</a:cxnLst>
            <a:rect l="l" t="t" r="r" b="b"/>
            <a:pathLst>
              <a:path w="609050" h="586540">
                <a:moveTo>
                  <a:pt x="216243" y="412730"/>
                </a:moveTo>
                <a:lnTo>
                  <a:pt x="216243" y="456594"/>
                </a:lnTo>
                <a:lnTo>
                  <a:pt x="293953" y="456594"/>
                </a:lnTo>
                <a:lnTo>
                  <a:pt x="293953" y="412730"/>
                </a:lnTo>
                <a:close/>
                <a:moveTo>
                  <a:pt x="69884" y="412730"/>
                </a:moveTo>
                <a:lnTo>
                  <a:pt x="69884" y="456594"/>
                </a:lnTo>
                <a:lnTo>
                  <a:pt x="147595" y="456594"/>
                </a:lnTo>
                <a:lnTo>
                  <a:pt x="147595" y="412730"/>
                </a:lnTo>
                <a:close/>
                <a:moveTo>
                  <a:pt x="460769" y="376268"/>
                </a:moveTo>
                <a:lnTo>
                  <a:pt x="460769" y="414786"/>
                </a:lnTo>
                <a:lnTo>
                  <a:pt x="555916" y="414786"/>
                </a:lnTo>
                <a:lnTo>
                  <a:pt x="555916" y="376268"/>
                </a:lnTo>
                <a:close/>
                <a:moveTo>
                  <a:pt x="216243" y="339670"/>
                </a:moveTo>
                <a:lnTo>
                  <a:pt x="216243" y="383533"/>
                </a:lnTo>
                <a:lnTo>
                  <a:pt x="293953" y="383533"/>
                </a:lnTo>
                <a:lnTo>
                  <a:pt x="293953" y="339670"/>
                </a:lnTo>
                <a:close/>
                <a:moveTo>
                  <a:pt x="69884" y="339670"/>
                </a:moveTo>
                <a:lnTo>
                  <a:pt x="69884" y="383533"/>
                </a:lnTo>
                <a:lnTo>
                  <a:pt x="147595" y="383533"/>
                </a:lnTo>
                <a:lnTo>
                  <a:pt x="147595" y="339670"/>
                </a:lnTo>
                <a:close/>
                <a:moveTo>
                  <a:pt x="460769" y="303071"/>
                </a:moveTo>
                <a:lnTo>
                  <a:pt x="460769" y="341726"/>
                </a:lnTo>
                <a:lnTo>
                  <a:pt x="555916" y="341726"/>
                </a:lnTo>
                <a:lnTo>
                  <a:pt x="555916" y="303071"/>
                </a:lnTo>
                <a:close/>
                <a:moveTo>
                  <a:pt x="216243" y="266609"/>
                </a:moveTo>
                <a:lnTo>
                  <a:pt x="216243" y="310473"/>
                </a:lnTo>
                <a:lnTo>
                  <a:pt x="293953" y="310473"/>
                </a:lnTo>
                <a:lnTo>
                  <a:pt x="293953" y="266609"/>
                </a:lnTo>
                <a:close/>
                <a:moveTo>
                  <a:pt x="69884" y="266609"/>
                </a:moveTo>
                <a:lnTo>
                  <a:pt x="69884" y="310473"/>
                </a:lnTo>
                <a:lnTo>
                  <a:pt x="147595" y="310473"/>
                </a:lnTo>
                <a:lnTo>
                  <a:pt x="147595" y="266609"/>
                </a:lnTo>
                <a:close/>
                <a:moveTo>
                  <a:pt x="460769" y="230010"/>
                </a:moveTo>
                <a:lnTo>
                  <a:pt x="460769" y="268528"/>
                </a:lnTo>
                <a:lnTo>
                  <a:pt x="555916" y="268528"/>
                </a:lnTo>
                <a:lnTo>
                  <a:pt x="555916" y="230010"/>
                </a:lnTo>
                <a:close/>
                <a:moveTo>
                  <a:pt x="216243" y="193549"/>
                </a:moveTo>
                <a:lnTo>
                  <a:pt x="216243" y="237412"/>
                </a:lnTo>
                <a:lnTo>
                  <a:pt x="293953" y="237412"/>
                </a:lnTo>
                <a:lnTo>
                  <a:pt x="293953" y="193549"/>
                </a:lnTo>
                <a:close/>
                <a:moveTo>
                  <a:pt x="69884" y="193549"/>
                </a:moveTo>
                <a:lnTo>
                  <a:pt x="69884" y="237412"/>
                </a:lnTo>
                <a:lnTo>
                  <a:pt x="147595" y="237412"/>
                </a:lnTo>
                <a:lnTo>
                  <a:pt x="147595" y="193549"/>
                </a:lnTo>
                <a:close/>
                <a:moveTo>
                  <a:pt x="460769" y="156950"/>
                </a:moveTo>
                <a:lnTo>
                  <a:pt x="460769" y="195468"/>
                </a:lnTo>
                <a:lnTo>
                  <a:pt x="555916" y="195468"/>
                </a:lnTo>
                <a:lnTo>
                  <a:pt x="555916" y="156950"/>
                </a:lnTo>
                <a:close/>
                <a:moveTo>
                  <a:pt x="192926" y="96251"/>
                </a:moveTo>
                <a:lnTo>
                  <a:pt x="361366" y="96251"/>
                </a:lnTo>
                <a:lnTo>
                  <a:pt x="361366" y="114880"/>
                </a:lnTo>
                <a:lnTo>
                  <a:pt x="192926" y="114880"/>
                </a:lnTo>
                <a:close/>
                <a:moveTo>
                  <a:pt x="192926" y="49819"/>
                </a:moveTo>
                <a:lnTo>
                  <a:pt x="361366" y="49819"/>
                </a:lnTo>
                <a:lnTo>
                  <a:pt x="361366" y="68307"/>
                </a:lnTo>
                <a:lnTo>
                  <a:pt x="192926" y="68307"/>
                </a:lnTo>
                <a:close/>
                <a:moveTo>
                  <a:pt x="166130" y="25222"/>
                </a:moveTo>
                <a:lnTo>
                  <a:pt x="166130" y="155716"/>
                </a:lnTo>
                <a:lnTo>
                  <a:pt x="338987" y="155716"/>
                </a:lnTo>
                <a:lnTo>
                  <a:pt x="338987" y="341040"/>
                </a:lnTo>
                <a:lnTo>
                  <a:pt x="338987" y="531710"/>
                </a:lnTo>
                <a:lnTo>
                  <a:pt x="366721" y="531710"/>
                </a:lnTo>
                <a:lnTo>
                  <a:pt x="366721" y="341040"/>
                </a:lnTo>
                <a:lnTo>
                  <a:pt x="366721" y="155305"/>
                </a:lnTo>
                <a:lnTo>
                  <a:pt x="388002" y="143517"/>
                </a:lnTo>
                <a:lnTo>
                  <a:pt x="388002" y="25222"/>
                </a:lnTo>
                <a:close/>
                <a:moveTo>
                  <a:pt x="140867" y="0"/>
                </a:moveTo>
                <a:lnTo>
                  <a:pt x="413402" y="0"/>
                </a:lnTo>
                <a:lnTo>
                  <a:pt x="413402" y="129398"/>
                </a:lnTo>
                <a:lnTo>
                  <a:pt x="432486" y="118843"/>
                </a:lnTo>
                <a:lnTo>
                  <a:pt x="584199" y="118843"/>
                </a:lnTo>
                <a:lnTo>
                  <a:pt x="584199" y="531710"/>
                </a:lnTo>
                <a:lnTo>
                  <a:pt x="609050" y="531710"/>
                </a:lnTo>
                <a:lnTo>
                  <a:pt x="609050" y="586540"/>
                </a:lnTo>
                <a:lnTo>
                  <a:pt x="0" y="586540"/>
                </a:lnTo>
                <a:lnTo>
                  <a:pt x="0" y="531710"/>
                </a:lnTo>
                <a:lnTo>
                  <a:pt x="24851" y="531710"/>
                </a:lnTo>
                <a:lnTo>
                  <a:pt x="24851" y="155716"/>
                </a:lnTo>
                <a:lnTo>
                  <a:pt x="140867" y="15571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wrap="square" lIns="91440" tIns="45720" rIns="91440" bIns="4572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/>
            <a:endParaRPr>
              <a:solidFill>
                <a:schemeClr val="bg1"/>
              </a:solidFill>
            </a:endParaRPr>
          </a:p>
        </p:txBody>
      </p:sp>
      <p:sp>
        <p:nvSpPr>
          <p:cNvPr id="7" name="Rectangle 4"/>
          <p:cNvSpPr/>
          <p:nvPr/>
        </p:nvSpPr>
        <p:spPr>
          <a:xfrm>
            <a:off x="5385405" y="3993211"/>
            <a:ext cx="1415772" cy="3634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文泉驿微米黑" panose="020B0606030804020204" pitchFamily="34" charset="-122"/>
              </a:rPr>
              <a:t>添加您的标题</a:t>
            </a:r>
            <a:endParaRPr lang="zh-CN" altLang="en-US" sz="1600" dirty="0">
              <a:solidFill>
                <a:schemeClr val="bg1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  <a:cs typeface="文泉驿微米黑" panose="020B06060308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934347" y="4410124"/>
            <a:ext cx="2317888" cy="4733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000" dirty="0">
                <a:solidFill>
                  <a:schemeClr val="bg1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文泉驿微米黑" panose="020B0606030804020204" pitchFamily="34" charset="-122"/>
              </a:rPr>
              <a:t>Ut wisi enim ad minim veniam, quis nostrud exerci tation</a:t>
            </a:r>
            <a:endParaRPr lang="zh-CN" altLang="en-US" sz="1000" dirty="0">
              <a:solidFill>
                <a:schemeClr val="bg1"/>
              </a:solidFill>
              <a:latin typeface="等线 Light" panose="02010600030101010101" pitchFamily="2" charset="-122"/>
              <a:ea typeface="等线 Light" panose="02010600030101010101" pitchFamily="2" charset="-122"/>
              <a:cs typeface="文泉驿微米黑" panose="020B0606030804020204" pitchFamily="34" charset="-122"/>
            </a:endParaRPr>
          </a:p>
        </p:txBody>
      </p:sp>
      <p:sp>
        <p:nvSpPr>
          <p:cNvPr id="9" name="Rectangle 4"/>
          <p:cNvSpPr/>
          <p:nvPr/>
        </p:nvSpPr>
        <p:spPr>
          <a:xfrm>
            <a:off x="1594455" y="3993211"/>
            <a:ext cx="1415772" cy="3634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文泉驿微米黑" panose="020B0606030804020204" pitchFamily="34" charset="-122"/>
              </a:rPr>
              <a:t>添加您的标题</a:t>
            </a:r>
            <a:endParaRPr lang="zh-CN" altLang="en-US" sz="1600" dirty="0">
              <a:solidFill>
                <a:schemeClr val="bg1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  <a:cs typeface="文泉驿微米黑" panose="020B06060308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143397" y="4410124"/>
            <a:ext cx="2317888" cy="4733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000" dirty="0">
                <a:solidFill>
                  <a:schemeClr val="bg1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文泉驿微米黑" panose="020B0606030804020204" pitchFamily="34" charset="-122"/>
              </a:rPr>
              <a:t>Ut wisi enim ad minim veniam, quis nostrud exerci tation</a:t>
            </a:r>
            <a:endParaRPr lang="zh-CN" altLang="en-US" sz="1000" dirty="0">
              <a:solidFill>
                <a:schemeClr val="bg1"/>
              </a:solidFill>
              <a:latin typeface="等线 Light" panose="02010600030101010101" pitchFamily="2" charset="-122"/>
              <a:ea typeface="等线 Light" panose="02010600030101010101" pitchFamily="2" charset="-122"/>
              <a:cs typeface="文泉驿微米黑" panose="020B0606030804020204" pitchFamily="34" charset="-122"/>
            </a:endParaRPr>
          </a:p>
        </p:txBody>
      </p:sp>
      <p:sp>
        <p:nvSpPr>
          <p:cNvPr id="11" name="Rectangle 4"/>
          <p:cNvSpPr/>
          <p:nvPr/>
        </p:nvSpPr>
        <p:spPr>
          <a:xfrm>
            <a:off x="9181773" y="3993211"/>
            <a:ext cx="1415772" cy="3634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文泉驿微米黑" panose="020B0606030804020204" pitchFamily="34" charset="-122"/>
              </a:rPr>
              <a:t>添加您的标题</a:t>
            </a:r>
            <a:endParaRPr lang="zh-CN" altLang="en-US" sz="1600" dirty="0">
              <a:solidFill>
                <a:schemeClr val="bg1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  <a:cs typeface="文泉驿微米黑" panose="020B06060308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8730715" y="4410124"/>
            <a:ext cx="2317888" cy="4733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000" dirty="0">
                <a:solidFill>
                  <a:schemeClr val="bg1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文泉驿微米黑" panose="020B0606030804020204" pitchFamily="34" charset="-122"/>
              </a:rPr>
              <a:t>Ut wisi enim ad minim veniam, quis nostrud exerci tation</a:t>
            </a:r>
            <a:endParaRPr lang="zh-CN" altLang="en-US" sz="1000" dirty="0">
              <a:solidFill>
                <a:schemeClr val="bg1"/>
              </a:solidFill>
              <a:latin typeface="等线 Light" panose="02010600030101010101" pitchFamily="2" charset="-122"/>
              <a:ea typeface="等线 Light" panose="02010600030101010101" pitchFamily="2" charset="-122"/>
              <a:cs typeface="文泉驿微米黑" panose="020B0606030804020204" pitchFamily="34" charset="-122"/>
            </a:endParaRPr>
          </a:p>
        </p:txBody>
      </p:sp>
      <p:sp>
        <p:nvSpPr>
          <p:cNvPr id="14" name="矩形: 圆角 13"/>
          <p:cNvSpPr/>
          <p:nvPr/>
        </p:nvSpPr>
        <p:spPr>
          <a:xfrm>
            <a:off x="1143397" y="2105025"/>
            <a:ext cx="2312470" cy="3381375"/>
          </a:xfrm>
          <a:prstGeom prst="roundRect">
            <a:avLst>
              <a:gd name="adj" fmla="val 5639"/>
            </a:avLst>
          </a:prstGeom>
          <a:noFill/>
          <a:ln w="12700">
            <a:solidFill>
              <a:schemeClr val="bg1"/>
            </a:solidFill>
            <a:miter lim="400000"/>
          </a:ln>
        </p:spPr>
        <p:txBody>
          <a:bodyPr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5" name="矩形: 圆角 14"/>
          <p:cNvSpPr/>
          <p:nvPr/>
        </p:nvSpPr>
        <p:spPr>
          <a:xfrm>
            <a:off x="4947582" y="2105025"/>
            <a:ext cx="2312470" cy="3381375"/>
          </a:xfrm>
          <a:prstGeom prst="roundRect">
            <a:avLst>
              <a:gd name="adj" fmla="val 5639"/>
            </a:avLst>
          </a:prstGeom>
          <a:noFill/>
          <a:ln w="12700">
            <a:solidFill>
              <a:schemeClr val="bg1"/>
            </a:solidFill>
            <a:miter lim="400000"/>
          </a:ln>
        </p:spPr>
        <p:txBody>
          <a:bodyPr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6" name="矩形: 圆角 15"/>
          <p:cNvSpPr/>
          <p:nvPr/>
        </p:nvSpPr>
        <p:spPr>
          <a:xfrm>
            <a:off x="8751767" y="2105025"/>
            <a:ext cx="2312470" cy="3381375"/>
          </a:xfrm>
          <a:prstGeom prst="roundRect">
            <a:avLst>
              <a:gd name="adj" fmla="val 5639"/>
            </a:avLst>
          </a:prstGeom>
          <a:noFill/>
          <a:ln w="12700">
            <a:solidFill>
              <a:schemeClr val="bg1"/>
            </a:solidFill>
            <a:miter lim="400000"/>
          </a:ln>
        </p:spPr>
        <p:txBody>
          <a:bodyPr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289709" y="306340"/>
            <a:ext cx="2031326" cy="646331"/>
          </a:xfrm>
          <a:prstGeom prst="rect">
            <a:avLst/>
          </a:prstGeom>
        </p:spPr>
        <p:txBody>
          <a:bodyPr vert="horz" wrap="none">
            <a:spAutoFit/>
          </a:bodyPr>
          <a:lstStyle/>
          <a:p>
            <a:pPr algn="ctr"/>
            <a:r>
              <a:rPr lang="zh-CN" altLang="en-US" sz="3600" dirty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添加标题</a:t>
            </a:r>
            <a:endParaRPr lang="zh-CN" altLang="en-US" sz="3600" dirty="0">
              <a:solidFill>
                <a:schemeClr val="bg1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098150" y="897465"/>
            <a:ext cx="2414444" cy="338554"/>
          </a:xfrm>
          <a:prstGeom prst="rect">
            <a:avLst/>
          </a:prstGeom>
        </p:spPr>
        <p:txBody>
          <a:bodyPr vert="horz" wrap="none">
            <a:spAutoFit/>
          </a:bodyPr>
          <a:lstStyle/>
          <a:p>
            <a:pPr algn="ctr"/>
            <a:r>
              <a:rPr lang="en-US" altLang="zh-CN" sz="1600" spc="300" dirty="0">
                <a:solidFill>
                  <a:schemeClr val="bg1"/>
                </a:solidFill>
                <a:latin typeface="+mj-ea"/>
                <a:ea typeface="+mj-ea"/>
              </a:rPr>
              <a:t>ADD A TITLE HERE</a:t>
            </a:r>
            <a:endParaRPr lang="zh-CN" altLang="en-US" sz="1600" spc="3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4" name="图片占位符 35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5550" y="1982706"/>
            <a:ext cx="2294499" cy="1529666"/>
          </a:xfrm>
          <a:prstGeom prst="rect">
            <a:avLst/>
          </a:prstGeom>
        </p:spPr>
      </p:pic>
      <p:pic>
        <p:nvPicPr>
          <p:cNvPr id="5" name="图片占位符 3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2126" y="1981865"/>
            <a:ext cx="2294499" cy="1531348"/>
          </a:xfrm>
          <a:prstGeom prst="rect">
            <a:avLst/>
          </a:prstGeom>
        </p:spPr>
      </p:pic>
      <p:pic>
        <p:nvPicPr>
          <p:cNvPr id="6" name="图片占位符 3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2126" y="3843620"/>
            <a:ext cx="2294499" cy="1529666"/>
          </a:xfrm>
          <a:custGeom>
            <a:avLst/>
            <a:gdLst>
              <a:gd name="connsiteX0" fmla="*/ 0 w 2294499"/>
              <a:gd name="connsiteY0" fmla="*/ 0 h 1622543"/>
              <a:gd name="connsiteX1" fmla="*/ 2294499 w 2294499"/>
              <a:gd name="connsiteY1" fmla="*/ 0 h 1622543"/>
              <a:gd name="connsiteX2" fmla="*/ 2294499 w 2294499"/>
              <a:gd name="connsiteY2" fmla="*/ 1622543 h 1622543"/>
              <a:gd name="connsiteX3" fmla="*/ 0 w 2294499"/>
              <a:gd name="connsiteY3" fmla="*/ 1622543 h 1622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94499" h="1622543">
                <a:moveTo>
                  <a:pt x="0" y="0"/>
                </a:moveTo>
                <a:lnTo>
                  <a:pt x="2294499" y="0"/>
                </a:lnTo>
                <a:lnTo>
                  <a:pt x="2294499" y="1622543"/>
                </a:lnTo>
                <a:lnTo>
                  <a:pt x="0" y="1622543"/>
                </a:lnTo>
                <a:close/>
              </a:path>
            </a:pathLst>
          </a:custGeom>
        </p:spPr>
      </p:pic>
      <p:pic>
        <p:nvPicPr>
          <p:cNvPr id="7" name="图片占位符 3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5550" y="3843620"/>
            <a:ext cx="2294499" cy="1529666"/>
          </a:xfrm>
          <a:custGeom>
            <a:avLst/>
            <a:gdLst>
              <a:gd name="connsiteX0" fmla="*/ 0 w 2294499"/>
              <a:gd name="connsiteY0" fmla="*/ 0 h 1622543"/>
              <a:gd name="connsiteX1" fmla="*/ 2294499 w 2294499"/>
              <a:gd name="connsiteY1" fmla="*/ 0 h 1622543"/>
              <a:gd name="connsiteX2" fmla="*/ 2294499 w 2294499"/>
              <a:gd name="connsiteY2" fmla="*/ 1622543 h 1622543"/>
              <a:gd name="connsiteX3" fmla="*/ 0 w 2294499"/>
              <a:gd name="connsiteY3" fmla="*/ 1622543 h 1622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94499" h="1622543">
                <a:moveTo>
                  <a:pt x="0" y="0"/>
                </a:moveTo>
                <a:lnTo>
                  <a:pt x="2294499" y="0"/>
                </a:lnTo>
                <a:lnTo>
                  <a:pt x="2294499" y="1622543"/>
                </a:lnTo>
                <a:lnTo>
                  <a:pt x="0" y="1622543"/>
                </a:lnTo>
                <a:close/>
              </a:path>
            </a:pathLst>
          </a:custGeom>
        </p:spPr>
      </p:pic>
      <p:sp>
        <p:nvSpPr>
          <p:cNvPr id="8" name="矩形 7"/>
          <p:cNvSpPr/>
          <p:nvPr/>
        </p:nvSpPr>
        <p:spPr>
          <a:xfrm>
            <a:off x="1931814" y="2286593"/>
            <a:ext cx="3742811" cy="520784"/>
          </a:xfrm>
          <a:prstGeom prst="rect">
            <a:avLst/>
          </a:prstGeom>
          <a:ln>
            <a:noFill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</a:pPr>
            <a:r>
              <a:rPr lang="en-US" altLang="zh-CN" sz="1200" dirty="0">
                <a:solidFill>
                  <a:schemeClr val="bg1"/>
                </a:solidFill>
                <a:latin typeface="等线 Light" panose="02010600030101010101" pitchFamily="2" charset="-122"/>
              </a:rPr>
              <a:t>click to add your text here click to add your text here click to add your text here click to add your text here</a:t>
            </a:r>
            <a:endParaRPr lang="zh-CN" altLang="en-US" sz="1200" dirty="0">
              <a:solidFill>
                <a:schemeClr val="bg1"/>
              </a:solidFill>
              <a:latin typeface="等线 Light" panose="02010600030101010101" pitchFamily="2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931814" y="1987309"/>
            <a:ext cx="2050552" cy="367665"/>
          </a:xfrm>
          <a:prstGeom prst="rect">
            <a:avLst/>
          </a:prstGeom>
          <a:ln>
            <a:noFill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添加您的标题</a:t>
            </a:r>
            <a:endParaRPr lang="en-US" altLang="zh-CN" sz="1600" dirty="0">
              <a:solidFill>
                <a:schemeClr val="bg1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1176164" y="2112616"/>
            <a:ext cx="584200" cy="5842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solidFill>
                <a:schemeClr val="bg1"/>
              </a:solidFill>
              <a:latin typeface="等线 Light" panose="02010600030101010101" pitchFamily="2" charset="-122"/>
            </a:endParaRPr>
          </a:p>
        </p:txBody>
      </p:sp>
      <p:sp>
        <p:nvSpPr>
          <p:cNvPr id="11" name="椭圆 9"/>
          <p:cNvSpPr/>
          <p:nvPr/>
        </p:nvSpPr>
        <p:spPr>
          <a:xfrm>
            <a:off x="1331224" y="2268833"/>
            <a:ext cx="274080" cy="271764"/>
          </a:xfrm>
          <a:custGeom>
            <a:avLst/>
            <a:gdLst>
              <a:gd name="connsiteX0" fmla="*/ 192254 w 338138"/>
              <a:gd name="connsiteY0" fmla="*/ 135421 h 335282"/>
              <a:gd name="connsiteX1" fmla="*/ 152810 w 338138"/>
              <a:gd name="connsiteY1" fmla="*/ 151158 h 335282"/>
              <a:gd name="connsiteX2" fmla="*/ 152810 w 338138"/>
              <a:gd name="connsiteY2" fmla="*/ 229842 h 335282"/>
              <a:gd name="connsiteX3" fmla="*/ 232697 w 338138"/>
              <a:gd name="connsiteY3" fmla="*/ 229842 h 335282"/>
              <a:gd name="connsiteX4" fmla="*/ 232697 w 338138"/>
              <a:gd name="connsiteY4" fmla="*/ 151158 h 335282"/>
              <a:gd name="connsiteX5" fmla="*/ 192254 w 338138"/>
              <a:gd name="connsiteY5" fmla="*/ 135421 h 335282"/>
              <a:gd name="connsiteX6" fmla="*/ 238125 w 338138"/>
              <a:gd name="connsiteY6" fmla="*/ 69850 h 335282"/>
              <a:gd name="connsiteX7" fmla="*/ 225425 w 338138"/>
              <a:gd name="connsiteY7" fmla="*/ 80963 h 335282"/>
              <a:gd name="connsiteX8" fmla="*/ 238125 w 338138"/>
              <a:gd name="connsiteY8" fmla="*/ 92076 h 335282"/>
              <a:gd name="connsiteX9" fmla="*/ 250825 w 338138"/>
              <a:gd name="connsiteY9" fmla="*/ 80963 h 335282"/>
              <a:gd name="connsiteX10" fmla="*/ 238125 w 338138"/>
              <a:gd name="connsiteY10" fmla="*/ 69850 h 335282"/>
              <a:gd name="connsiteX11" fmla="*/ 214313 w 338138"/>
              <a:gd name="connsiteY11" fmla="*/ 57150 h 335282"/>
              <a:gd name="connsiteX12" fmla="*/ 263526 w 338138"/>
              <a:gd name="connsiteY12" fmla="*/ 57150 h 335282"/>
              <a:gd name="connsiteX13" fmla="*/ 263526 w 338138"/>
              <a:gd name="connsiteY13" fmla="*/ 106363 h 335282"/>
              <a:gd name="connsiteX14" fmla="*/ 214313 w 338138"/>
              <a:gd name="connsiteY14" fmla="*/ 106363 h 335282"/>
              <a:gd name="connsiteX15" fmla="*/ 49213 w 338138"/>
              <a:gd name="connsiteY15" fmla="*/ 57150 h 335282"/>
              <a:gd name="connsiteX16" fmla="*/ 195263 w 338138"/>
              <a:gd name="connsiteY16" fmla="*/ 57150 h 335282"/>
              <a:gd name="connsiteX17" fmla="*/ 195263 w 338138"/>
              <a:gd name="connsiteY17" fmla="*/ 106363 h 335282"/>
              <a:gd name="connsiteX18" fmla="*/ 49213 w 338138"/>
              <a:gd name="connsiteY18" fmla="*/ 106363 h 335282"/>
              <a:gd name="connsiteX19" fmla="*/ 22225 w 338138"/>
              <a:gd name="connsiteY19" fmla="*/ 28575 h 335282"/>
              <a:gd name="connsiteX20" fmla="*/ 22225 w 338138"/>
              <a:gd name="connsiteY20" fmla="*/ 269875 h 335282"/>
              <a:gd name="connsiteX21" fmla="*/ 241853 w 338138"/>
              <a:gd name="connsiteY21" fmla="*/ 269875 h 335282"/>
              <a:gd name="connsiteX22" fmla="*/ 247114 w 338138"/>
              <a:gd name="connsiteY22" fmla="*/ 259384 h 335282"/>
              <a:gd name="connsiteX23" fmla="*/ 233962 w 338138"/>
              <a:gd name="connsiteY23" fmla="*/ 248892 h 335282"/>
              <a:gd name="connsiteX24" fmla="*/ 155054 w 338138"/>
              <a:gd name="connsiteY24" fmla="*/ 251515 h 335282"/>
              <a:gd name="connsiteX25" fmla="*/ 49843 w 338138"/>
              <a:gd name="connsiteY25" fmla="*/ 251515 h 335282"/>
              <a:gd name="connsiteX26" fmla="*/ 49843 w 338138"/>
              <a:gd name="connsiteY26" fmla="*/ 231844 h 335282"/>
              <a:gd name="connsiteX27" fmla="*/ 135327 w 338138"/>
              <a:gd name="connsiteY27" fmla="*/ 231844 h 335282"/>
              <a:gd name="connsiteX28" fmla="*/ 122175 w 338138"/>
              <a:gd name="connsiteY28" fmla="*/ 201682 h 335282"/>
              <a:gd name="connsiteX29" fmla="*/ 49843 w 338138"/>
              <a:gd name="connsiteY29" fmla="*/ 201682 h 335282"/>
              <a:gd name="connsiteX30" fmla="*/ 49843 w 338138"/>
              <a:gd name="connsiteY30" fmla="*/ 183322 h 335282"/>
              <a:gd name="connsiteX31" fmla="*/ 120860 w 338138"/>
              <a:gd name="connsiteY31" fmla="*/ 183322 h 335282"/>
              <a:gd name="connsiteX32" fmla="*/ 131381 w 338138"/>
              <a:gd name="connsiteY32" fmla="*/ 153159 h 335282"/>
              <a:gd name="connsiteX33" fmla="*/ 49843 w 338138"/>
              <a:gd name="connsiteY33" fmla="*/ 153159 h 335282"/>
              <a:gd name="connsiteX34" fmla="*/ 49843 w 338138"/>
              <a:gd name="connsiteY34" fmla="*/ 134800 h 335282"/>
              <a:gd name="connsiteX35" fmla="*/ 147163 w 338138"/>
              <a:gd name="connsiteY35" fmla="*/ 134800 h 335282"/>
              <a:gd name="connsiteX36" fmla="*/ 243168 w 338138"/>
              <a:gd name="connsiteY36" fmla="*/ 138734 h 335282"/>
              <a:gd name="connsiteX37" fmla="*/ 251059 w 338138"/>
              <a:gd name="connsiteY37" fmla="*/ 231844 h 335282"/>
              <a:gd name="connsiteX38" fmla="*/ 264210 w 338138"/>
              <a:gd name="connsiteY38" fmla="*/ 243647 h 335282"/>
              <a:gd name="connsiteX39" fmla="*/ 272101 w 338138"/>
              <a:gd name="connsiteY39" fmla="*/ 238401 h 335282"/>
              <a:gd name="connsiteX40" fmla="*/ 290513 w 338138"/>
              <a:gd name="connsiteY40" fmla="*/ 256761 h 335282"/>
              <a:gd name="connsiteX41" fmla="*/ 290513 w 338138"/>
              <a:gd name="connsiteY41" fmla="*/ 28575 h 335282"/>
              <a:gd name="connsiteX42" fmla="*/ 22225 w 338138"/>
              <a:gd name="connsiteY42" fmla="*/ 28575 h 335282"/>
              <a:gd name="connsiteX43" fmla="*/ 0 w 338138"/>
              <a:gd name="connsiteY43" fmla="*/ 0 h 335282"/>
              <a:gd name="connsiteX44" fmla="*/ 311721 w 338138"/>
              <a:gd name="connsiteY44" fmla="*/ 0 h 335282"/>
              <a:gd name="connsiteX45" fmla="*/ 311721 w 338138"/>
              <a:gd name="connsiteY45" fmla="*/ 278479 h 335282"/>
              <a:gd name="connsiteX46" fmla="*/ 338138 w 338138"/>
              <a:gd name="connsiteY46" fmla="*/ 304875 h 335282"/>
              <a:gd name="connsiteX47" fmla="*/ 330213 w 338138"/>
              <a:gd name="connsiteY47" fmla="*/ 325992 h 335282"/>
              <a:gd name="connsiteX48" fmla="*/ 307759 w 338138"/>
              <a:gd name="connsiteY48" fmla="*/ 335230 h 335282"/>
              <a:gd name="connsiteX49" fmla="*/ 262850 w 338138"/>
              <a:gd name="connsiteY49" fmla="*/ 291677 h 335282"/>
              <a:gd name="connsiteX50" fmla="*/ 0 w 338138"/>
              <a:gd name="connsiteY50" fmla="*/ 291677 h 335282"/>
              <a:gd name="connsiteX51" fmla="*/ 0 w 338138"/>
              <a:gd name="connsiteY51" fmla="*/ 0 h 335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338138" h="335282">
                <a:moveTo>
                  <a:pt x="192254" y="135421"/>
                </a:moveTo>
                <a:cubicBezTo>
                  <a:pt x="177774" y="135421"/>
                  <a:pt x="163461" y="140666"/>
                  <a:pt x="152810" y="151158"/>
                </a:cubicBezTo>
                <a:cubicBezTo>
                  <a:pt x="130175" y="173452"/>
                  <a:pt x="130175" y="207548"/>
                  <a:pt x="152810" y="229842"/>
                </a:cubicBezTo>
                <a:cubicBezTo>
                  <a:pt x="174113" y="250825"/>
                  <a:pt x="210062" y="250825"/>
                  <a:pt x="232697" y="229842"/>
                </a:cubicBezTo>
                <a:cubicBezTo>
                  <a:pt x="254000" y="207548"/>
                  <a:pt x="254000" y="173452"/>
                  <a:pt x="232697" y="151158"/>
                </a:cubicBezTo>
                <a:cubicBezTo>
                  <a:pt x="221379" y="140666"/>
                  <a:pt x="206733" y="135421"/>
                  <a:pt x="192254" y="135421"/>
                </a:cubicBezTo>
                <a:close/>
                <a:moveTo>
                  <a:pt x="238125" y="69850"/>
                </a:moveTo>
                <a:cubicBezTo>
                  <a:pt x="231111" y="69850"/>
                  <a:pt x="225425" y="74825"/>
                  <a:pt x="225425" y="80963"/>
                </a:cubicBezTo>
                <a:cubicBezTo>
                  <a:pt x="225425" y="87101"/>
                  <a:pt x="231111" y="92076"/>
                  <a:pt x="238125" y="92076"/>
                </a:cubicBezTo>
                <a:cubicBezTo>
                  <a:pt x="245139" y="92076"/>
                  <a:pt x="250825" y="87101"/>
                  <a:pt x="250825" y="80963"/>
                </a:cubicBezTo>
                <a:cubicBezTo>
                  <a:pt x="250825" y="74825"/>
                  <a:pt x="245139" y="69850"/>
                  <a:pt x="238125" y="69850"/>
                </a:cubicBezTo>
                <a:close/>
                <a:moveTo>
                  <a:pt x="214313" y="57150"/>
                </a:moveTo>
                <a:lnTo>
                  <a:pt x="263526" y="57150"/>
                </a:lnTo>
                <a:lnTo>
                  <a:pt x="263526" y="106363"/>
                </a:lnTo>
                <a:lnTo>
                  <a:pt x="214313" y="106363"/>
                </a:lnTo>
                <a:close/>
                <a:moveTo>
                  <a:pt x="49213" y="57150"/>
                </a:moveTo>
                <a:lnTo>
                  <a:pt x="195263" y="57150"/>
                </a:lnTo>
                <a:lnTo>
                  <a:pt x="195263" y="106363"/>
                </a:lnTo>
                <a:lnTo>
                  <a:pt x="49213" y="106363"/>
                </a:lnTo>
                <a:close/>
                <a:moveTo>
                  <a:pt x="22225" y="28575"/>
                </a:moveTo>
                <a:cubicBezTo>
                  <a:pt x="22225" y="28575"/>
                  <a:pt x="22225" y="28575"/>
                  <a:pt x="22225" y="269875"/>
                </a:cubicBezTo>
                <a:lnTo>
                  <a:pt x="241853" y="269875"/>
                </a:lnTo>
                <a:cubicBezTo>
                  <a:pt x="241853" y="269875"/>
                  <a:pt x="241853" y="269875"/>
                  <a:pt x="247114" y="259384"/>
                </a:cubicBezTo>
                <a:cubicBezTo>
                  <a:pt x="247114" y="259384"/>
                  <a:pt x="247114" y="259384"/>
                  <a:pt x="233962" y="248892"/>
                </a:cubicBezTo>
                <a:cubicBezTo>
                  <a:pt x="210289" y="264629"/>
                  <a:pt x="178726" y="265941"/>
                  <a:pt x="155054" y="251515"/>
                </a:cubicBezTo>
                <a:cubicBezTo>
                  <a:pt x="155054" y="251515"/>
                  <a:pt x="155054" y="251515"/>
                  <a:pt x="49843" y="251515"/>
                </a:cubicBezTo>
                <a:cubicBezTo>
                  <a:pt x="49843" y="251515"/>
                  <a:pt x="49843" y="251515"/>
                  <a:pt x="49843" y="231844"/>
                </a:cubicBezTo>
                <a:cubicBezTo>
                  <a:pt x="49843" y="231844"/>
                  <a:pt x="49843" y="231844"/>
                  <a:pt x="135327" y="231844"/>
                </a:cubicBezTo>
                <a:cubicBezTo>
                  <a:pt x="128751" y="222664"/>
                  <a:pt x="123490" y="213484"/>
                  <a:pt x="122175" y="201682"/>
                </a:cubicBezTo>
                <a:cubicBezTo>
                  <a:pt x="122175" y="201682"/>
                  <a:pt x="122175" y="201682"/>
                  <a:pt x="49843" y="201682"/>
                </a:cubicBezTo>
                <a:cubicBezTo>
                  <a:pt x="49843" y="201682"/>
                  <a:pt x="49843" y="201682"/>
                  <a:pt x="49843" y="183322"/>
                </a:cubicBezTo>
                <a:cubicBezTo>
                  <a:pt x="49843" y="183322"/>
                  <a:pt x="49843" y="183322"/>
                  <a:pt x="120860" y="183322"/>
                </a:cubicBezTo>
                <a:cubicBezTo>
                  <a:pt x="122175" y="172831"/>
                  <a:pt x="124806" y="162339"/>
                  <a:pt x="131381" y="153159"/>
                </a:cubicBezTo>
                <a:cubicBezTo>
                  <a:pt x="131381" y="153159"/>
                  <a:pt x="131381" y="153159"/>
                  <a:pt x="49843" y="153159"/>
                </a:cubicBezTo>
                <a:cubicBezTo>
                  <a:pt x="49843" y="153159"/>
                  <a:pt x="49843" y="153159"/>
                  <a:pt x="49843" y="134800"/>
                </a:cubicBezTo>
                <a:cubicBezTo>
                  <a:pt x="49843" y="134800"/>
                  <a:pt x="49843" y="134800"/>
                  <a:pt x="147163" y="134800"/>
                </a:cubicBezTo>
                <a:cubicBezTo>
                  <a:pt x="174781" y="111194"/>
                  <a:pt x="216865" y="112506"/>
                  <a:pt x="243168" y="138734"/>
                </a:cubicBezTo>
                <a:cubicBezTo>
                  <a:pt x="269471" y="164962"/>
                  <a:pt x="270786" y="202993"/>
                  <a:pt x="251059" y="231844"/>
                </a:cubicBezTo>
                <a:cubicBezTo>
                  <a:pt x="251059" y="231844"/>
                  <a:pt x="251059" y="231844"/>
                  <a:pt x="264210" y="243647"/>
                </a:cubicBezTo>
                <a:cubicBezTo>
                  <a:pt x="264210" y="243647"/>
                  <a:pt x="264210" y="243647"/>
                  <a:pt x="272101" y="238401"/>
                </a:cubicBezTo>
                <a:cubicBezTo>
                  <a:pt x="272101" y="238401"/>
                  <a:pt x="272101" y="238401"/>
                  <a:pt x="290513" y="256761"/>
                </a:cubicBezTo>
                <a:cubicBezTo>
                  <a:pt x="290513" y="256761"/>
                  <a:pt x="290513" y="256761"/>
                  <a:pt x="290513" y="28575"/>
                </a:cubicBezTo>
                <a:cubicBezTo>
                  <a:pt x="290513" y="28575"/>
                  <a:pt x="290513" y="28575"/>
                  <a:pt x="22225" y="28575"/>
                </a:cubicBezTo>
                <a:close/>
                <a:moveTo>
                  <a:pt x="0" y="0"/>
                </a:moveTo>
                <a:cubicBezTo>
                  <a:pt x="0" y="0"/>
                  <a:pt x="0" y="0"/>
                  <a:pt x="311721" y="0"/>
                </a:cubicBezTo>
                <a:cubicBezTo>
                  <a:pt x="311721" y="0"/>
                  <a:pt x="311721" y="0"/>
                  <a:pt x="311721" y="278479"/>
                </a:cubicBezTo>
                <a:cubicBezTo>
                  <a:pt x="311721" y="278479"/>
                  <a:pt x="311721" y="278479"/>
                  <a:pt x="338138" y="304875"/>
                </a:cubicBezTo>
                <a:cubicBezTo>
                  <a:pt x="338138" y="304875"/>
                  <a:pt x="338138" y="316753"/>
                  <a:pt x="330213" y="325992"/>
                </a:cubicBezTo>
                <a:cubicBezTo>
                  <a:pt x="320967" y="336550"/>
                  <a:pt x="307759" y="335230"/>
                  <a:pt x="307759" y="335230"/>
                </a:cubicBezTo>
                <a:cubicBezTo>
                  <a:pt x="307759" y="335230"/>
                  <a:pt x="307759" y="335230"/>
                  <a:pt x="262850" y="291677"/>
                </a:cubicBezTo>
                <a:cubicBezTo>
                  <a:pt x="262850" y="291677"/>
                  <a:pt x="262850" y="291677"/>
                  <a:pt x="0" y="291677"/>
                </a:cubicBezTo>
                <a:cubicBezTo>
                  <a:pt x="0" y="291677"/>
                  <a:pt x="0" y="291677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solidFill>
                <a:schemeClr val="bg1"/>
              </a:solidFill>
              <a:latin typeface="等线 Light" panose="02010600030101010101" pitchFamily="2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931814" y="3534368"/>
            <a:ext cx="3742811" cy="520784"/>
          </a:xfrm>
          <a:prstGeom prst="rect">
            <a:avLst/>
          </a:prstGeom>
          <a:ln>
            <a:noFill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</a:pPr>
            <a:r>
              <a:rPr lang="en-US" altLang="zh-CN" sz="1200" dirty="0">
                <a:solidFill>
                  <a:schemeClr val="bg1"/>
                </a:solidFill>
                <a:latin typeface="等线 Light" panose="02010600030101010101" pitchFamily="2" charset="-122"/>
              </a:rPr>
              <a:t>click to add your text here click to add your text here click to add your text here click to add your text here</a:t>
            </a:r>
            <a:endParaRPr lang="zh-CN" altLang="en-US" sz="1200" dirty="0">
              <a:solidFill>
                <a:schemeClr val="bg1"/>
              </a:solidFill>
              <a:latin typeface="等线 Light" panose="02010600030101010101" pitchFamily="2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931814" y="3235084"/>
            <a:ext cx="2050552" cy="367665"/>
          </a:xfrm>
          <a:prstGeom prst="rect">
            <a:avLst/>
          </a:prstGeom>
          <a:ln>
            <a:noFill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添加您的标题</a:t>
            </a:r>
            <a:endParaRPr lang="en-US" altLang="zh-CN" sz="1600" dirty="0">
              <a:solidFill>
                <a:schemeClr val="bg1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1176164" y="3360391"/>
            <a:ext cx="584200" cy="5842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solidFill>
                <a:schemeClr val="bg1"/>
              </a:solidFill>
              <a:latin typeface="等线 Light" panose="02010600030101010101" pitchFamily="2" charset="-122"/>
            </a:endParaRPr>
          </a:p>
        </p:txBody>
      </p:sp>
      <p:sp>
        <p:nvSpPr>
          <p:cNvPr id="15" name="椭圆 16"/>
          <p:cNvSpPr/>
          <p:nvPr/>
        </p:nvSpPr>
        <p:spPr>
          <a:xfrm>
            <a:off x="1331224" y="3515451"/>
            <a:ext cx="274080" cy="274080"/>
          </a:xfrm>
          <a:custGeom>
            <a:avLst/>
            <a:gdLst>
              <a:gd name="connsiteX0" fmla="*/ 311151 w 331788"/>
              <a:gd name="connsiteY0" fmla="*/ 34925 h 331788"/>
              <a:gd name="connsiteX1" fmla="*/ 331788 w 331788"/>
              <a:gd name="connsiteY1" fmla="*/ 92075 h 331788"/>
              <a:gd name="connsiteX2" fmla="*/ 311151 w 331788"/>
              <a:gd name="connsiteY2" fmla="*/ 98425 h 331788"/>
              <a:gd name="connsiteX3" fmla="*/ 304801 w 331788"/>
              <a:gd name="connsiteY3" fmla="*/ 76200 h 331788"/>
              <a:gd name="connsiteX4" fmla="*/ 254001 w 331788"/>
              <a:gd name="connsiteY4" fmla="*/ 222251 h 331788"/>
              <a:gd name="connsiteX5" fmla="*/ 206376 w 331788"/>
              <a:gd name="connsiteY5" fmla="*/ 146050 h 331788"/>
              <a:gd name="connsiteX6" fmla="*/ 157163 w 331788"/>
              <a:gd name="connsiteY6" fmla="*/ 241301 h 331788"/>
              <a:gd name="connsiteX7" fmla="*/ 103188 w 331788"/>
              <a:gd name="connsiteY7" fmla="*/ 163513 h 331788"/>
              <a:gd name="connsiteX8" fmla="*/ 61913 w 331788"/>
              <a:gd name="connsiteY8" fmla="*/ 242888 h 331788"/>
              <a:gd name="connsiteX9" fmla="*/ 44450 w 331788"/>
              <a:gd name="connsiteY9" fmla="*/ 231776 h 331788"/>
              <a:gd name="connsiteX10" fmla="*/ 101600 w 331788"/>
              <a:gd name="connsiteY10" fmla="*/ 123825 h 331788"/>
              <a:gd name="connsiteX11" fmla="*/ 153988 w 331788"/>
              <a:gd name="connsiteY11" fmla="*/ 201613 h 331788"/>
              <a:gd name="connsiteX12" fmla="*/ 203201 w 331788"/>
              <a:gd name="connsiteY12" fmla="*/ 106363 h 331788"/>
              <a:gd name="connsiteX13" fmla="*/ 247651 w 331788"/>
              <a:gd name="connsiteY13" fmla="*/ 174625 h 331788"/>
              <a:gd name="connsiteX14" fmla="*/ 284163 w 331788"/>
              <a:gd name="connsiteY14" fmla="*/ 69850 h 331788"/>
              <a:gd name="connsiteX15" fmla="*/ 263526 w 331788"/>
              <a:gd name="connsiteY15" fmla="*/ 79375 h 331788"/>
              <a:gd name="connsiteX16" fmla="*/ 255588 w 331788"/>
              <a:gd name="connsiteY16" fmla="*/ 61913 h 331788"/>
              <a:gd name="connsiteX17" fmla="*/ 0 w 331788"/>
              <a:gd name="connsiteY17" fmla="*/ 0 h 331788"/>
              <a:gd name="connsiteX18" fmla="*/ 20637 w 331788"/>
              <a:gd name="connsiteY18" fmla="*/ 0 h 331788"/>
              <a:gd name="connsiteX19" fmla="*/ 20637 w 331788"/>
              <a:gd name="connsiteY19" fmla="*/ 311151 h 331788"/>
              <a:gd name="connsiteX20" fmla="*/ 331788 w 331788"/>
              <a:gd name="connsiteY20" fmla="*/ 311151 h 331788"/>
              <a:gd name="connsiteX21" fmla="*/ 331788 w 331788"/>
              <a:gd name="connsiteY21" fmla="*/ 331788 h 331788"/>
              <a:gd name="connsiteX22" fmla="*/ 0 w 331788"/>
              <a:gd name="connsiteY22" fmla="*/ 331788 h 331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31788" h="331788">
                <a:moveTo>
                  <a:pt x="311151" y="34925"/>
                </a:moveTo>
                <a:lnTo>
                  <a:pt x="331788" y="92075"/>
                </a:lnTo>
                <a:lnTo>
                  <a:pt x="311151" y="98425"/>
                </a:lnTo>
                <a:lnTo>
                  <a:pt x="304801" y="76200"/>
                </a:lnTo>
                <a:lnTo>
                  <a:pt x="254001" y="222251"/>
                </a:lnTo>
                <a:lnTo>
                  <a:pt x="206376" y="146050"/>
                </a:lnTo>
                <a:lnTo>
                  <a:pt x="157163" y="241301"/>
                </a:lnTo>
                <a:lnTo>
                  <a:pt x="103188" y="163513"/>
                </a:lnTo>
                <a:lnTo>
                  <a:pt x="61913" y="242888"/>
                </a:lnTo>
                <a:lnTo>
                  <a:pt x="44450" y="231776"/>
                </a:lnTo>
                <a:lnTo>
                  <a:pt x="101600" y="123825"/>
                </a:lnTo>
                <a:lnTo>
                  <a:pt x="153988" y="201613"/>
                </a:lnTo>
                <a:lnTo>
                  <a:pt x="203201" y="106363"/>
                </a:lnTo>
                <a:lnTo>
                  <a:pt x="247651" y="174625"/>
                </a:lnTo>
                <a:lnTo>
                  <a:pt x="284163" y="69850"/>
                </a:lnTo>
                <a:lnTo>
                  <a:pt x="263526" y="79375"/>
                </a:lnTo>
                <a:lnTo>
                  <a:pt x="255588" y="61913"/>
                </a:lnTo>
                <a:close/>
                <a:moveTo>
                  <a:pt x="0" y="0"/>
                </a:moveTo>
                <a:lnTo>
                  <a:pt x="20637" y="0"/>
                </a:lnTo>
                <a:lnTo>
                  <a:pt x="20637" y="311151"/>
                </a:lnTo>
                <a:lnTo>
                  <a:pt x="331788" y="311151"/>
                </a:lnTo>
                <a:lnTo>
                  <a:pt x="331788" y="331788"/>
                </a:lnTo>
                <a:lnTo>
                  <a:pt x="0" y="33178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solidFill>
                <a:schemeClr val="bg1"/>
              </a:solidFill>
              <a:latin typeface="等线 Light" panose="02010600030101010101" pitchFamily="2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931814" y="4782143"/>
            <a:ext cx="3742811" cy="520784"/>
          </a:xfrm>
          <a:prstGeom prst="rect">
            <a:avLst/>
          </a:prstGeom>
          <a:ln>
            <a:noFill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</a:pPr>
            <a:r>
              <a:rPr lang="en-US" altLang="zh-CN" sz="1200" dirty="0">
                <a:solidFill>
                  <a:schemeClr val="bg1"/>
                </a:solidFill>
                <a:latin typeface="等线 Light" panose="02010600030101010101" pitchFamily="2" charset="-122"/>
              </a:rPr>
              <a:t>click to add your text here click to add your text here click to add your text here click to add your text here</a:t>
            </a:r>
            <a:endParaRPr lang="zh-CN" altLang="en-US" sz="1200" dirty="0">
              <a:solidFill>
                <a:schemeClr val="bg1"/>
              </a:solidFill>
              <a:latin typeface="等线 Light" panose="02010600030101010101" pitchFamily="2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1931814" y="4482859"/>
            <a:ext cx="2050552" cy="367665"/>
          </a:xfrm>
          <a:prstGeom prst="rect">
            <a:avLst/>
          </a:prstGeom>
          <a:ln>
            <a:noFill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添加您的标题</a:t>
            </a:r>
            <a:endParaRPr lang="en-US" altLang="zh-CN" sz="1600" dirty="0">
              <a:solidFill>
                <a:schemeClr val="bg1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1176164" y="4608166"/>
            <a:ext cx="584200" cy="5842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solidFill>
                <a:schemeClr val="bg1"/>
              </a:solidFill>
              <a:latin typeface="等线 Light" panose="02010600030101010101" pitchFamily="2" charset="-122"/>
            </a:endParaRPr>
          </a:p>
        </p:txBody>
      </p:sp>
      <p:sp>
        <p:nvSpPr>
          <p:cNvPr id="19" name="椭圆 23"/>
          <p:cNvSpPr/>
          <p:nvPr/>
        </p:nvSpPr>
        <p:spPr>
          <a:xfrm>
            <a:off x="1331224" y="4781884"/>
            <a:ext cx="274080" cy="236763"/>
          </a:xfrm>
          <a:custGeom>
            <a:avLst/>
            <a:gdLst>
              <a:gd name="T0" fmla="*/ 185 w 256"/>
              <a:gd name="T1" fmla="*/ 0 h 222"/>
              <a:gd name="T2" fmla="*/ 256 w 256"/>
              <a:gd name="T3" fmla="*/ 71 h 222"/>
              <a:gd name="T4" fmla="*/ 128 w 256"/>
              <a:gd name="T5" fmla="*/ 222 h 222"/>
              <a:gd name="T6" fmla="*/ 0 w 256"/>
              <a:gd name="T7" fmla="*/ 71 h 222"/>
              <a:gd name="T8" fmla="*/ 71 w 256"/>
              <a:gd name="T9" fmla="*/ 0 h 222"/>
              <a:gd name="T10" fmla="*/ 128 w 256"/>
              <a:gd name="T11" fmla="*/ 30 h 222"/>
              <a:gd name="T12" fmla="*/ 185 w 256"/>
              <a:gd name="T13" fmla="*/ 0 h 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56" h="222">
                <a:moveTo>
                  <a:pt x="185" y="0"/>
                </a:moveTo>
                <a:cubicBezTo>
                  <a:pt x="224" y="0"/>
                  <a:pt x="256" y="32"/>
                  <a:pt x="256" y="71"/>
                </a:cubicBezTo>
                <a:cubicBezTo>
                  <a:pt x="256" y="136"/>
                  <a:pt x="128" y="222"/>
                  <a:pt x="128" y="222"/>
                </a:cubicBezTo>
                <a:cubicBezTo>
                  <a:pt x="128" y="222"/>
                  <a:pt x="0" y="139"/>
                  <a:pt x="0" y="71"/>
                </a:cubicBezTo>
                <a:cubicBezTo>
                  <a:pt x="0" y="23"/>
                  <a:pt x="32" y="0"/>
                  <a:pt x="71" y="0"/>
                </a:cubicBezTo>
                <a:cubicBezTo>
                  <a:pt x="94" y="0"/>
                  <a:pt x="115" y="12"/>
                  <a:pt x="128" y="30"/>
                </a:cubicBezTo>
                <a:cubicBezTo>
                  <a:pt x="141" y="12"/>
                  <a:pt x="162" y="0"/>
                  <a:pt x="18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solidFill>
                <a:schemeClr val="bg1"/>
              </a:solidFill>
              <a:latin typeface="等线 Light" panose="02010600030101010101" pitchFamily="2" charset="-122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289709" y="306340"/>
            <a:ext cx="2031326" cy="646331"/>
          </a:xfrm>
          <a:prstGeom prst="rect">
            <a:avLst/>
          </a:prstGeom>
        </p:spPr>
        <p:txBody>
          <a:bodyPr vert="horz" wrap="none">
            <a:spAutoFit/>
          </a:bodyPr>
          <a:lstStyle/>
          <a:p>
            <a:pPr algn="ctr"/>
            <a:r>
              <a:rPr lang="zh-CN" altLang="en-US" sz="3600" dirty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添加标题</a:t>
            </a:r>
            <a:endParaRPr lang="zh-CN" altLang="en-US" sz="3600" dirty="0">
              <a:solidFill>
                <a:schemeClr val="bg1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098150" y="897465"/>
            <a:ext cx="2414444" cy="338554"/>
          </a:xfrm>
          <a:prstGeom prst="rect">
            <a:avLst/>
          </a:prstGeom>
        </p:spPr>
        <p:txBody>
          <a:bodyPr vert="horz" wrap="none">
            <a:spAutoFit/>
          </a:bodyPr>
          <a:lstStyle/>
          <a:p>
            <a:pPr algn="ctr"/>
            <a:r>
              <a:rPr lang="en-US" altLang="zh-CN" sz="1600" spc="300" dirty="0">
                <a:solidFill>
                  <a:schemeClr val="bg1"/>
                </a:solidFill>
                <a:latin typeface="+mj-ea"/>
                <a:ea typeface="+mj-ea"/>
              </a:rPr>
              <a:t>ADD A TITLE HERE</a:t>
            </a:r>
            <a:endParaRPr lang="zh-CN" altLang="en-US" sz="1600" spc="3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4" name="Shape 1290"/>
          <p:cNvSpPr/>
          <p:nvPr/>
        </p:nvSpPr>
        <p:spPr>
          <a:xfrm>
            <a:off x="2459046" y="1935182"/>
            <a:ext cx="577850" cy="577850"/>
          </a:xfrm>
          <a:prstGeom prst="rect">
            <a:avLst/>
          </a:prstGeom>
          <a:solidFill>
            <a:srgbClr val="223855"/>
          </a:solidFill>
          <a:ln>
            <a:solidFill>
              <a:schemeClr val="bg1"/>
            </a:solidFill>
          </a:ln>
          <a:effectLst/>
        </p:spPr>
        <p:txBody>
          <a:bodyPr lIns="68580" tIns="34290" rIns="68580" bIns="34290" anchor="ctr"/>
          <a:lstStyle/>
          <a:p>
            <a:pPr algn="ctr"/>
            <a:endParaRPr sz="3600" kern="0" dirty="0">
              <a:solidFill>
                <a:schemeClr val="bg1"/>
              </a:solidFill>
              <a:latin typeface="Futura-Condensed-Normal" pitchFamily="2" charset="0"/>
            </a:endParaRPr>
          </a:p>
        </p:txBody>
      </p:sp>
      <p:grpSp>
        <p:nvGrpSpPr>
          <p:cNvPr id="5" name="Group 1293"/>
          <p:cNvGrpSpPr/>
          <p:nvPr/>
        </p:nvGrpSpPr>
        <p:grpSpPr>
          <a:xfrm>
            <a:off x="2632887" y="2098412"/>
            <a:ext cx="230168" cy="251391"/>
            <a:chOff x="0" y="0"/>
            <a:chExt cx="495252" cy="540918"/>
          </a:xfrm>
        </p:grpSpPr>
        <p:sp>
          <p:nvSpPr>
            <p:cNvPr id="6" name="Shape 1291"/>
            <p:cNvSpPr/>
            <p:nvPr/>
          </p:nvSpPr>
          <p:spPr>
            <a:xfrm>
              <a:off x="107933" y="0"/>
              <a:ext cx="270131" cy="2701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164" y="18436"/>
                  </a:moveTo>
                  <a:cubicBezTo>
                    <a:pt x="5273" y="20546"/>
                    <a:pt x="7818" y="21600"/>
                    <a:pt x="10800" y="21600"/>
                  </a:cubicBezTo>
                  <a:cubicBezTo>
                    <a:pt x="13782" y="21600"/>
                    <a:pt x="16327" y="20546"/>
                    <a:pt x="18436" y="18436"/>
                  </a:cubicBezTo>
                  <a:cubicBezTo>
                    <a:pt x="20546" y="16327"/>
                    <a:pt x="21600" y="13782"/>
                    <a:pt x="21600" y="10800"/>
                  </a:cubicBezTo>
                  <a:cubicBezTo>
                    <a:pt x="21600" y="7818"/>
                    <a:pt x="20546" y="5273"/>
                    <a:pt x="18436" y="3164"/>
                  </a:cubicBezTo>
                  <a:cubicBezTo>
                    <a:pt x="16327" y="1054"/>
                    <a:pt x="13782" y="0"/>
                    <a:pt x="10800" y="0"/>
                  </a:cubicBezTo>
                  <a:cubicBezTo>
                    <a:pt x="7818" y="0"/>
                    <a:pt x="5273" y="1055"/>
                    <a:pt x="3164" y="3164"/>
                  </a:cubicBezTo>
                  <a:cubicBezTo>
                    <a:pt x="1055" y="5273"/>
                    <a:pt x="0" y="7818"/>
                    <a:pt x="0" y="10800"/>
                  </a:cubicBezTo>
                  <a:cubicBezTo>
                    <a:pt x="0" y="13782"/>
                    <a:pt x="1055" y="16327"/>
                    <a:pt x="3164" y="18436"/>
                  </a:cubicBezTo>
                  <a:cubicBezTo>
                    <a:pt x="3164" y="18436"/>
                    <a:pt x="3164" y="18436"/>
                    <a:pt x="3164" y="18436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" name="Shape 1292"/>
            <p:cNvSpPr/>
            <p:nvPr/>
          </p:nvSpPr>
          <p:spPr>
            <a:xfrm>
              <a:off x="0" y="248248"/>
              <a:ext cx="495253" cy="2926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332" y="9360"/>
                  </a:moveTo>
                  <a:cubicBezTo>
                    <a:pt x="21225" y="8347"/>
                    <a:pt x="21089" y="7408"/>
                    <a:pt x="20925" y="6543"/>
                  </a:cubicBezTo>
                  <a:cubicBezTo>
                    <a:pt x="20761" y="5678"/>
                    <a:pt x="20542" y="4834"/>
                    <a:pt x="20266" y="4011"/>
                  </a:cubicBezTo>
                  <a:cubicBezTo>
                    <a:pt x="19989" y="3190"/>
                    <a:pt x="19673" y="2489"/>
                    <a:pt x="19314" y="1909"/>
                  </a:cubicBezTo>
                  <a:cubicBezTo>
                    <a:pt x="18957" y="1329"/>
                    <a:pt x="18519" y="867"/>
                    <a:pt x="18002" y="520"/>
                  </a:cubicBezTo>
                  <a:cubicBezTo>
                    <a:pt x="17487" y="175"/>
                    <a:pt x="16916" y="0"/>
                    <a:pt x="16292" y="0"/>
                  </a:cubicBezTo>
                  <a:cubicBezTo>
                    <a:pt x="16190" y="0"/>
                    <a:pt x="15970" y="187"/>
                    <a:pt x="15632" y="559"/>
                  </a:cubicBezTo>
                  <a:cubicBezTo>
                    <a:pt x="15295" y="931"/>
                    <a:pt x="14922" y="1348"/>
                    <a:pt x="14512" y="1805"/>
                  </a:cubicBezTo>
                  <a:cubicBezTo>
                    <a:pt x="14103" y="2264"/>
                    <a:pt x="13557" y="2680"/>
                    <a:pt x="12871" y="3051"/>
                  </a:cubicBezTo>
                  <a:cubicBezTo>
                    <a:pt x="12185" y="3423"/>
                    <a:pt x="11496" y="3610"/>
                    <a:pt x="10800" y="3610"/>
                  </a:cubicBezTo>
                  <a:cubicBezTo>
                    <a:pt x="10104" y="3610"/>
                    <a:pt x="9414" y="3423"/>
                    <a:pt x="8729" y="3051"/>
                  </a:cubicBezTo>
                  <a:cubicBezTo>
                    <a:pt x="8043" y="2680"/>
                    <a:pt x="7496" y="2264"/>
                    <a:pt x="7087" y="1805"/>
                  </a:cubicBezTo>
                  <a:cubicBezTo>
                    <a:pt x="6678" y="1348"/>
                    <a:pt x="6304" y="931"/>
                    <a:pt x="5967" y="559"/>
                  </a:cubicBezTo>
                  <a:cubicBezTo>
                    <a:pt x="5630" y="187"/>
                    <a:pt x="5410" y="0"/>
                    <a:pt x="5308" y="0"/>
                  </a:cubicBezTo>
                  <a:cubicBezTo>
                    <a:pt x="4684" y="0"/>
                    <a:pt x="4113" y="175"/>
                    <a:pt x="3597" y="520"/>
                  </a:cubicBezTo>
                  <a:cubicBezTo>
                    <a:pt x="3081" y="867"/>
                    <a:pt x="2643" y="1329"/>
                    <a:pt x="2286" y="1909"/>
                  </a:cubicBezTo>
                  <a:cubicBezTo>
                    <a:pt x="1927" y="2488"/>
                    <a:pt x="1611" y="3190"/>
                    <a:pt x="1334" y="4011"/>
                  </a:cubicBezTo>
                  <a:cubicBezTo>
                    <a:pt x="1058" y="4834"/>
                    <a:pt x="839" y="5678"/>
                    <a:pt x="675" y="6543"/>
                  </a:cubicBezTo>
                  <a:cubicBezTo>
                    <a:pt x="511" y="7408"/>
                    <a:pt x="375" y="8347"/>
                    <a:pt x="268" y="9360"/>
                  </a:cubicBezTo>
                  <a:cubicBezTo>
                    <a:pt x="161" y="10371"/>
                    <a:pt x="89" y="11314"/>
                    <a:pt x="53" y="12189"/>
                  </a:cubicBezTo>
                  <a:cubicBezTo>
                    <a:pt x="17" y="13063"/>
                    <a:pt x="0" y="13959"/>
                    <a:pt x="0" y="14877"/>
                  </a:cubicBezTo>
                  <a:cubicBezTo>
                    <a:pt x="0" y="16953"/>
                    <a:pt x="372" y="18593"/>
                    <a:pt x="1119" y="19795"/>
                  </a:cubicBezTo>
                  <a:cubicBezTo>
                    <a:pt x="1866" y="20998"/>
                    <a:pt x="2858" y="21600"/>
                    <a:pt x="4096" y="21600"/>
                  </a:cubicBezTo>
                  <a:lnTo>
                    <a:pt x="17504" y="21600"/>
                  </a:lnTo>
                  <a:cubicBezTo>
                    <a:pt x="18741" y="21600"/>
                    <a:pt x="19734" y="20998"/>
                    <a:pt x="20480" y="19795"/>
                  </a:cubicBezTo>
                  <a:cubicBezTo>
                    <a:pt x="21227" y="18593"/>
                    <a:pt x="21600" y="16953"/>
                    <a:pt x="21600" y="14877"/>
                  </a:cubicBezTo>
                  <a:cubicBezTo>
                    <a:pt x="21600" y="13959"/>
                    <a:pt x="21582" y="13063"/>
                    <a:pt x="21547" y="12189"/>
                  </a:cubicBezTo>
                  <a:cubicBezTo>
                    <a:pt x="21511" y="11314"/>
                    <a:pt x="21439" y="10371"/>
                    <a:pt x="21332" y="9360"/>
                  </a:cubicBezTo>
                  <a:cubicBezTo>
                    <a:pt x="21332" y="9360"/>
                    <a:pt x="21332" y="9360"/>
                    <a:pt x="21332" y="936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8" name="Shape 1319"/>
          <p:cNvSpPr/>
          <p:nvPr/>
        </p:nvSpPr>
        <p:spPr>
          <a:xfrm flipV="1">
            <a:off x="3035626" y="2223472"/>
            <a:ext cx="1714500" cy="0"/>
          </a:xfrm>
          <a:prstGeom prst="line">
            <a:avLst/>
          </a:prstGeom>
          <a:ln w="12700">
            <a:solidFill>
              <a:schemeClr val="bg1"/>
            </a:solidFill>
            <a:miter lim="400000"/>
            <a:tailEnd type="none"/>
          </a:ln>
        </p:spPr>
        <p:txBody>
          <a:bodyPr lIns="38097" tIns="38097" rIns="38097" bIns="38097" anchor="ctr"/>
          <a:lstStyle/>
          <a:p>
            <a:pPr lvl="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Shape 1320"/>
          <p:cNvSpPr/>
          <p:nvPr/>
        </p:nvSpPr>
        <p:spPr>
          <a:xfrm flipV="1">
            <a:off x="5326706" y="2223472"/>
            <a:ext cx="1714500" cy="0"/>
          </a:xfrm>
          <a:prstGeom prst="line">
            <a:avLst/>
          </a:prstGeom>
          <a:ln w="12700">
            <a:solidFill>
              <a:schemeClr val="bg1"/>
            </a:solidFill>
            <a:miter lim="400000"/>
            <a:tailEnd type="none"/>
          </a:ln>
        </p:spPr>
        <p:txBody>
          <a:bodyPr lIns="38097" tIns="38097" rIns="38097" bIns="38097" anchor="ctr"/>
          <a:lstStyle/>
          <a:p>
            <a:pPr lvl="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Shape 1321"/>
          <p:cNvSpPr/>
          <p:nvPr/>
        </p:nvSpPr>
        <p:spPr>
          <a:xfrm flipV="1">
            <a:off x="7617786" y="2223472"/>
            <a:ext cx="1638152" cy="0"/>
          </a:xfrm>
          <a:prstGeom prst="line">
            <a:avLst/>
          </a:prstGeom>
          <a:ln w="12700">
            <a:solidFill>
              <a:schemeClr val="bg1"/>
            </a:solidFill>
            <a:miter lim="400000"/>
            <a:tailEnd type="none"/>
          </a:ln>
        </p:spPr>
        <p:txBody>
          <a:bodyPr lIns="38097" tIns="38097" rIns="38097" bIns="38097" anchor="ctr"/>
          <a:lstStyle/>
          <a:p>
            <a:pPr lvl="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Shape 1322"/>
          <p:cNvSpPr/>
          <p:nvPr/>
        </p:nvSpPr>
        <p:spPr>
          <a:xfrm flipH="1">
            <a:off x="3035626" y="4708862"/>
            <a:ext cx="1715770" cy="0"/>
          </a:xfrm>
          <a:prstGeom prst="line">
            <a:avLst/>
          </a:prstGeom>
          <a:ln w="12700">
            <a:solidFill>
              <a:schemeClr val="bg1"/>
            </a:solidFill>
            <a:miter lim="400000"/>
            <a:tailEnd type="none"/>
          </a:ln>
        </p:spPr>
        <p:txBody>
          <a:bodyPr lIns="38097" tIns="38097" rIns="38097" bIns="38097" anchor="ctr"/>
          <a:lstStyle/>
          <a:p>
            <a:pPr lvl="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Shape 1323"/>
          <p:cNvSpPr/>
          <p:nvPr/>
        </p:nvSpPr>
        <p:spPr>
          <a:xfrm flipH="1">
            <a:off x="5326706" y="4708862"/>
            <a:ext cx="1715770" cy="0"/>
          </a:xfrm>
          <a:prstGeom prst="line">
            <a:avLst/>
          </a:prstGeom>
          <a:ln w="12700">
            <a:solidFill>
              <a:schemeClr val="bg1"/>
            </a:solidFill>
            <a:miter lim="400000"/>
            <a:tailEnd type="none"/>
          </a:ln>
        </p:spPr>
        <p:txBody>
          <a:bodyPr lIns="38097" tIns="38097" rIns="38097" bIns="38097" anchor="ctr"/>
          <a:lstStyle/>
          <a:p>
            <a:pPr lvl="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Shape 1324"/>
          <p:cNvSpPr/>
          <p:nvPr/>
        </p:nvSpPr>
        <p:spPr>
          <a:xfrm flipH="1">
            <a:off x="7617786" y="4708862"/>
            <a:ext cx="1714500" cy="0"/>
          </a:xfrm>
          <a:prstGeom prst="line">
            <a:avLst/>
          </a:prstGeom>
          <a:ln w="12700">
            <a:solidFill>
              <a:schemeClr val="bg1"/>
            </a:solidFill>
            <a:miter lim="400000"/>
            <a:tailEnd type="none"/>
          </a:ln>
        </p:spPr>
        <p:txBody>
          <a:bodyPr lIns="38097" tIns="38097" rIns="38097" bIns="38097" anchor="ctr"/>
          <a:lstStyle/>
          <a:p>
            <a:pPr lvl="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Shape 1325"/>
          <p:cNvSpPr/>
          <p:nvPr/>
        </p:nvSpPr>
        <p:spPr>
          <a:xfrm flipV="1">
            <a:off x="9339093" y="2223472"/>
            <a:ext cx="1751965" cy="0"/>
          </a:xfrm>
          <a:prstGeom prst="line">
            <a:avLst/>
          </a:prstGeom>
          <a:ln w="12700">
            <a:solidFill>
              <a:schemeClr val="bg1"/>
            </a:solidFill>
            <a:miter lim="400000"/>
            <a:tailEnd type="none"/>
          </a:ln>
        </p:spPr>
        <p:txBody>
          <a:bodyPr lIns="38097" tIns="38097" rIns="38097" bIns="38097" anchor="ctr"/>
          <a:lstStyle/>
          <a:p>
            <a:pPr lvl="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Shape 1326"/>
          <p:cNvSpPr/>
          <p:nvPr/>
        </p:nvSpPr>
        <p:spPr>
          <a:xfrm>
            <a:off x="11089788" y="2234267"/>
            <a:ext cx="0" cy="2480310"/>
          </a:xfrm>
          <a:prstGeom prst="line">
            <a:avLst/>
          </a:prstGeom>
          <a:ln w="12700">
            <a:solidFill>
              <a:schemeClr val="bg1"/>
            </a:solidFill>
            <a:miter lim="400000"/>
            <a:tailEnd type="none"/>
          </a:ln>
        </p:spPr>
        <p:txBody>
          <a:bodyPr lIns="38097" tIns="38097" rIns="38097" bIns="38097" anchor="ctr"/>
          <a:lstStyle/>
          <a:p>
            <a:pPr lvl="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Shape 1327"/>
          <p:cNvSpPr/>
          <p:nvPr/>
        </p:nvSpPr>
        <p:spPr>
          <a:xfrm flipH="1">
            <a:off x="9339093" y="4708862"/>
            <a:ext cx="1750695" cy="0"/>
          </a:xfrm>
          <a:prstGeom prst="line">
            <a:avLst/>
          </a:prstGeom>
          <a:ln w="12700">
            <a:solidFill>
              <a:schemeClr val="bg1"/>
            </a:solidFill>
            <a:miter lim="400000"/>
            <a:tailEnd type="none"/>
          </a:ln>
        </p:spPr>
        <p:txBody>
          <a:bodyPr lIns="38097" tIns="38097" rIns="38097" bIns="38097" anchor="ctr"/>
          <a:lstStyle/>
          <a:p>
            <a:pPr lvl="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Shape 1328"/>
          <p:cNvSpPr/>
          <p:nvPr/>
        </p:nvSpPr>
        <p:spPr>
          <a:xfrm flipH="1">
            <a:off x="1171087" y="4708862"/>
            <a:ext cx="1226941" cy="0"/>
          </a:xfrm>
          <a:prstGeom prst="line">
            <a:avLst/>
          </a:prstGeom>
          <a:ln w="12700">
            <a:solidFill>
              <a:schemeClr val="bg1"/>
            </a:solidFill>
            <a:miter lim="400000"/>
            <a:tailEnd type="none"/>
          </a:ln>
        </p:spPr>
        <p:txBody>
          <a:bodyPr lIns="38097" tIns="38097" rIns="38097" bIns="38097" anchor="ctr"/>
          <a:lstStyle/>
          <a:p>
            <a:pPr lvl="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Shape 1329"/>
          <p:cNvSpPr/>
          <p:nvPr/>
        </p:nvSpPr>
        <p:spPr>
          <a:xfrm flipV="1">
            <a:off x="1173628" y="2223472"/>
            <a:ext cx="0" cy="2491105"/>
          </a:xfrm>
          <a:prstGeom prst="line">
            <a:avLst/>
          </a:prstGeom>
          <a:ln w="12700">
            <a:solidFill>
              <a:schemeClr val="bg1"/>
            </a:solidFill>
            <a:miter lim="400000"/>
            <a:tailEnd type="none"/>
          </a:ln>
        </p:spPr>
        <p:txBody>
          <a:bodyPr lIns="38097" tIns="38097" rIns="38097" bIns="38097" anchor="ctr"/>
          <a:lstStyle/>
          <a:p>
            <a:pPr lvl="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Shape 1330"/>
          <p:cNvSpPr/>
          <p:nvPr/>
        </p:nvSpPr>
        <p:spPr>
          <a:xfrm>
            <a:off x="1167278" y="2223472"/>
            <a:ext cx="1242862" cy="0"/>
          </a:xfrm>
          <a:prstGeom prst="line">
            <a:avLst/>
          </a:prstGeom>
          <a:ln w="12700">
            <a:solidFill>
              <a:schemeClr val="bg1"/>
            </a:solidFill>
            <a:miter lim="400000"/>
            <a:headEnd type="none" w="med" len="med"/>
            <a:tailEnd type="arrow" w="med" len="med"/>
          </a:ln>
        </p:spPr>
        <p:txBody>
          <a:bodyPr lIns="38097" tIns="38097" rIns="38097" bIns="38097" anchor="ctr"/>
          <a:lstStyle/>
          <a:p>
            <a:pPr lvl="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Shape 1331"/>
          <p:cNvSpPr/>
          <p:nvPr/>
        </p:nvSpPr>
        <p:spPr>
          <a:xfrm>
            <a:off x="4750126" y="1935182"/>
            <a:ext cx="577850" cy="577850"/>
          </a:xfrm>
          <a:prstGeom prst="rect">
            <a:avLst/>
          </a:prstGeom>
          <a:solidFill>
            <a:srgbClr val="223855"/>
          </a:solidFill>
          <a:ln>
            <a:solidFill>
              <a:schemeClr val="bg1"/>
            </a:solidFill>
          </a:ln>
          <a:effectLst/>
        </p:spPr>
        <p:txBody>
          <a:bodyPr lIns="68580" tIns="34290" rIns="68580" bIns="34290" anchor="ctr"/>
          <a:lstStyle/>
          <a:p>
            <a:pPr algn="ctr"/>
            <a:endParaRPr sz="3600" kern="0">
              <a:solidFill>
                <a:schemeClr val="bg1"/>
              </a:solidFill>
              <a:latin typeface="Futura-Condensed-Normal" pitchFamily="2" charset="0"/>
            </a:endParaRPr>
          </a:p>
        </p:txBody>
      </p:sp>
      <p:grpSp>
        <p:nvGrpSpPr>
          <p:cNvPr id="21" name="Group 1334"/>
          <p:cNvGrpSpPr/>
          <p:nvPr/>
        </p:nvGrpSpPr>
        <p:grpSpPr>
          <a:xfrm>
            <a:off x="4960479" y="2113882"/>
            <a:ext cx="156119" cy="220451"/>
            <a:chOff x="0" y="0"/>
            <a:chExt cx="335921" cy="474344"/>
          </a:xfrm>
        </p:grpSpPr>
        <p:sp>
          <p:nvSpPr>
            <p:cNvPr id="22" name="Shape 1332"/>
            <p:cNvSpPr/>
            <p:nvPr/>
          </p:nvSpPr>
          <p:spPr>
            <a:xfrm>
              <a:off x="0" y="42435"/>
              <a:ext cx="335922" cy="4319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441" y="0"/>
                  </a:moveTo>
                  <a:lnTo>
                    <a:pt x="17589" y="3600"/>
                  </a:lnTo>
                  <a:lnTo>
                    <a:pt x="4011" y="3600"/>
                  </a:lnTo>
                  <a:lnTo>
                    <a:pt x="2159" y="0"/>
                  </a:lnTo>
                  <a:cubicBezTo>
                    <a:pt x="972" y="0"/>
                    <a:pt x="0" y="756"/>
                    <a:pt x="0" y="1679"/>
                  </a:cubicBezTo>
                  <a:lnTo>
                    <a:pt x="0" y="19921"/>
                  </a:lnTo>
                  <a:cubicBezTo>
                    <a:pt x="0" y="20844"/>
                    <a:pt x="972" y="21600"/>
                    <a:pt x="2159" y="21600"/>
                  </a:cubicBezTo>
                  <a:lnTo>
                    <a:pt x="19441" y="21600"/>
                  </a:lnTo>
                  <a:cubicBezTo>
                    <a:pt x="20628" y="21600"/>
                    <a:pt x="21600" y="20844"/>
                    <a:pt x="21600" y="19921"/>
                  </a:cubicBezTo>
                  <a:lnTo>
                    <a:pt x="21600" y="1679"/>
                  </a:lnTo>
                  <a:cubicBezTo>
                    <a:pt x="21600" y="756"/>
                    <a:pt x="20628" y="0"/>
                    <a:pt x="19441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" name="Shape 1333"/>
            <p:cNvSpPr/>
            <p:nvPr/>
          </p:nvSpPr>
          <p:spPr>
            <a:xfrm>
              <a:off x="59175" y="0"/>
              <a:ext cx="215954" cy="959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441" y="21600"/>
                  </a:moveTo>
                  <a:lnTo>
                    <a:pt x="21600" y="10800"/>
                  </a:lnTo>
                  <a:lnTo>
                    <a:pt x="16369" y="10800"/>
                  </a:lnTo>
                  <a:lnTo>
                    <a:pt x="14641" y="0"/>
                  </a:lnTo>
                  <a:lnTo>
                    <a:pt x="6959" y="0"/>
                  </a:lnTo>
                  <a:lnTo>
                    <a:pt x="5231" y="10800"/>
                  </a:lnTo>
                  <a:lnTo>
                    <a:pt x="0" y="10800"/>
                  </a:lnTo>
                  <a:lnTo>
                    <a:pt x="2159" y="21600"/>
                  </a:lnTo>
                  <a:cubicBezTo>
                    <a:pt x="2159" y="21600"/>
                    <a:pt x="19441" y="21600"/>
                    <a:pt x="19441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4" name="Shape 1336"/>
          <p:cNvSpPr/>
          <p:nvPr/>
        </p:nvSpPr>
        <p:spPr>
          <a:xfrm>
            <a:off x="7041206" y="1935182"/>
            <a:ext cx="577850" cy="577850"/>
          </a:xfrm>
          <a:prstGeom prst="rect">
            <a:avLst/>
          </a:prstGeom>
          <a:solidFill>
            <a:srgbClr val="223855"/>
          </a:solidFill>
          <a:ln>
            <a:solidFill>
              <a:schemeClr val="bg1"/>
            </a:solidFill>
          </a:ln>
          <a:effectLst/>
        </p:spPr>
        <p:txBody>
          <a:bodyPr lIns="68580" tIns="34290" rIns="68580" bIns="34290" anchor="ctr"/>
          <a:lstStyle/>
          <a:p>
            <a:pPr algn="ctr"/>
            <a:endParaRPr sz="3600" kern="0">
              <a:solidFill>
                <a:schemeClr val="bg1"/>
              </a:solidFill>
              <a:latin typeface="Futura-Condensed-Normal" pitchFamily="2" charset="0"/>
            </a:endParaRPr>
          </a:p>
        </p:txBody>
      </p:sp>
      <p:sp>
        <p:nvSpPr>
          <p:cNvPr id="25" name="Shape 1337"/>
          <p:cNvSpPr/>
          <p:nvPr/>
        </p:nvSpPr>
        <p:spPr>
          <a:xfrm>
            <a:off x="7219905" y="2113882"/>
            <a:ext cx="220452" cy="2204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814" h="20814" extrusionOk="0">
                <a:moveTo>
                  <a:pt x="16063" y="4751"/>
                </a:moveTo>
                <a:cubicBezTo>
                  <a:pt x="14562" y="3251"/>
                  <a:pt x="14186" y="1270"/>
                  <a:pt x="14318" y="1137"/>
                </a:cubicBezTo>
                <a:cubicBezTo>
                  <a:pt x="14452" y="1003"/>
                  <a:pt x="16354" y="1458"/>
                  <a:pt x="17856" y="2959"/>
                </a:cubicBezTo>
                <a:cubicBezTo>
                  <a:pt x="19356" y="4460"/>
                  <a:pt x="19807" y="6366"/>
                  <a:pt x="19677" y="6496"/>
                </a:cubicBezTo>
                <a:cubicBezTo>
                  <a:pt x="19548" y="6625"/>
                  <a:pt x="17564" y="6252"/>
                  <a:pt x="16063" y="4751"/>
                </a:cubicBezTo>
                <a:close/>
                <a:moveTo>
                  <a:pt x="8257" y="11610"/>
                </a:moveTo>
                <a:cubicBezTo>
                  <a:pt x="7827" y="11179"/>
                  <a:pt x="7967" y="10342"/>
                  <a:pt x="8569" y="9739"/>
                </a:cubicBezTo>
                <a:cubicBezTo>
                  <a:pt x="9172" y="9137"/>
                  <a:pt x="10009" y="8997"/>
                  <a:pt x="10440" y="9428"/>
                </a:cubicBezTo>
                <a:cubicBezTo>
                  <a:pt x="10869" y="9858"/>
                  <a:pt x="10730" y="10696"/>
                  <a:pt x="10128" y="11298"/>
                </a:cubicBezTo>
                <a:cubicBezTo>
                  <a:pt x="9526" y="11900"/>
                  <a:pt x="8687" y="12040"/>
                  <a:pt x="8257" y="11610"/>
                </a:cubicBezTo>
                <a:close/>
                <a:moveTo>
                  <a:pt x="18634" y="2180"/>
                </a:moveTo>
                <a:cubicBezTo>
                  <a:pt x="16698" y="243"/>
                  <a:pt x="14265" y="-466"/>
                  <a:pt x="13491" y="308"/>
                </a:cubicBezTo>
                <a:lnTo>
                  <a:pt x="10372" y="3426"/>
                </a:lnTo>
                <a:cubicBezTo>
                  <a:pt x="9900" y="3899"/>
                  <a:pt x="9488" y="5482"/>
                  <a:pt x="9676" y="7085"/>
                </a:cubicBezTo>
                <a:lnTo>
                  <a:pt x="240" y="16521"/>
                </a:lnTo>
                <a:cubicBezTo>
                  <a:pt x="-320" y="17081"/>
                  <a:pt x="134" y="18442"/>
                  <a:pt x="1253" y="19561"/>
                </a:cubicBezTo>
                <a:cubicBezTo>
                  <a:pt x="2373" y="20681"/>
                  <a:pt x="3733" y="21134"/>
                  <a:pt x="4293" y="20574"/>
                </a:cubicBezTo>
                <a:lnTo>
                  <a:pt x="13729" y="11138"/>
                </a:lnTo>
                <a:cubicBezTo>
                  <a:pt x="15332" y="11327"/>
                  <a:pt x="16915" y="10914"/>
                  <a:pt x="17388" y="10442"/>
                </a:cubicBezTo>
                <a:lnTo>
                  <a:pt x="20506" y="7324"/>
                </a:lnTo>
                <a:cubicBezTo>
                  <a:pt x="21280" y="6549"/>
                  <a:pt x="20573" y="4116"/>
                  <a:pt x="18634" y="2180"/>
                </a:cubicBezTo>
                <a:close/>
              </a:path>
            </a:pathLst>
          </a:cu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lvl="0"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Shape 1339"/>
          <p:cNvSpPr/>
          <p:nvPr/>
        </p:nvSpPr>
        <p:spPr>
          <a:xfrm>
            <a:off x="9332286" y="1935182"/>
            <a:ext cx="577850" cy="577850"/>
          </a:xfrm>
          <a:prstGeom prst="rect">
            <a:avLst/>
          </a:prstGeom>
          <a:solidFill>
            <a:srgbClr val="223855"/>
          </a:solidFill>
          <a:ln>
            <a:solidFill>
              <a:schemeClr val="bg1"/>
            </a:solidFill>
          </a:ln>
          <a:effectLst/>
        </p:spPr>
        <p:txBody>
          <a:bodyPr lIns="68580" tIns="34290" rIns="68580" bIns="34290" anchor="ctr"/>
          <a:lstStyle/>
          <a:p>
            <a:pPr algn="ctr"/>
            <a:endParaRPr sz="3600" kern="0">
              <a:solidFill>
                <a:schemeClr val="bg1"/>
              </a:solidFill>
              <a:latin typeface="Futura-Condensed-Normal" pitchFamily="2" charset="0"/>
            </a:endParaRPr>
          </a:p>
        </p:txBody>
      </p:sp>
      <p:sp>
        <p:nvSpPr>
          <p:cNvPr id="27" name="Shape 1340"/>
          <p:cNvSpPr/>
          <p:nvPr/>
        </p:nvSpPr>
        <p:spPr>
          <a:xfrm>
            <a:off x="9510480" y="2113882"/>
            <a:ext cx="220437" cy="2204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18" h="21320" extrusionOk="0">
                <a:moveTo>
                  <a:pt x="6122" y="19157"/>
                </a:moveTo>
                <a:lnTo>
                  <a:pt x="3902" y="19634"/>
                </a:lnTo>
                <a:cubicBezTo>
                  <a:pt x="3688" y="19233"/>
                  <a:pt x="3431" y="18833"/>
                  <a:pt x="2957" y="18361"/>
                </a:cubicBezTo>
                <a:cubicBezTo>
                  <a:pt x="2486" y="17889"/>
                  <a:pt x="2085" y="17631"/>
                  <a:pt x="1685" y="17417"/>
                </a:cubicBezTo>
                <a:lnTo>
                  <a:pt x="2162" y="15198"/>
                </a:lnTo>
                <a:lnTo>
                  <a:pt x="2804" y="14556"/>
                </a:lnTo>
                <a:cubicBezTo>
                  <a:pt x="2804" y="14556"/>
                  <a:pt x="4012" y="14580"/>
                  <a:pt x="5374" y="15944"/>
                </a:cubicBezTo>
                <a:cubicBezTo>
                  <a:pt x="6737" y="17307"/>
                  <a:pt x="6762" y="18516"/>
                  <a:pt x="6762" y="18516"/>
                </a:cubicBezTo>
                <a:cubicBezTo>
                  <a:pt x="6762" y="18516"/>
                  <a:pt x="6122" y="19157"/>
                  <a:pt x="6122" y="19157"/>
                </a:cubicBezTo>
                <a:close/>
                <a:moveTo>
                  <a:pt x="19625" y="1692"/>
                </a:moveTo>
                <a:cubicBezTo>
                  <a:pt x="17654" y="-280"/>
                  <a:pt x="16174" y="15"/>
                  <a:pt x="16174" y="15"/>
                </a:cubicBezTo>
                <a:lnTo>
                  <a:pt x="9270" y="6920"/>
                </a:lnTo>
                <a:lnTo>
                  <a:pt x="1379" y="14810"/>
                </a:lnTo>
                <a:lnTo>
                  <a:pt x="0" y="21320"/>
                </a:lnTo>
                <a:lnTo>
                  <a:pt x="6508" y="19939"/>
                </a:lnTo>
                <a:lnTo>
                  <a:pt x="14399" y="12048"/>
                </a:lnTo>
                <a:lnTo>
                  <a:pt x="21302" y="5145"/>
                </a:lnTo>
                <a:cubicBezTo>
                  <a:pt x="21302" y="5145"/>
                  <a:pt x="21600" y="3665"/>
                  <a:pt x="19625" y="1692"/>
                </a:cubicBezTo>
                <a:close/>
              </a:path>
            </a:pathLst>
          </a:cu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lvl="0"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Shape 1342"/>
          <p:cNvSpPr/>
          <p:nvPr/>
        </p:nvSpPr>
        <p:spPr>
          <a:xfrm>
            <a:off x="9332286" y="4419302"/>
            <a:ext cx="577850" cy="577850"/>
          </a:xfrm>
          <a:prstGeom prst="rect">
            <a:avLst/>
          </a:prstGeom>
          <a:solidFill>
            <a:srgbClr val="223855"/>
          </a:solidFill>
          <a:ln>
            <a:solidFill>
              <a:schemeClr val="bg1"/>
            </a:solidFill>
          </a:ln>
          <a:effectLst/>
        </p:spPr>
        <p:txBody>
          <a:bodyPr lIns="68580" tIns="34290" rIns="68580" bIns="34290" anchor="ctr"/>
          <a:lstStyle/>
          <a:p>
            <a:pPr algn="ctr"/>
            <a:endParaRPr sz="3600" kern="0" dirty="0">
              <a:solidFill>
                <a:schemeClr val="bg1"/>
              </a:solidFill>
              <a:latin typeface="Futura-Condensed-Normal" pitchFamily="2" charset="0"/>
            </a:endParaRPr>
          </a:p>
        </p:txBody>
      </p:sp>
      <p:sp>
        <p:nvSpPr>
          <p:cNvPr id="29" name="Shape 1343"/>
          <p:cNvSpPr/>
          <p:nvPr/>
        </p:nvSpPr>
        <p:spPr>
          <a:xfrm>
            <a:off x="9532712" y="4581816"/>
            <a:ext cx="175974" cy="2513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957" h="21276" extrusionOk="0">
                <a:moveTo>
                  <a:pt x="1877" y="21023"/>
                </a:moveTo>
                <a:cubicBezTo>
                  <a:pt x="2335" y="19958"/>
                  <a:pt x="3030" y="18458"/>
                  <a:pt x="3960" y="16288"/>
                </a:cubicBezTo>
                <a:cubicBezTo>
                  <a:pt x="8011" y="15823"/>
                  <a:pt x="9689" y="16658"/>
                  <a:pt x="12261" y="13325"/>
                </a:cubicBezTo>
                <a:cubicBezTo>
                  <a:pt x="10172" y="13789"/>
                  <a:pt x="7654" y="12465"/>
                  <a:pt x="7789" y="11892"/>
                </a:cubicBezTo>
                <a:cubicBezTo>
                  <a:pt x="7924" y="11318"/>
                  <a:pt x="13647" y="12306"/>
                  <a:pt x="17393" y="8447"/>
                </a:cubicBezTo>
                <a:cubicBezTo>
                  <a:pt x="12670" y="9202"/>
                  <a:pt x="11160" y="7540"/>
                  <a:pt x="11769" y="7289"/>
                </a:cubicBezTo>
                <a:cubicBezTo>
                  <a:pt x="13175" y="6708"/>
                  <a:pt x="17348" y="7048"/>
                  <a:pt x="19572" y="5477"/>
                </a:cubicBezTo>
                <a:cubicBezTo>
                  <a:pt x="20719" y="4669"/>
                  <a:pt x="21256" y="2702"/>
                  <a:pt x="20789" y="2000"/>
                </a:cubicBezTo>
                <a:cubicBezTo>
                  <a:pt x="20229" y="1153"/>
                  <a:pt x="16813" y="-111"/>
                  <a:pt x="14931" y="7"/>
                </a:cubicBezTo>
                <a:cubicBezTo>
                  <a:pt x="13047" y="126"/>
                  <a:pt x="10093" y="5208"/>
                  <a:pt x="9217" y="5168"/>
                </a:cubicBezTo>
                <a:cubicBezTo>
                  <a:pt x="8341" y="5128"/>
                  <a:pt x="8166" y="2892"/>
                  <a:pt x="9694" y="813"/>
                </a:cubicBezTo>
                <a:cubicBezTo>
                  <a:pt x="8081" y="1330"/>
                  <a:pt x="5127" y="2940"/>
                  <a:pt x="4200" y="4315"/>
                </a:cubicBezTo>
                <a:cubicBezTo>
                  <a:pt x="2475" y="6874"/>
                  <a:pt x="4362" y="12744"/>
                  <a:pt x="3757" y="12953"/>
                </a:cubicBezTo>
                <a:cubicBezTo>
                  <a:pt x="3151" y="13163"/>
                  <a:pt x="1114" y="10259"/>
                  <a:pt x="505" y="8944"/>
                </a:cubicBezTo>
                <a:cubicBezTo>
                  <a:pt x="-324" y="10961"/>
                  <a:pt x="-344" y="12982"/>
                  <a:pt x="2082" y="15667"/>
                </a:cubicBezTo>
                <a:cubicBezTo>
                  <a:pt x="1167" y="17429"/>
                  <a:pt x="667" y="19457"/>
                  <a:pt x="592" y="20487"/>
                </a:cubicBezTo>
                <a:cubicBezTo>
                  <a:pt x="557" y="21312"/>
                  <a:pt x="1675" y="21489"/>
                  <a:pt x="1877" y="21023"/>
                </a:cubicBezTo>
                <a:close/>
              </a:path>
            </a:pathLst>
          </a:cu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lvl="0"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Shape 1345"/>
          <p:cNvSpPr/>
          <p:nvPr/>
        </p:nvSpPr>
        <p:spPr>
          <a:xfrm>
            <a:off x="7041206" y="4419302"/>
            <a:ext cx="577850" cy="577850"/>
          </a:xfrm>
          <a:prstGeom prst="rect">
            <a:avLst/>
          </a:prstGeom>
          <a:solidFill>
            <a:srgbClr val="223855"/>
          </a:solidFill>
          <a:ln>
            <a:solidFill>
              <a:schemeClr val="bg1"/>
            </a:solidFill>
          </a:ln>
          <a:effectLst/>
        </p:spPr>
        <p:txBody>
          <a:bodyPr lIns="68580" tIns="34290" rIns="68580" bIns="34290" anchor="ctr"/>
          <a:lstStyle/>
          <a:p>
            <a:pPr algn="ctr"/>
            <a:endParaRPr sz="3600" kern="0" dirty="0">
              <a:solidFill>
                <a:schemeClr val="bg1"/>
              </a:solidFill>
              <a:latin typeface="Futura-Condensed-Normal" pitchFamily="2" charset="0"/>
            </a:endParaRPr>
          </a:p>
        </p:txBody>
      </p:sp>
      <p:sp>
        <p:nvSpPr>
          <p:cNvPr id="31" name="Shape 1346"/>
          <p:cNvSpPr/>
          <p:nvPr/>
        </p:nvSpPr>
        <p:spPr>
          <a:xfrm>
            <a:off x="7204436" y="4592404"/>
            <a:ext cx="251391" cy="2513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95" h="21474" extrusionOk="0">
                <a:moveTo>
                  <a:pt x="2578" y="8409"/>
                </a:moveTo>
                <a:cubicBezTo>
                  <a:pt x="2578" y="5193"/>
                  <a:pt x="5174" y="2587"/>
                  <a:pt x="8376" y="2587"/>
                </a:cubicBezTo>
                <a:cubicBezTo>
                  <a:pt x="11580" y="2587"/>
                  <a:pt x="14435" y="5451"/>
                  <a:pt x="14435" y="8666"/>
                </a:cubicBezTo>
                <a:cubicBezTo>
                  <a:pt x="14435" y="11882"/>
                  <a:pt x="11838" y="14488"/>
                  <a:pt x="8635" y="14488"/>
                </a:cubicBezTo>
                <a:cubicBezTo>
                  <a:pt x="5431" y="14488"/>
                  <a:pt x="2578" y="11624"/>
                  <a:pt x="2578" y="8409"/>
                </a:cubicBezTo>
                <a:close/>
                <a:moveTo>
                  <a:pt x="20914" y="18167"/>
                </a:moveTo>
                <a:lnTo>
                  <a:pt x="15797" y="13032"/>
                </a:lnTo>
                <a:cubicBezTo>
                  <a:pt x="16568" y="11759"/>
                  <a:pt x="17013" y="10265"/>
                  <a:pt x="17013" y="8666"/>
                </a:cubicBezTo>
                <a:cubicBezTo>
                  <a:pt x="17013" y="4023"/>
                  <a:pt x="13004" y="0"/>
                  <a:pt x="8376" y="0"/>
                </a:cubicBezTo>
                <a:cubicBezTo>
                  <a:pt x="3750" y="0"/>
                  <a:pt x="0" y="3765"/>
                  <a:pt x="0" y="8409"/>
                </a:cubicBezTo>
                <a:cubicBezTo>
                  <a:pt x="0" y="13052"/>
                  <a:pt x="4008" y="17075"/>
                  <a:pt x="8635" y="17075"/>
                </a:cubicBezTo>
                <a:cubicBezTo>
                  <a:pt x="10173" y="17075"/>
                  <a:pt x="11614" y="16657"/>
                  <a:pt x="12852" y="15931"/>
                </a:cubicBezTo>
                <a:lnTo>
                  <a:pt x="17996" y="21094"/>
                </a:lnTo>
                <a:cubicBezTo>
                  <a:pt x="18500" y="21600"/>
                  <a:pt x="19317" y="21600"/>
                  <a:pt x="19819" y="21094"/>
                </a:cubicBezTo>
                <a:lnTo>
                  <a:pt x="21096" y="19815"/>
                </a:lnTo>
                <a:cubicBezTo>
                  <a:pt x="21600" y="19309"/>
                  <a:pt x="21417" y="18672"/>
                  <a:pt x="20914" y="18167"/>
                </a:cubicBezTo>
                <a:close/>
              </a:path>
            </a:pathLst>
          </a:cu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lvl="0"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Shape 1348"/>
          <p:cNvSpPr/>
          <p:nvPr/>
        </p:nvSpPr>
        <p:spPr>
          <a:xfrm>
            <a:off x="4750126" y="4419302"/>
            <a:ext cx="577850" cy="577850"/>
          </a:xfrm>
          <a:prstGeom prst="rect">
            <a:avLst/>
          </a:prstGeom>
          <a:solidFill>
            <a:srgbClr val="223855"/>
          </a:solidFill>
          <a:ln>
            <a:solidFill>
              <a:schemeClr val="bg1"/>
            </a:solidFill>
          </a:ln>
          <a:effectLst/>
        </p:spPr>
        <p:txBody>
          <a:bodyPr lIns="68580" tIns="34290" rIns="68580" bIns="34290" anchor="ctr"/>
          <a:lstStyle/>
          <a:p>
            <a:pPr algn="ctr"/>
            <a:endParaRPr sz="3600" kern="0" dirty="0">
              <a:solidFill>
                <a:schemeClr val="bg1"/>
              </a:solidFill>
              <a:latin typeface="Futura-Condensed-Normal" pitchFamily="2" charset="0"/>
            </a:endParaRPr>
          </a:p>
        </p:txBody>
      </p:sp>
      <p:sp>
        <p:nvSpPr>
          <p:cNvPr id="33" name="Shape 1349"/>
          <p:cNvSpPr/>
          <p:nvPr/>
        </p:nvSpPr>
        <p:spPr>
          <a:xfrm>
            <a:off x="4913356" y="4602073"/>
            <a:ext cx="251391" cy="2320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92" y="12333"/>
                </a:moveTo>
                <a:cubicBezTo>
                  <a:pt x="19528" y="12511"/>
                  <a:pt x="19333" y="12600"/>
                  <a:pt x="19107" y="12600"/>
                </a:cubicBezTo>
                <a:cubicBezTo>
                  <a:pt x="18882" y="12600"/>
                  <a:pt x="18688" y="12511"/>
                  <a:pt x="18524" y="12333"/>
                </a:cubicBezTo>
                <a:cubicBezTo>
                  <a:pt x="18360" y="12155"/>
                  <a:pt x="18277" y="11944"/>
                  <a:pt x="18277" y="11700"/>
                </a:cubicBezTo>
                <a:cubicBezTo>
                  <a:pt x="18277" y="11456"/>
                  <a:pt x="18360" y="11245"/>
                  <a:pt x="18524" y="11067"/>
                </a:cubicBezTo>
                <a:cubicBezTo>
                  <a:pt x="18688" y="10889"/>
                  <a:pt x="18882" y="10800"/>
                  <a:pt x="19107" y="10800"/>
                </a:cubicBezTo>
                <a:cubicBezTo>
                  <a:pt x="19333" y="10800"/>
                  <a:pt x="19528" y="10889"/>
                  <a:pt x="19692" y="11067"/>
                </a:cubicBezTo>
                <a:cubicBezTo>
                  <a:pt x="19857" y="11245"/>
                  <a:pt x="19938" y="11456"/>
                  <a:pt x="19938" y="11700"/>
                </a:cubicBezTo>
                <a:cubicBezTo>
                  <a:pt x="19938" y="11944"/>
                  <a:pt x="19857" y="12155"/>
                  <a:pt x="19692" y="12333"/>
                </a:cubicBezTo>
                <a:cubicBezTo>
                  <a:pt x="19692" y="12333"/>
                  <a:pt x="19692" y="12333"/>
                  <a:pt x="19692" y="12333"/>
                </a:cubicBezTo>
                <a:close/>
                <a:moveTo>
                  <a:pt x="16616" y="10800"/>
                </a:moveTo>
                <a:lnTo>
                  <a:pt x="4984" y="10800"/>
                </a:lnTo>
                <a:lnTo>
                  <a:pt x="4984" y="1800"/>
                </a:lnTo>
                <a:lnTo>
                  <a:pt x="13292" y="1800"/>
                </a:lnTo>
                <a:lnTo>
                  <a:pt x="13292" y="4050"/>
                </a:lnTo>
                <a:cubicBezTo>
                  <a:pt x="13292" y="4425"/>
                  <a:pt x="13414" y="4744"/>
                  <a:pt x="13655" y="5006"/>
                </a:cubicBezTo>
                <a:cubicBezTo>
                  <a:pt x="13898" y="5269"/>
                  <a:pt x="14192" y="5400"/>
                  <a:pt x="14538" y="5400"/>
                </a:cubicBezTo>
                <a:lnTo>
                  <a:pt x="16616" y="5400"/>
                </a:lnTo>
                <a:cubicBezTo>
                  <a:pt x="16616" y="5400"/>
                  <a:pt x="16616" y="10800"/>
                  <a:pt x="16616" y="10800"/>
                </a:cubicBezTo>
                <a:close/>
                <a:moveTo>
                  <a:pt x="16616" y="19800"/>
                </a:moveTo>
                <a:lnTo>
                  <a:pt x="4984" y="19800"/>
                </a:lnTo>
                <a:lnTo>
                  <a:pt x="4984" y="16200"/>
                </a:lnTo>
                <a:lnTo>
                  <a:pt x="16616" y="16200"/>
                </a:lnTo>
                <a:cubicBezTo>
                  <a:pt x="16616" y="16200"/>
                  <a:pt x="16616" y="19800"/>
                  <a:pt x="16616" y="19800"/>
                </a:cubicBezTo>
                <a:close/>
                <a:moveTo>
                  <a:pt x="20867" y="9795"/>
                </a:moveTo>
                <a:cubicBezTo>
                  <a:pt x="20378" y="9265"/>
                  <a:pt x="19791" y="9000"/>
                  <a:pt x="19107" y="9000"/>
                </a:cubicBezTo>
                <a:lnTo>
                  <a:pt x="18277" y="9000"/>
                </a:lnTo>
                <a:lnTo>
                  <a:pt x="18277" y="5400"/>
                </a:lnTo>
                <a:cubicBezTo>
                  <a:pt x="18277" y="5025"/>
                  <a:pt x="18190" y="4613"/>
                  <a:pt x="18018" y="4163"/>
                </a:cubicBezTo>
                <a:cubicBezTo>
                  <a:pt x="17844" y="3712"/>
                  <a:pt x="17637" y="3356"/>
                  <a:pt x="17394" y="3094"/>
                </a:cubicBezTo>
                <a:lnTo>
                  <a:pt x="15421" y="957"/>
                </a:lnTo>
                <a:cubicBezTo>
                  <a:pt x="15179" y="694"/>
                  <a:pt x="14850" y="469"/>
                  <a:pt x="14435" y="281"/>
                </a:cubicBezTo>
                <a:cubicBezTo>
                  <a:pt x="14020" y="94"/>
                  <a:pt x="13638" y="0"/>
                  <a:pt x="13292" y="0"/>
                </a:cubicBezTo>
                <a:lnTo>
                  <a:pt x="4569" y="0"/>
                </a:lnTo>
                <a:cubicBezTo>
                  <a:pt x="4223" y="0"/>
                  <a:pt x="3929" y="132"/>
                  <a:pt x="3687" y="394"/>
                </a:cubicBezTo>
                <a:cubicBezTo>
                  <a:pt x="3444" y="656"/>
                  <a:pt x="3323" y="975"/>
                  <a:pt x="3323" y="1350"/>
                </a:cubicBezTo>
                <a:lnTo>
                  <a:pt x="3323" y="9000"/>
                </a:lnTo>
                <a:lnTo>
                  <a:pt x="2493" y="9000"/>
                </a:lnTo>
                <a:cubicBezTo>
                  <a:pt x="1809" y="9000"/>
                  <a:pt x="1222" y="9265"/>
                  <a:pt x="734" y="9795"/>
                </a:cubicBezTo>
                <a:cubicBezTo>
                  <a:pt x="244" y="10324"/>
                  <a:pt x="0" y="10960"/>
                  <a:pt x="0" y="11700"/>
                </a:cubicBezTo>
                <a:lnTo>
                  <a:pt x="0" y="17550"/>
                </a:lnTo>
                <a:cubicBezTo>
                  <a:pt x="0" y="17673"/>
                  <a:pt x="41" y="17777"/>
                  <a:pt x="124" y="17866"/>
                </a:cubicBezTo>
                <a:cubicBezTo>
                  <a:pt x="205" y="17956"/>
                  <a:pt x="303" y="18000"/>
                  <a:pt x="415" y="18000"/>
                </a:cubicBezTo>
                <a:lnTo>
                  <a:pt x="3323" y="18000"/>
                </a:lnTo>
                <a:lnTo>
                  <a:pt x="3323" y="20250"/>
                </a:lnTo>
                <a:cubicBezTo>
                  <a:pt x="3323" y="20625"/>
                  <a:pt x="3444" y="20944"/>
                  <a:pt x="3687" y="21206"/>
                </a:cubicBezTo>
                <a:cubicBezTo>
                  <a:pt x="3929" y="21468"/>
                  <a:pt x="4223" y="21600"/>
                  <a:pt x="4569" y="21600"/>
                </a:cubicBezTo>
                <a:lnTo>
                  <a:pt x="17031" y="21600"/>
                </a:lnTo>
                <a:cubicBezTo>
                  <a:pt x="17377" y="21600"/>
                  <a:pt x="17671" y="21468"/>
                  <a:pt x="17913" y="21206"/>
                </a:cubicBezTo>
                <a:cubicBezTo>
                  <a:pt x="18156" y="20943"/>
                  <a:pt x="18277" y="20625"/>
                  <a:pt x="18277" y="20250"/>
                </a:cubicBezTo>
                <a:lnTo>
                  <a:pt x="18277" y="18000"/>
                </a:lnTo>
                <a:lnTo>
                  <a:pt x="21185" y="18000"/>
                </a:lnTo>
                <a:cubicBezTo>
                  <a:pt x="21297" y="18000"/>
                  <a:pt x="21395" y="17956"/>
                  <a:pt x="21476" y="17866"/>
                </a:cubicBezTo>
                <a:cubicBezTo>
                  <a:pt x="21559" y="17777"/>
                  <a:pt x="21600" y="17673"/>
                  <a:pt x="21600" y="17550"/>
                </a:cubicBezTo>
                <a:lnTo>
                  <a:pt x="21600" y="11700"/>
                </a:lnTo>
                <a:cubicBezTo>
                  <a:pt x="21600" y="10960"/>
                  <a:pt x="21356" y="10324"/>
                  <a:pt x="20867" y="9795"/>
                </a:cubicBezTo>
                <a:cubicBezTo>
                  <a:pt x="20867" y="9795"/>
                  <a:pt x="20867" y="9795"/>
                  <a:pt x="20867" y="9795"/>
                </a:cubicBezTo>
                <a:close/>
              </a:path>
            </a:pathLst>
          </a:cu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lvl="0"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Shape 1351"/>
          <p:cNvSpPr/>
          <p:nvPr/>
        </p:nvSpPr>
        <p:spPr>
          <a:xfrm>
            <a:off x="2459046" y="4419302"/>
            <a:ext cx="577850" cy="577850"/>
          </a:xfrm>
          <a:prstGeom prst="rect">
            <a:avLst/>
          </a:prstGeom>
          <a:solidFill>
            <a:srgbClr val="223855"/>
          </a:solidFill>
          <a:ln>
            <a:solidFill>
              <a:schemeClr val="bg1"/>
            </a:solidFill>
          </a:ln>
          <a:effectLst/>
        </p:spPr>
        <p:txBody>
          <a:bodyPr lIns="68580" tIns="34290" rIns="68580" bIns="34290" anchor="ctr"/>
          <a:lstStyle/>
          <a:p>
            <a:pPr algn="ctr"/>
            <a:endParaRPr sz="3600" kern="0">
              <a:solidFill>
                <a:schemeClr val="bg1"/>
              </a:solidFill>
              <a:latin typeface="Futura-Condensed-Normal" pitchFamily="2" charset="0"/>
            </a:endParaRPr>
          </a:p>
        </p:txBody>
      </p:sp>
      <p:grpSp>
        <p:nvGrpSpPr>
          <p:cNvPr id="35" name="Group 1355"/>
          <p:cNvGrpSpPr/>
          <p:nvPr/>
        </p:nvGrpSpPr>
        <p:grpSpPr>
          <a:xfrm>
            <a:off x="2624562" y="4601270"/>
            <a:ext cx="247843" cy="212483"/>
            <a:chOff x="0" y="0"/>
            <a:chExt cx="533283" cy="457200"/>
          </a:xfrm>
        </p:grpSpPr>
        <p:sp>
          <p:nvSpPr>
            <p:cNvPr id="36" name="Shape 1352"/>
            <p:cNvSpPr/>
            <p:nvPr/>
          </p:nvSpPr>
          <p:spPr>
            <a:xfrm>
              <a:off x="0" y="76178"/>
              <a:ext cx="85718" cy="3810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949" y="1114"/>
                  </a:moveTo>
                  <a:cubicBezTo>
                    <a:pt x="1650" y="1857"/>
                    <a:pt x="0" y="2746"/>
                    <a:pt x="0" y="3780"/>
                  </a:cubicBezTo>
                  <a:lnTo>
                    <a:pt x="0" y="17820"/>
                  </a:lnTo>
                  <a:cubicBezTo>
                    <a:pt x="0" y="18855"/>
                    <a:pt x="1650" y="19744"/>
                    <a:pt x="4949" y="20487"/>
                  </a:cubicBezTo>
                  <a:cubicBezTo>
                    <a:pt x="8249" y="21229"/>
                    <a:pt x="12200" y="21600"/>
                    <a:pt x="16803" y="21600"/>
                  </a:cubicBezTo>
                  <a:lnTo>
                    <a:pt x="21600" y="21600"/>
                  </a:lnTo>
                  <a:lnTo>
                    <a:pt x="21600" y="0"/>
                  </a:lnTo>
                  <a:lnTo>
                    <a:pt x="16803" y="0"/>
                  </a:lnTo>
                  <a:cubicBezTo>
                    <a:pt x="12200" y="0"/>
                    <a:pt x="8249" y="372"/>
                    <a:pt x="4949" y="1114"/>
                  </a:cubicBezTo>
                  <a:cubicBezTo>
                    <a:pt x="4949" y="1114"/>
                    <a:pt x="4949" y="1114"/>
                    <a:pt x="4949" y="1114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7" name="Shape 1353"/>
            <p:cNvSpPr/>
            <p:nvPr/>
          </p:nvSpPr>
          <p:spPr>
            <a:xfrm>
              <a:off x="113393" y="0"/>
              <a:ext cx="304819" cy="4572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200" y="3600"/>
                  </a:moveTo>
                  <a:lnTo>
                    <a:pt x="5400" y="3600"/>
                  </a:lnTo>
                  <a:lnTo>
                    <a:pt x="5400" y="1800"/>
                  </a:lnTo>
                  <a:lnTo>
                    <a:pt x="16200" y="1800"/>
                  </a:lnTo>
                  <a:cubicBezTo>
                    <a:pt x="16200" y="1800"/>
                    <a:pt x="16200" y="3600"/>
                    <a:pt x="16200" y="3600"/>
                  </a:cubicBezTo>
                  <a:close/>
                  <a:moveTo>
                    <a:pt x="18900" y="1350"/>
                  </a:moveTo>
                  <a:cubicBezTo>
                    <a:pt x="18900" y="975"/>
                    <a:pt x="18703" y="657"/>
                    <a:pt x="18308" y="394"/>
                  </a:cubicBezTo>
                  <a:cubicBezTo>
                    <a:pt x="17915" y="131"/>
                    <a:pt x="17437" y="0"/>
                    <a:pt x="16875" y="0"/>
                  </a:cubicBezTo>
                  <a:lnTo>
                    <a:pt x="4725" y="0"/>
                  </a:lnTo>
                  <a:cubicBezTo>
                    <a:pt x="4163" y="0"/>
                    <a:pt x="3685" y="131"/>
                    <a:pt x="3291" y="394"/>
                  </a:cubicBezTo>
                  <a:cubicBezTo>
                    <a:pt x="2897" y="656"/>
                    <a:pt x="2700" y="975"/>
                    <a:pt x="2700" y="1350"/>
                  </a:cubicBezTo>
                  <a:lnTo>
                    <a:pt x="2700" y="3600"/>
                  </a:lnTo>
                  <a:lnTo>
                    <a:pt x="0" y="3600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3600"/>
                  </a:lnTo>
                  <a:lnTo>
                    <a:pt x="18900" y="3600"/>
                  </a:lnTo>
                  <a:cubicBezTo>
                    <a:pt x="18900" y="3600"/>
                    <a:pt x="18900" y="1350"/>
                    <a:pt x="18900" y="135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8" name="Shape 1354"/>
            <p:cNvSpPr/>
            <p:nvPr/>
          </p:nvSpPr>
          <p:spPr>
            <a:xfrm>
              <a:off x="447548" y="76178"/>
              <a:ext cx="85736" cy="3810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52" y="1114"/>
                  </a:moveTo>
                  <a:cubicBezTo>
                    <a:pt x="13348" y="372"/>
                    <a:pt x="9402" y="0"/>
                    <a:pt x="4800" y="0"/>
                  </a:cubicBezTo>
                  <a:lnTo>
                    <a:pt x="0" y="0"/>
                  </a:lnTo>
                  <a:lnTo>
                    <a:pt x="0" y="21600"/>
                  </a:lnTo>
                  <a:lnTo>
                    <a:pt x="4800" y="21600"/>
                  </a:lnTo>
                  <a:cubicBezTo>
                    <a:pt x="9402" y="21600"/>
                    <a:pt x="13348" y="21229"/>
                    <a:pt x="16652" y="20487"/>
                  </a:cubicBezTo>
                  <a:cubicBezTo>
                    <a:pt x="19951" y="19744"/>
                    <a:pt x="21600" y="18855"/>
                    <a:pt x="21600" y="17820"/>
                  </a:cubicBezTo>
                  <a:lnTo>
                    <a:pt x="21600" y="3780"/>
                  </a:lnTo>
                  <a:cubicBezTo>
                    <a:pt x="21600" y="2746"/>
                    <a:pt x="19951" y="1857"/>
                    <a:pt x="16652" y="1114"/>
                  </a:cubicBezTo>
                  <a:cubicBezTo>
                    <a:pt x="16652" y="1114"/>
                    <a:pt x="16652" y="1114"/>
                    <a:pt x="16652" y="1114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5" name="Rectangle 4"/>
          <p:cNvSpPr/>
          <p:nvPr/>
        </p:nvSpPr>
        <p:spPr>
          <a:xfrm>
            <a:off x="2032468" y="2678349"/>
            <a:ext cx="1415772" cy="3634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文泉驿微米黑" panose="020B0606030804020204" pitchFamily="34" charset="-122"/>
              </a:rPr>
              <a:t>添加您的标题</a:t>
            </a:r>
            <a:endParaRPr lang="zh-CN" altLang="en-US" sz="1600" dirty="0">
              <a:solidFill>
                <a:schemeClr val="bg1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  <a:cs typeface="文泉驿微米黑" panose="020B0606030804020204" pitchFamily="34" charset="-122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770729" y="3095262"/>
            <a:ext cx="1939251" cy="4733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000" dirty="0">
                <a:solidFill>
                  <a:schemeClr val="bg1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文泉驿微米黑" panose="020B0606030804020204" pitchFamily="34" charset="-122"/>
              </a:rPr>
              <a:t>Ut wisi enim ad minim veniam, quis nostrud exerci tation</a:t>
            </a:r>
            <a:endParaRPr lang="zh-CN" altLang="en-US" sz="1000" dirty="0">
              <a:solidFill>
                <a:schemeClr val="bg1"/>
              </a:solidFill>
              <a:latin typeface="等线 Light" panose="02010600030101010101" pitchFamily="2" charset="-122"/>
              <a:ea typeface="等线 Light" panose="02010600030101010101" pitchFamily="2" charset="-122"/>
              <a:cs typeface="文泉驿微米黑" panose="020B0606030804020204" pitchFamily="34" charset="-122"/>
            </a:endParaRPr>
          </a:p>
        </p:txBody>
      </p:sp>
      <p:sp>
        <p:nvSpPr>
          <p:cNvPr id="57" name="Rectangle 4"/>
          <p:cNvSpPr/>
          <p:nvPr/>
        </p:nvSpPr>
        <p:spPr>
          <a:xfrm>
            <a:off x="4340319" y="2678349"/>
            <a:ext cx="1415772" cy="3634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文泉驿微米黑" panose="020B0606030804020204" pitchFamily="34" charset="-122"/>
              </a:rPr>
              <a:t>添加您的标题</a:t>
            </a:r>
            <a:endParaRPr lang="zh-CN" altLang="en-US" sz="1600" dirty="0">
              <a:solidFill>
                <a:schemeClr val="bg1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  <a:cs typeface="文泉驿微米黑" panose="020B0606030804020204" pitchFamily="34" charset="-122"/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4078580" y="3095262"/>
            <a:ext cx="1939251" cy="4733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000" dirty="0">
                <a:solidFill>
                  <a:schemeClr val="bg1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文泉驿微米黑" panose="020B0606030804020204" pitchFamily="34" charset="-122"/>
              </a:rPr>
              <a:t>Ut wisi enim ad minim veniam, quis nostrud exerci tation</a:t>
            </a:r>
            <a:endParaRPr lang="zh-CN" altLang="en-US" sz="1000" dirty="0">
              <a:solidFill>
                <a:schemeClr val="bg1"/>
              </a:solidFill>
              <a:latin typeface="等线 Light" panose="02010600030101010101" pitchFamily="2" charset="-122"/>
              <a:ea typeface="等线 Light" panose="02010600030101010101" pitchFamily="2" charset="-122"/>
              <a:cs typeface="文泉驿微米黑" panose="020B0606030804020204" pitchFamily="34" charset="-122"/>
            </a:endParaRPr>
          </a:p>
        </p:txBody>
      </p:sp>
      <p:sp>
        <p:nvSpPr>
          <p:cNvPr id="59" name="Rectangle 4"/>
          <p:cNvSpPr/>
          <p:nvPr/>
        </p:nvSpPr>
        <p:spPr>
          <a:xfrm>
            <a:off x="6627998" y="2678349"/>
            <a:ext cx="1415772" cy="3634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文泉驿微米黑" panose="020B0606030804020204" pitchFamily="34" charset="-122"/>
              </a:rPr>
              <a:t>添加您的标题</a:t>
            </a:r>
            <a:endParaRPr lang="zh-CN" altLang="en-US" sz="1600" dirty="0">
              <a:solidFill>
                <a:schemeClr val="bg1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  <a:cs typeface="文泉驿微米黑" panose="020B0606030804020204" pitchFamily="34" charset="-122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6366259" y="3095262"/>
            <a:ext cx="1939251" cy="4733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000" dirty="0">
                <a:solidFill>
                  <a:schemeClr val="bg1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文泉驿微米黑" panose="020B0606030804020204" pitchFamily="34" charset="-122"/>
              </a:rPr>
              <a:t>Ut wisi enim ad minim veniam, quis nostrud exerci tation</a:t>
            </a:r>
            <a:endParaRPr lang="zh-CN" altLang="en-US" sz="1000" dirty="0">
              <a:solidFill>
                <a:schemeClr val="bg1"/>
              </a:solidFill>
              <a:latin typeface="等线 Light" panose="02010600030101010101" pitchFamily="2" charset="-122"/>
              <a:ea typeface="等线 Light" panose="02010600030101010101" pitchFamily="2" charset="-122"/>
              <a:cs typeface="文泉驿微米黑" panose="020B0606030804020204" pitchFamily="34" charset="-122"/>
            </a:endParaRPr>
          </a:p>
        </p:txBody>
      </p:sp>
      <p:sp>
        <p:nvSpPr>
          <p:cNvPr id="61" name="Rectangle 4"/>
          <p:cNvSpPr/>
          <p:nvPr/>
        </p:nvSpPr>
        <p:spPr>
          <a:xfrm>
            <a:off x="8922056" y="2678349"/>
            <a:ext cx="1415772" cy="3634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文泉驿微米黑" panose="020B0606030804020204" pitchFamily="34" charset="-122"/>
              </a:rPr>
              <a:t>添加您的标题</a:t>
            </a:r>
            <a:endParaRPr lang="zh-CN" altLang="en-US" sz="1600" dirty="0">
              <a:solidFill>
                <a:schemeClr val="bg1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  <a:cs typeface="文泉驿微米黑" panose="020B0606030804020204" pitchFamily="34" charset="-122"/>
            </a:endParaRPr>
          </a:p>
        </p:txBody>
      </p:sp>
      <p:sp>
        <p:nvSpPr>
          <p:cNvPr id="62" name="矩形 61"/>
          <p:cNvSpPr/>
          <p:nvPr/>
        </p:nvSpPr>
        <p:spPr>
          <a:xfrm>
            <a:off x="8660317" y="3095262"/>
            <a:ext cx="1939251" cy="4733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000" dirty="0">
                <a:solidFill>
                  <a:schemeClr val="bg1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文泉驿微米黑" panose="020B0606030804020204" pitchFamily="34" charset="-122"/>
              </a:rPr>
              <a:t>Ut wisi enim ad minim veniam, quis nostrud exerci tation</a:t>
            </a:r>
            <a:endParaRPr lang="zh-CN" altLang="en-US" sz="1000" dirty="0">
              <a:solidFill>
                <a:schemeClr val="bg1"/>
              </a:solidFill>
              <a:latin typeface="等线 Light" panose="02010600030101010101" pitchFamily="2" charset="-122"/>
              <a:ea typeface="等线 Light" panose="02010600030101010101" pitchFamily="2" charset="-122"/>
              <a:cs typeface="文泉驿微米黑" panose="020B0606030804020204" pitchFamily="34" charset="-122"/>
            </a:endParaRPr>
          </a:p>
        </p:txBody>
      </p:sp>
      <p:sp>
        <p:nvSpPr>
          <p:cNvPr id="63" name="Rectangle 4"/>
          <p:cNvSpPr/>
          <p:nvPr/>
        </p:nvSpPr>
        <p:spPr>
          <a:xfrm>
            <a:off x="2032468" y="5133355"/>
            <a:ext cx="1415772" cy="3634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文泉驿微米黑" panose="020B0606030804020204" pitchFamily="34" charset="-122"/>
              </a:rPr>
              <a:t>添加您的标题</a:t>
            </a:r>
            <a:endParaRPr lang="zh-CN" altLang="en-US" sz="1600" dirty="0">
              <a:solidFill>
                <a:schemeClr val="bg1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  <a:cs typeface="文泉驿微米黑" panose="020B0606030804020204" pitchFamily="34" charset="-122"/>
            </a:endParaRPr>
          </a:p>
        </p:txBody>
      </p:sp>
      <p:sp>
        <p:nvSpPr>
          <p:cNvPr id="64" name="矩形 63"/>
          <p:cNvSpPr/>
          <p:nvPr/>
        </p:nvSpPr>
        <p:spPr>
          <a:xfrm>
            <a:off x="1770729" y="5550268"/>
            <a:ext cx="1939251" cy="4733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000" dirty="0">
                <a:solidFill>
                  <a:schemeClr val="bg1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文泉驿微米黑" panose="020B0606030804020204" pitchFamily="34" charset="-122"/>
              </a:rPr>
              <a:t>Ut wisi enim ad minim veniam, quis nostrud exerci tation</a:t>
            </a:r>
            <a:endParaRPr lang="zh-CN" altLang="en-US" sz="1000" dirty="0">
              <a:solidFill>
                <a:schemeClr val="bg1"/>
              </a:solidFill>
              <a:latin typeface="等线 Light" panose="02010600030101010101" pitchFamily="2" charset="-122"/>
              <a:ea typeface="等线 Light" panose="02010600030101010101" pitchFamily="2" charset="-122"/>
              <a:cs typeface="文泉驿微米黑" panose="020B0606030804020204" pitchFamily="34" charset="-122"/>
            </a:endParaRPr>
          </a:p>
        </p:txBody>
      </p:sp>
      <p:sp>
        <p:nvSpPr>
          <p:cNvPr id="65" name="Rectangle 4"/>
          <p:cNvSpPr/>
          <p:nvPr/>
        </p:nvSpPr>
        <p:spPr>
          <a:xfrm>
            <a:off x="4340319" y="5133355"/>
            <a:ext cx="1415772" cy="3634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文泉驿微米黑" panose="020B0606030804020204" pitchFamily="34" charset="-122"/>
              </a:rPr>
              <a:t>添加您的标题</a:t>
            </a:r>
            <a:endParaRPr lang="zh-CN" altLang="en-US" sz="1600" dirty="0">
              <a:solidFill>
                <a:schemeClr val="bg1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  <a:cs typeface="文泉驿微米黑" panose="020B0606030804020204" pitchFamily="34" charset="-122"/>
            </a:endParaRPr>
          </a:p>
        </p:txBody>
      </p:sp>
      <p:sp>
        <p:nvSpPr>
          <p:cNvPr id="66" name="矩形 65"/>
          <p:cNvSpPr/>
          <p:nvPr/>
        </p:nvSpPr>
        <p:spPr>
          <a:xfrm>
            <a:off x="4078580" y="5550268"/>
            <a:ext cx="1939251" cy="4733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000" dirty="0">
                <a:solidFill>
                  <a:schemeClr val="bg1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文泉驿微米黑" panose="020B0606030804020204" pitchFamily="34" charset="-122"/>
              </a:rPr>
              <a:t>Ut wisi enim ad minim veniam, quis nostrud exerci tation</a:t>
            </a:r>
            <a:endParaRPr lang="zh-CN" altLang="en-US" sz="1000" dirty="0">
              <a:solidFill>
                <a:schemeClr val="bg1"/>
              </a:solidFill>
              <a:latin typeface="等线 Light" panose="02010600030101010101" pitchFamily="2" charset="-122"/>
              <a:ea typeface="等线 Light" panose="02010600030101010101" pitchFamily="2" charset="-122"/>
              <a:cs typeface="文泉驿微米黑" panose="020B0606030804020204" pitchFamily="34" charset="-122"/>
            </a:endParaRPr>
          </a:p>
        </p:txBody>
      </p:sp>
      <p:sp>
        <p:nvSpPr>
          <p:cNvPr id="67" name="Rectangle 4"/>
          <p:cNvSpPr/>
          <p:nvPr/>
        </p:nvSpPr>
        <p:spPr>
          <a:xfrm>
            <a:off x="6627998" y="5133355"/>
            <a:ext cx="1415772" cy="3634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文泉驿微米黑" panose="020B0606030804020204" pitchFamily="34" charset="-122"/>
              </a:rPr>
              <a:t>添加您的标题</a:t>
            </a:r>
            <a:endParaRPr lang="zh-CN" altLang="en-US" sz="1600" dirty="0">
              <a:solidFill>
                <a:schemeClr val="bg1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  <a:cs typeface="文泉驿微米黑" panose="020B0606030804020204" pitchFamily="34" charset="-122"/>
            </a:endParaRPr>
          </a:p>
        </p:txBody>
      </p:sp>
      <p:sp>
        <p:nvSpPr>
          <p:cNvPr id="68" name="矩形 67"/>
          <p:cNvSpPr/>
          <p:nvPr/>
        </p:nvSpPr>
        <p:spPr>
          <a:xfrm>
            <a:off x="6366259" y="5550268"/>
            <a:ext cx="1939251" cy="4733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000" dirty="0">
                <a:solidFill>
                  <a:schemeClr val="bg1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文泉驿微米黑" panose="020B0606030804020204" pitchFamily="34" charset="-122"/>
              </a:rPr>
              <a:t>Ut wisi enim ad minim veniam, quis nostrud exerci tation</a:t>
            </a:r>
            <a:endParaRPr lang="zh-CN" altLang="en-US" sz="1000" dirty="0">
              <a:solidFill>
                <a:schemeClr val="bg1"/>
              </a:solidFill>
              <a:latin typeface="等线 Light" panose="02010600030101010101" pitchFamily="2" charset="-122"/>
              <a:ea typeface="等线 Light" panose="02010600030101010101" pitchFamily="2" charset="-122"/>
              <a:cs typeface="文泉驿微米黑" panose="020B0606030804020204" pitchFamily="34" charset="-122"/>
            </a:endParaRPr>
          </a:p>
        </p:txBody>
      </p:sp>
      <p:sp>
        <p:nvSpPr>
          <p:cNvPr id="69" name="Rectangle 4"/>
          <p:cNvSpPr/>
          <p:nvPr/>
        </p:nvSpPr>
        <p:spPr>
          <a:xfrm>
            <a:off x="8922056" y="5133355"/>
            <a:ext cx="1415772" cy="3634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文泉驿微米黑" panose="020B0606030804020204" pitchFamily="34" charset="-122"/>
              </a:rPr>
              <a:t>添加您的标题</a:t>
            </a:r>
            <a:endParaRPr lang="zh-CN" altLang="en-US" sz="1600" dirty="0">
              <a:solidFill>
                <a:schemeClr val="bg1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  <a:cs typeface="文泉驿微米黑" panose="020B0606030804020204" pitchFamily="34" charset="-122"/>
            </a:endParaRPr>
          </a:p>
        </p:txBody>
      </p:sp>
      <p:sp>
        <p:nvSpPr>
          <p:cNvPr id="70" name="矩形 69"/>
          <p:cNvSpPr/>
          <p:nvPr/>
        </p:nvSpPr>
        <p:spPr>
          <a:xfrm>
            <a:off x="8660317" y="5550268"/>
            <a:ext cx="1939251" cy="4733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000" dirty="0">
                <a:solidFill>
                  <a:schemeClr val="bg1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文泉驿微米黑" panose="020B0606030804020204" pitchFamily="34" charset="-122"/>
              </a:rPr>
              <a:t>Ut wisi enim ad minim veniam, quis nostrud exerci tation</a:t>
            </a:r>
            <a:endParaRPr lang="zh-CN" altLang="en-US" sz="1000" dirty="0">
              <a:solidFill>
                <a:schemeClr val="bg1"/>
              </a:solidFill>
              <a:latin typeface="等线 Light" panose="02010600030101010101" pitchFamily="2" charset="-122"/>
              <a:ea typeface="等线 Light" panose="02010600030101010101" pitchFamily="2" charset="-122"/>
              <a:cs typeface="文泉驿微米黑" panose="020B0606030804020204" pitchFamily="34" charset="-122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-373087" y="2172683"/>
            <a:ext cx="12922269" cy="2130095"/>
          </a:xfrm>
          <a:custGeom>
            <a:avLst/>
            <a:gdLst/>
            <a:ahLst/>
            <a:cxnLst/>
            <a:rect l="l" t="t" r="r" b="b"/>
            <a:pathLst>
              <a:path w="12922269" h="2130095">
                <a:moveTo>
                  <a:pt x="4995127" y="2118265"/>
                </a:moveTo>
                <a:cubicBezTo>
                  <a:pt x="4993074" y="2126728"/>
                  <a:pt x="4989882" y="2130651"/>
                  <a:pt x="4985550" y="2130032"/>
                </a:cubicBezTo>
                <a:cubicBezTo>
                  <a:pt x="4981218" y="2129414"/>
                  <a:pt x="4977114" y="2127889"/>
                  <a:pt x="4973238" y="2125459"/>
                </a:cubicBezTo>
                <a:cubicBezTo>
                  <a:pt x="4975062" y="2123811"/>
                  <a:pt x="4977798" y="2122612"/>
                  <a:pt x="4981447" y="2121862"/>
                </a:cubicBezTo>
                <a:cubicBezTo>
                  <a:pt x="4985094" y="2121113"/>
                  <a:pt x="4989654" y="2119913"/>
                  <a:pt x="4995127" y="2118265"/>
                </a:cubicBezTo>
                <a:close/>
                <a:moveTo>
                  <a:pt x="4330222" y="2085373"/>
                </a:moveTo>
                <a:cubicBezTo>
                  <a:pt x="4336235" y="2085288"/>
                  <a:pt x="4342634" y="2088922"/>
                  <a:pt x="4349417" y="2096275"/>
                </a:cubicBezTo>
                <a:cubicBezTo>
                  <a:pt x="4349265" y="2098175"/>
                  <a:pt x="4348657" y="2099847"/>
                  <a:pt x="4347593" y="2101291"/>
                </a:cubicBezTo>
                <a:cubicBezTo>
                  <a:pt x="4346529" y="2102735"/>
                  <a:pt x="4345921" y="2103495"/>
                  <a:pt x="4345769" y="2103571"/>
                </a:cubicBezTo>
                <a:cubicBezTo>
                  <a:pt x="4331176" y="2103571"/>
                  <a:pt x="4316584" y="2103571"/>
                  <a:pt x="4301992" y="2103571"/>
                </a:cubicBezTo>
                <a:cubicBezTo>
                  <a:pt x="4301992" y="2099315"/>
                  <a:pt x="4301992" y="2096883"/>
                  <a:pt x="4301992" y="2096275"/>
                </a:cubicBezTo>
                <a:cubicBezTo>
                  <a:pt x="4309212" y="2093311"/>
                  <a:pt x="4316660" y="2090119"/>
                  <a:pt x="4324336" y="2086699"/>
                </a:cubicBezTo>
                <a:cubicBezTo>
                  <a:pt x="4326255" y="2085844"/>
                  <a:pt x="4328217" y="2085402"/>
                  <a:pt x="4330222" y="2085373"/>
                </a:cubicBezTo>
                <a:close/>
                <a:moveTo>
                  <a:pt x="5027959" y="2085331"/>
                </a:moveTo>
                <a:cubicBezTo>
                  <a:pt x="5035331" y="2087003"/>
                  <a:pt x="5043387" y="2088219"/>
                  <a:pt x="5052127" y="2088979"/>
                </a:cubicBezTo>
                <a:cubicBezTo>
                  <a:pt x="5060868" y="2089739"/>
                  <a:pt x="5069836" y="2090955"/>
                  <a:pt x="5079032" y="2092627"/>
                </a:cubicBezTo>
                <a:cubicBezTo>
                  <a:pt x="5077512" y="2098175"/>
                  <a:pt x="5075992" y="2101671"/>
                  <a:pt x="5074472" y="2103115"/>
                </a:cubicBezTo>
                <a:cubicBezTo>
                  <a:pt x="5072952" y="2104559"/>
                  <a:pt x="5069608" y="2103495"/>
                  <a:pt x="5064439" y="2099923"/>
                </a:cubicBezTo>
                <a:cubicBezTo>
                  <a:pt x="5058968" y="2098251"/>
                  <a:pt x="5053495" y="2097035"/>
                  <a:pt x="5048024" y="2096275"/>
                </a:cubicBezTo>
                <a:cubicBezTo>
                  <a:pt x="5042552" y="2095515"/>
                  <a:pt x="5037079" y="2094299"/>
                  <a:pt x="5031607" y="2092627"/>
                </a:cubicBezTo>
                <a:cubicBezTo>
                  <a:pt x="5028567" y="2092019"/>
                  <a:pt x="5027351" y="2089587"/>
                  <a:pt x="5027959" y="2085331"/>
                </a:cubicBezTo>
                <a:close/>
                <a:moveTo>
                  <a:pt x="4661328" y="2082588"/>
                </a:moveTo>
                <a:cubicBezTo>
                  <a:pt x="4667560" y="2082963"/>
                  <a:pt x="4674248" y="2087660"/>
                  <a:pt x="4681392" y="2096680"/>
                </a:cubicBezTo>
                <a:cubicBezTo>
                  <a:pt x="4674248" y="2094956"/>
                  <a:pt x="4667560" y="2093907"/>
                  <a:pt x="4661328" y="2093532"/>
                </a:cubicBezTo>
                <a:cubicBezTo>
                  <a:pt x="4655095" y="2093158"/>
                  <a:pt x="4648407" y="2093008"/>
                  <a:pt x="4641263" y="2093083"/>
                </a:cubicBezTo>
                <a:cubicBezTo>
                  <a:pt x="4648407" y="2085712"/>
                  <a:pt x="4655095" y="2082213"/>
                  <a:pt x="4661328" y="2082588"/>
                </a:cubicBezTo>
                <a:close/>
                <a:moveTo>
                  <a:pt x="4002850" y="2067090"/>
                </a:moveTo>
                <a:cubicBezTo>
                  <a:pt x="4004826" y="2067166"/>
                  <a:pt x="4007258" y="2067926"/>
                  <a:pt x="4010146" y="2069370"/>
                </a:cubicBezTo>
                <a:cubicBezTo>
                  <a:pt x="4013034" y="2070814"/>
                  <a:pt x="4015466" y="2072486"/>
                  <a:pt x="4017442" y="2074386"/>
                </a:cubicBezTo>
                <a:cubicBezTo>
                  <a:pt x="4015618" y="2074538"/>
                  <a:pt x="4013794" y="2075146"/>
                  <a:pt x="4011970" y="2076210"/>
                </a:cubicBezTo>
                <a:cubicBezTo>
                  <a:pt x="4010146" y="2077274"/>
                  <a:pt x="4008322" y="2077883"/>
                  <a:pt x="4006498" y="2078035"/>
                </a:cubicBezTo>
                <a:cubicBezTo>
                  <a:pt x="4001026" y="2080010"/>
                  <a:pt x="3996466" y="2080618"/>
                  <a:pt x="3992818" y="2079859"/>
                </a:cubicBezTo>
                <a:cubicBezTo>
                  <a:pt x="3989170" y="2079098"/>
                  <a:pt x="3986434" y="2076059"/>
                  <a:pt x="3984610" y="2070738"/>
                </a:cubicBezTo>
                <a:cubicBezTo>
                  <a:pt x="3988106" y="2068990"/>
                  <a:pt x="3991145" y="2067926"/>
                  <a:pt x="3993730" y="2067546"/>
                </a:cubicBezTo>
                <a:cubicBezTo>
                  <a:pt x="3996314" y="2067166"/>
                  <a:pt x="3999354" y="2067014"/>
                  <a:pt x="4002850" y="2067090"/>
                </a:cubicBezTo>
                <a:close/>
                <a:moveTo>
                  <a:pt x="3915296" y="2063442"/>
                </a:moveTo>
                <a:cubicBezTo>
                  <a:pt x="3924568" y="2065190"/>
                  <a:pt x="3934297" y="2066254"/>
                  <a:pt x="3944481" y="2066634"/>
                </a:cubicBezTo>
                <a:cubicBezTo>
                  <a:pt x="3954665" y="2067014"/>
                  <a:pt x="3964393" y="2067166"/>
                  <a:pt x="3973665" y="2067090"/>
                </a:cubicBezTo>
                <a:cubicBezTo>
                  <a:pt x="3973665" y="2068762"/>
                  <a:pt x="3973665" y="2069978"/>
                  <a:pt x="3973665" y="2070738"/>
                </a:cubicBezTo>
                <a:cubicBezTo>
                  <a:pt x="3973665" y="2071498"/>
                  <a:pt x="3973665" y="2072714"/>
                  <a:pt x="3973665" y="2074386"/>
                </a:cubicBezTo>
                <a:cubicBezTo>
                  <a:pt x="3962873" y="2072638"/>
                  <a:pt x="3952537" y="2071574"/>
                  <a:pt x="3942657" y="2071194"/>
                </a:cubicBezTo>
                <a:cubicBezTo>
                  <a:pt x="3932776" y="2070814"/>
                  <a:pt x="3922440" y="2070662"/>
                  <a:pt x="3911648" y="2070738"/>
                </a:cubicBezTo>
                <a:cubicBezTo>
                  <a:pt x="3913396" y="2069066"/>
                  <a:pt x="3914460" y="2067850"/>
                  <a:pt x="3914840" y="2067090"/>
                </a:cubicBezTo>
                <a:cubicBezTo>
                  <a:pt x="3915220" y="2066330"/>
                  <a:pt x="3915372" y="2065114"/>
                  <a:pt x="3915296" y="2063442"/>
                </a:cubicBezTo>
                <a:close/>
                <a:moveTo>
                  <a:pt x="3805854" y="2052498"/>
                </a:moveTo>
                <a:cubicBezTo>
                  <a:pt x="3813074" y="2054170"/>
                  <a:pt x="3820523" y="2055386"/>
                  <a:pt x="3828199" y="2056146"/>
                </a:cubicBezTo>
                <a:cubicBezTo>
                  <a:pt x="3835874" y="2056906"/>
                  <a:pt x="3844235" y="2058122"/>
                  <a:pt x="3853279" y="2059794"/>
                </a:cubicBezTo>
                <a:cubicBezTo>
                  <a:pt x="3847199" y="2065190"/>
                  <a:pt x="3839294" y="2067166"/>
                  <a:pt x="3829566" y="2065722"/>
                </a:cubicBezTo>
                <a:cubicBezTo>
                  <a:pt x="3819838" y="2064278"/>
                  <a:pt x="3811934" y="2059870"/>
                  <a:pt x="3805854" y="2052498"/>
                </a:cubicBezTo>
                <a:close/>
                <a:moveTo>
                  <a:pt x="4123692" y="2031065"/>
                </a:moveTo>
                <a:cubicBezTo>
                  <a:pt x="4126732" y="2038362"/>
                  <a:pt x="4127948" y="2045658"/>
                  <a:pt x="4127341" y="2052954"/>
                </a:cubicBezTo>
                <a:cubicBezTo>
                  <a:pt x="4123844" y="2049458"/>
                  <a:pt x="4120804" y="2046418"/>
                  <a:pt x="4118220" y="2043834"/>
                </a:cubicBezTo>
                <a:cubicBezTo>
                  <a:pt x="4115636" y="2041250"/>
                  <a:pt x="4112596" y="2038210"/>
                  <a:pt x="4109100" y="2034714"/>
                </a:cubicBezTo>
                <a:cubicBezTo>
                  <a:pt x="4111076" y="2032966"/>
                  <a:pt x="4113508" y="2031901"/>
                  <a:pt x="4116396" y="2031521"/>
                </a:cubicBezTo>
                <a:cubicBezTo>
                  <a:pt x="4119284" y="2031142"/>
                  <a:pt x="4121717" y="2030990"/>
                  <a:pt x="4123692" y="2031065"/>
                </a:cubicBezTo>
                <a:close/>
                <a:moveTo>
                  <a:pt x="2967253" y="2030724"/>
                </a:moveTo>
                <a:cubicBezTo>
                  <a:pt x="2972649" y="2030873"/>
                  <a:pt x="2978273" y="2031472"/>
                  <a:pt x="2984125" y="2032519"/>
                </a:cubicBezTo>
                <a:cubicBezTo>
                  <a:pt x="2989977" y="2033566"/>
                  <a:pt x="2996513" y="2034165"/>
                  <a:pt x="3003733" y="2034315"/>
                </a:cubicBezTo>
                <a:cubicBezTo>
                  <a:pt x="3003733" y="2037307"/>
                  <a:pt x="3003733" y="2038504"/>
                  <a:pt x="3003733" y="2037906"/>
                </a:cubicBezTo>
                <a:cubicBezTo>
                  <a:pt x="2996513" y="2038058"/>
                  <a:pt x="2989977" y="2038666"/>
                  <a:pt x="2984125" y="2039730"/>
                </a:cubicBezTo>
                <a:cubicBezTo>
                  <a:pt x="2978273" y="2040794"/>
                  <a:pt x="2972649" y="2041402"/>
                  <a:pt x="2967253" y="2041554"/>
                </a:cubicBezTo>
                <a:cubicBezTo>
                  <a:pt x="2965428" y="2041477"/>
                  <a:pt x="2963605" y="2040719"/>
                  <a:pt x="2961781" y="2039281"/>
                </a:cubicBezTo>
                <a:cubicBezTo>
                  <a:pt x="2959956" y="2037843"/>
                  <a:pt x="2958132" y="2036187"/>
                  <a:pt x="2956308" y="2034315"/>
                </a:cubicBezTo>
                <a:cubicBezTo>
                  <a:pt x="2958132" y="2034165"/>
                  <a:pt x="2959956" y="2033566"/>
                  <a:pt x="2961781" y="2032519"/>
                </a:cubicBezTo>
                <a:cubicBezTo>
                  <a:pt x="2963605" y="2031472"/>
                  <a:pt x="2965428" y="2030873"/>
                  <a:pt x="2967253" y="2030724"/>
                </a:cubicBezTo>
                <a:close/>
                <a:moveTo>
                  <a:pt x="3310172" y="2027417"/>
                </a:moveTo>
                <a:cubicBezTo>
                  <a:pt x="3317468" y="2030458"/>
                  <a:pt x="3324764" y="2031673"/>
                  <a:pt x="3332060" y="2031065"/>
                </a:cubicBezTo>
                <a:cubicBezTo>
                  <a:pt x="3332060" y="2031217"/>
                  <a:pt x="3332060" y="2031826"/>
                  <a:pt x="3332060" y="2032889"/>
                </a:cubicBezTo>
                <a:cubicBezTo>
                  <a:pt x="3332060" y="2033954"/>
                  <a:pt x="3332060" y="2034562"/>
                  <a:pt x="3332060" y="2034714"/>
                </a:cubicBezTo>
                <a:cubicBezTo>
                  <a:pt x="3330084" y="2036614"/>
                  <a:pt x="3327652" y="2038286"/>
                  <a:pt x="3324764" y="2039730"/>
                </a:cubicBezTo>
                <a:cubicBezTo>
                  <a:pt x="3321876" y="2041174"/>
                  <a:pt x="3319444" y="2041934"/>
                  <a:pt x="3317468" y="2042010"/>
                </a:cubicBezTo>
                <a:cubicBezTo>
                  <a:pt x="3315415" y="2041858"/>
                  <a:pt x="3313136" y="2041250"/>
                  <a:pt x="3310628" y="2040186"/>
                </a:cubicBezTo>
                <a:cubicBezTo>
                  <a:pt x="3308120" y="2039122"/>
                  <a:pt x="3306752" y="2038513"/>
                  <a:pt x="3306524" y="2038362"/>
                </a:cubicBezTo>
                <a:cubicBezTo>
                  <a:pt x="3306675" y="2036538"/>
                  <a:pt x="3307283" y="2034714"/>
                  <a:pt x="3308347" y="2032889"/>
                </a:cubicBezTo>
                <a:cubicBezTo>
                  <a:pt x="3309412" y="2031065"/>
                  <a:pt x="3310020" y="2029241"/>
                  <a:pt x="3310172" y="2027417"/>
                </a:cubicBezTo>
                <a:close/>
                <a:moveTo>
                  <a:pt x="3842335" y="2023313"/>
                </a:moveTo>
                <a:lnTo>
                  <a:pt x="3842465" y="2023313"/>
                </a:lnTo>
                <a:lnTo>
                  <a:pt x="3842331" y="2023331"/>
                </a:lnTo>
                <a:close/>
                <a:moveTo>
                  <a:pt x="3670875" y="2009177"/>
                </a:moveTo>
                <a:cubicBezTo>
                  <a:pt x="3681819" y="2009177"/>
                  <a:pt x="3692763" y="2009177"/>
                  <a:pt x="3703708" y="2009177"/>
                </a:cubicBezTo>
                <a:cubicBezTo>
                  <a:pt x="3703708" y="2016359"/>
                  <a:pt x="3703708" y="2023541"/>
                  <a:pt x="3703708" y="2030724"/>
                </a:cubicBezTo>
                <a:cubicBezTo>
                  <a:pt x="3692763" y="2024140"/>
                  <a:pt x="3681819" y="2019352"/>
                  <a:pt x="3670875" y="2016359"/>
                </a:cubicBezTo>
                <a:cubicBezTo>
                  <a:pt x="3670875" y="2014713"/>
                  <a:pt x="3670875" y="2013516"/>
                  <a:pt x="3670875" y="2012768"/>
                </a:cubicBezTo>
                <a:cubicBezTo>
                  <a:pt x="3670875" y="2012020"/>
                  <a:pt x="3670875" y="2010823"/>
                  <a:pt x="3670875" y="2009177"/>
                </a:cubicBezTo>
                <a:close/>
                <a:moveTo>
                  <a:pt x="3850999" y="2007524"/>
                </a:moveTo>
                <a:cubicBezTo>
                  <a:pt x="3856699" y="2007149"/>
                  <a:pt x="3870835" y="2008798"/>
                  <a:pt x="3893408" y="2012470"/>
                </a:cubicBezTo>
                <a:cubicBezTo>
                  <a:pt x="3878815" y="2016059"/>
                  <a:pt x="3864223" y="2019674"/>
                  <a:pt x="3849631" y="2023313"/>
                </a:cubicBezTo>
                <a:cubicBezTo>
                  <a:pt x="3847807" y="2021640"/>
                  <a:pt x="3845983" y="2020426"/>
                  <a:pt x="3844159" y="2019672"/>
                </a:cubicBezTo>
                <a:cubicBezTo>
                  <a:pt x="3842335" y="2018917"/>
                  <a:pt x="3840511" y="2017716"/>
                  <a:pt x="3838686" y="2016068"/>
                </a:cubicBezTo>
                <a:cubicBezTo>
                  <a:pt x="3841195" y="2010747"/>
                  <a:pt x="3845299" y="2007899"/>
                  <a:pt x="3850999" y="2007524"/>
                </a:cubicBezTo>
                <a:close/>
                <a:moveTo>
                  <a:pt x="3769373" y="2001425"/>
                </a:moveTo>
                <a:cubicBezTo>
                  <a:pt x="3769373" y="2004465"/>
                  <a:pt x="3769373" y="2005681"/>
                  <a:pt x="3769373" y="2005073"/>
                </a:cubicBezTo>
                <a:cubicBezTo>
                  <a:pt x="3768765" y="2009329"/>
                  <a:pt x="3766333" y="2015409"/>
                  <a:pt x="3762077" y="2023313"/>
                </a:cubicBezTo>
                <a:cubicBezTo>
                  <a:pt x="3765716" y="2026810"/>
                  <a:pt x="3769381" y="2028025"/>
                  <a:pt x="3773075" y="2026961"/>
                </a:cubicBezTo>
                <a:cubicBezTo>
                  <a:pt x="3776769" y="2025897"/>
                  <a:pt x="3780544" y="2023465"/>
                  <a:pt x="3784400" y="2019665"/>
                </a:cubicBezTo>
                <a:cubicBezTo>
                  <a:pt x="3791241" y="2012369"/>
                  <a:pt x="3795802" y="2008721"/>
                  <a:pt x="3798083" y="2008721"/>
                </a:cubicBezTo>
                <a:cubicBezTo>
                  <a:pt x="3800363" y="2008721"/>
                  <a:pt x="3803100" y="2012369"/>
                  <a:pt x="3806292" y="2019665"/>
                </a:cubicBezTo>
                <a:cubicBezTo>
                  <a:pt x="3809941" y="2023921"/>
                  <a:pt x="3813590" y="2026353"/>
                  <a:pt x="3817239" y="2026961"/>
                </a:cubicBezTo>
                <a:cubicBezTo>
                  <a:pt x="3820816" y="2026810"/>
                  <a:pt x="3824591" y="2026201"/>
                  <a:pt x="3828563" y="2025137"/>
                </a:cubicBezTo>
                <a:lnTo>
                  <a:pt x="3842331" y="2023331"/>
                </a:lnTo>
                <a:lnTo>
                  <a:pt x="3840454" y="2031749"/>
                </a:lnTo>
                <a:cubicBezTo>
                  <a:pt x="3839313" y="2033877"/>
                  <a:pt x="3837660" y="2035322"/>
                  <a:pt x="3835495" y="2036082"/>
                </a:cubicBezTo>
                <a:cubicBezTo>
                  <a:pt x="3831162" y="2037602"/>
                  <a:pt x="3826146" y="2038210"/>
                  <a:pt x="3820446" y="2037906"/>
                </a:cubicBezTo>
                <a:cubicBezTo>
                  <a:pt x="3808894" y="2037906"/>
                  <a:pt x="3795518" y="2037906"/>
                  <a:pt x="3780317" y="2037906"/>
                </a:cubicBezTo>
                <a:cubicBezTo>
                  <a:pt x="3776669" y="2037906"/>
                  <a:pt x="3773021" y="2037906"/>
                  <a:pt x="3769373" y="2037906"/>
                </a:cubicBezTo>
                <a:cubicBezTo>
                  <a:pt x="3767321" y="2037678"/>
                  <a:pt x="3765041" y="2037222"/>
                  <a:pt x="3762533" y="2036538"/>
                </a:cubicBezTo>
                <a:cubicBezTo>
                  <a:pt x="3760025" y="2035853"/>
                  <a:pt x="3758657" y="2036310"/>
                  <a:pt x="3758429" y="2037906"/>
                </a:cubicBezTo>
                <a:cubicBezTo>
                  <a:pt x="3756225" y="2044822"/>
                  <a:pt x="3752425" y="2049230"/>
                  <a:pt x="3747029" y="2051130"/>
                </a:cubicBezTo>
                <a:cubicBezTo>
                  <a:pt x="3741633" y="2053030"/>
                  <a:pt x="3736920" y="2054702"/>
                  <a:pt x="3732892" y="2056146"/>
                </a:cubicBezTo>
                <a:cubicBezTo>
                  <a:pt x="3730992" y="2057818"/>
                  <a:pt x="3729321" y="2059034"/>
                  <a:pt x="3727876" y="2059794"/>
                </a:cubicBezTo>
                <a:cubicBezTo>
                  <a:pt x="3726431" y="2060554"/>
                  <a:pt x="3725672" y="2061770"/>
                  <a:pt x="3725596" y="2063442"/>
                </a:cubicBezTo>
                <a:cubicBezTo>
                  <a:pt x="3721872" y="2058274"/>
                  <a:pt x="3720200" y="2054930"/>
                  <a:pt x="3720580" y="2053410"/>
                </a:cubicBezTo>
                <a:cubicBezTo>
                  <a:pt x="3720960" y="2051890"/>
                  <a:pt x="3723848" y="2050370"/>
                  <a:pt x="3729244" y="2048850"/>
                </a:cubicBezTo>
                <a:cubicBezTo>
                  <a:pt x="3733500" y="2045202"/>
                  <a:pt x="3739581" y="2041554"/>
                  <a:pt x="3747485" y="2037906"/>
                </a:cubicBezTo>
                <a:cubicBezTo>
                  <a:pt x="3747485" y="2038513"/>
                  <a:pt x="3747485" y="2037298"/>
                  <a:pt x="3747485" y="2034258"/>
                </a:cubicBezTo>
                <a:cubicBezTo>
                  <a:pt x="3740189" y="2034258"/>
                  <a:pt x="3732892" y="2034258"/>
                  <a:pt x="3725596" y="2034258"/>
                </a:cubicBezTo>
                <a:cubicBezTo>
                  <a:pt x="3726204" y="2034865"/>
                  <a:pt x="3724989" y="2033650"/>
                  <a:pt x="3721948" y="2030610"/>
                </a:cubicBezTo>
                <a:cubicBezTo>
                  <a:pt x="3729852" y="2031217"/>
                  <a:pt x="3735932" y="2030001"/>
                  <a:pt x="3740189" y="2026961"/>
                </a:cubicBezTo>
                <a:cubicBezTo>
                  <a:pt x="3740189" y="2027569"/>
                  <a:pt x="3740189" y="2026353"/>
                  <a:pt x="3740189" y="2023313"/>
                </a:cubicBezTo>
                <a:cubicBezTo>
                  <a:pt x="3736540" y="2023162"/>
                  <a:pt x="3732892" y="2022553"/>
                  <a:pt x="3729244" y="2021489"/>
                </a:cubicBezTo>
                <a:cubicBezTo>
                  <a:pt x="3725596" y="2020425"/>
                  <a:pt x="3721948" y="2019817"/>
                  <a:pt x="3718300" y="2019665"/>
                </a:cubicBezTo>
                <a:cubicBezTo>
                  <a:pt x="3727269" y="2016169"/>
                  <a:pt x="3735780" y="2013129"/>
                  <a:pt x="3743837" y="2010545"/>
                </a:cubicBezTo>
                <a:cubicBezTo>
                  <a:pt x="3751893" y="2007961"/>
                  <a:pt x="3760405" y="2004921"/>
                  <a:pt x="3769373" y="2001425"/>
                </a:cubicBezTo>
                <a:close/>
                <a:moveTo>
                  <a:pt x="3128224" y="2000969"/>
                </a:moveTo>
                <a:cubicBezTo>
                  <a:pt x="3132480" y="2000969"/>
                  <a:pt x="3137192" y="2003705"/>
                  <a:pt x="3142360" y="2009177"/>
                </a:cubicBezTo>
                <a:cubicBezTo>
                  <a:pt x="3138560" y="2014421"/>
                  <a:pt x="3134304" y="2016701"/>
                  <a:pt x="3129592" y="2016017"/>
                </a:cubicBezTo>
                <a:cubicBezTo>
                  <a:pt x="3124880" y="2015333"/>
                  <a:pt x="3120624" y="2013053"/>
                  <a:pt x="3116824" y="2009177"/>
                </a:cubicBezTo>
                <a:cubicBezTo>
                  <a:pt x="3120168" y="2003705"/>
                  <a:pt x="3123968" y="2000969"/>
                  <a:pt x="3128224" y="2000969"/>
                </a:cubicBezTo>
                <a:close/>
                <a:moveTo>
                  <a:pt x="3364892" y="1998233"/>
                </a:moveTo>
                <a:cubicBezTo>
                  <a:pt x="3360941" y="2007299"/>
                  <a:pt x="3355164" y="2012723"/>
                  <a:pt x="3347564" y="2014504"/>
                </a:cubicBezTo>
                <a:cubicBezTo>
                  <a:pt x="3339964" y="2016286"/>
                  <a:pt x="3332364" y="2014409"/>
                  <a:pt x="3324764" y="2008873"/>
                </a:cubicBezTo>
                <a:lnTo>
                  <a:pt x="3324764" y="2005529"/>
                </a:lnTo>
                <a:cubicBezTo>
                  <a:pt x="3324764" y="2004769"/>
                  <a:pt x="3324764" y="2003553"/>
                  <a:pt x="3324764" y="2001881"/>
                </a:cubicBezTo>
                <a:cubicBezTo>
                  <a:pt x="3336316" y="2002489"/>
                  <a:pt x="3349693" y="2001273"/>
                  <a:pt x="3364892" y="1998233"/>
                </a:cubicBezTo>
                <a:close/>
                <a:moveTo>
                  <a:pt x="2952660" y="1994585"/>
                </a:moveTo>
                <a:cubicBezTo>
                  <a:pt x="2952660" y="1997625"/>
                  <a:pt x="2952660" y="2002489"/>
                  <a:pt x="2952660" y="2009177"/>
                </a:cubicBezTo>
                <a:cubicBezTo>
                  <a:pt x="2941716" y="2009177"/>
                  <a:pt x="2930772" y="2009177"/>
                  <a:pt x="2919828" y="2009177"/>
                </a:cubicBezTo>
                <a:cubicBezTo>
                  <a:pt x="2919828" y="2004921"/>
                  <a:pt x="2919828" y="2002489"/>
                  <a:pt x="2919828" y="2001881"/>
                </a:cubicBezTo>
                <a:cubicBezTo>
                  <a:pt x="2925300" y="2000209"/>
                  <a:pt x="2930772" y="1998993"/>
                  <a:pt x="2936244" y="1998233"/>
                </a:cubicBezTo>
                <a:cubicBezTo>
                  <a:pt x="2941716" y="1997473"/>
                  <a:pt x="2947188" y="1996257"/>
                  <a:pt x="2952660" y="1994585"/>
                </a:cubicBezTo>
                <a:close/>
                <a:moveTo>
                  <a:pt x="2865107" y="1994585"/>
                </a:moveTo>
                <a:cubicBezTo>
                  <a:pt x="2869363" y="1995193"/>
                  <a:pt x="2871795" y="1997625"/>
                  <a:pt x="2872403" y="2001881"/>
                </a:cubicBezTo>
                <a:cubicBezTo>
                  <a:pt x="2870426" y="2001957"/>
                  <a:pt x="2867995" y="2002717"/>
                  <a:pt x="2865107" y="2004161"/>
                </a:cubicBezTo>
                <a:cubicBezTo>
                  <a:pt x="2862218" y="2005605"/>
                  <a:pt x="2859787" y="2007277"/>
                  <a:pt x="2857810" y="2009177"/>
                </a:cubicBezTo>
                <a:cubicBezTo>
                  <a:pt x="2857658" y="2007277"/>
                  <a:pt x="2857050" y="2005605"/>
                  <a:pt x="2855986" y="2004161"/>
                </a:cubicBezTo>
                <a:cubicBezTo>
                  <a:pt x="2854922" y="2002717"/>
                  <a:pt x="2854314" y="2001957"/>
                  <a:pt x="2854162" y="2001881"/>
                </a:cubicBezTo>
                <a:cubicBezTo>
                  <a:pt x="2857810" y="1997625"/>
                  <a:pt x="2861458" y="1995193"/>
                  <a:pt x="2865107" y="1994585"/>
                </a:cubicBezTo>
                <a:close/>
                <a:moveTo>
                  <a:pt x="3543643" y="1990688"/>
                </a:moveTo>
                <a:cubicBezTo>
                  <a:pt x="3550337" y="1990087"/>
                  <a:pt x="3555203" y="1991289"/>
                  <a:pt x="3558241" y="1994295"/>
                </a:cubicBezTo>
                <a:lnTo>
                  <a:pt x="3558047" y="1994281"/>
                </a:lnTo>
                <a:cubicBezTo>
                  <a:pt x="3563676" y="1994203"/>
                  <a:pt x="3567023" y="1995289"/>
                  <a:pt x="3568088" y="1997539"/>
                </a:cubicBezTo>
                <a:cubicBezTo>
                  <a:pt x="3569153" y="1999789"/>
                  <a:pt x="3567023" y="2003669"/>
                  <a:pt x="3561698" y="2009177"/>
                </a:cubicBezTo>
                <a:cubicBezTo>
                  <a:pt x="3561774" y="2009252"/>
                  <a:pt x="3561622" y="2010000"/>
                  <a:pt x="3561242" y="2011422"/>
                </a:cubicBezTo>
                <a:cubicBezTo>
                  <a:pt x="3560862" y="2012843"/>
                  <a:pt x="3559797" y="2014489"/>
                  <a:pt x="3558047" y="2016359"/>
                </a:cubicBezTo>
                <a:cubicBezTo>
                  <a:pt x="3556298" y="2016434"/>
                  <a:pt x="3554320" y="2016284"/>
                  <a:pt x="3552114" y="2015910"/>
                </a:cubicBezTo>
                <a:cubicBezTo>
                  <a:pt x="3549909" y="2015536"/>
                  <a:pt x="3547018" y="2014489"/>
                  <a:pt x="3543443" y="2012768"/>
                </a:cubicBezTo>
                <a:cubicBezTo>
                  <a:pt x="3547018" y="2016284"/>
                  <a:pt x="3549909" y="2019127"/>
                  <a:pt x="3552114" y="2021297"/>
                </a:cubicBezTo>
                <a:cubicBezTo>
                  <a:pt x="3554320" y="2023466"/>
                  <a:pt x="3556298" y="2025412"/>
                  <a:pt x="3558047" y="2027132"/>
                </a:cubicBezTo>
                <a:cubicBezTo>
                  <a:pt x="3547094" y="2030724"/>
                  <a:pt x="3536141" y="2034315"/>
                  <a:pt x="3525188" y="2037906"/>
                </a:cubicBezTo>
                <a:cubicBezTo>
                  <a:pt x="3528839" y="2042162"/>
                  <a:pt x="3532490" y="2044594"/>
                  <a:pt x="3536141" y="2045202"/>
                </a:cubicBezTo>
                <a:cubicBezTo>
                  <a:pt x="3532490" y="2048698"/>
                  <a:pt x="3528839" y="2051738"/>
                  <a:pt x="3525188" y="2054322"/>
                </a:cubicBezTo>
                <a:cubicBezTo>
                  <a:pt x="3521537" y="2056906"/>
                  <a:pt x="3517886" y="2059946"/>
                  <a:pt x="3514235" y="2063442"/>
                </a:cubicBezTo>
                <a:cubicBezTo>
                  <a:pt x="3514311" y="2061694"/>
                  <a:pt x="3514159" y="2060630"/>
                  <a:pt x="3513779" y="2060250"/>
                </a:cubicBezTo>
                <a:cubicBezTo>
                  <a:pt x="3513398" y="2059870"/>
                  <a:pt x="3512333" y="2059718"/>
                  <a:pt x="3510584" y="2059794"/>
                </a:cubicBezTo>
                <a:cubicBezTo>
                  <a:pt x="3512257" y="2056146"/>
                  <a:pt x="3513474" y="2052498"/>
                  <a:pt x="3514235" y="2048850"/>
                </a:cubicBezTo>
                <a:cubicBezTo>
                  <a:pt x="3514996" y="2045202"/>
                  <a:pt x="3516213" y="2041554"/>
                  <a:pt x="3517886" y="2037906"/>
                </a:cubicBezTo>
                <a:cubicBezTo>
                  <a:pt x="3515909" y="2037756"/>
                  <a:pt x="3513474" y="2037157"/>
                  <a:pt x="3510584" y="2036110"/>
                </a:cubicBezTo>
                <a:cubicBezTo>
                  <a:pt x="3507693" y="2035063"/>
                  <a:pt x="3505259" y="2034464"/>
                  <a:pt x="3503282" y="2034315"/>
                </a:cubicBezTo>
                <a:cubicBezTo>
                  <a:pt x="3499935" y="2043484"/>
                  <a:pt x="3496588" y="2048787"/>
                  <a:pt x="3493242" y="2050225"/>
                </a:cubicBezTo>
                <a:cubicBezTo>
                  <a:pt x="3489895" y="2051663"/>
                  <a:pt x="3484723" y="2048773"/>
                  <a:pt x="3477725" y="2041554"/>
                </a:cubicBezTo>
                <a:cubicBezTo>
                  <a:pt x="3474226" y="2046874"/>
                  <a:pt x="3470270" y="2049914"/>
                  <a:pt x="3465859" y="2050674"/>
                </a:cubicBezTo>
                <a:cubicBezTo>
                  <a:pt x="3461447" y="2051434"/>
                  <a:pt x="3455667" y="2050826"/>
                  <a:pt x="3448516" y="2048850"/>
                </a:cubicBezTo>
                <a:cubicBezTo>
                  <a:pt x="3444866" y="2045810"/>
                  <a:pt x="3441214" y="2044594"/>
                  <a:pt x="3437564" y="2045202"/>
                </a:cubicBezTo>
                <a:cubicBezTo>
                  <a:pt x="3430261" y="2045810"/>
                  <a:pt x="3422960" y="2044594"/>
                  <a:pt x="3415657" y="2041554"/>
                </a:cubicBezTo>
                <a:cubicBezTo>
                  <a:pt x="3412083" y="2041630"/>
                  <a:pt x="3409192" y="2041478"/>
                  <a:pt x="3406986" y="2041098"/>
                </a:cubicBezTo>
                <a:cubicBezTo>
                  <a:pt x="3404780" y="2040718"/>
                  <a:pt x="3402803" y="2039654"/>
                  <a:pt x="3401053" y="2037906"/>
                </a:cubicBezTo>
                <a:cubicBezTo>
                  <a:pt x="3402955" y="2037831"/>
                  <a:pt x="3405541" y="2037083"/>
                  <a:pt x="3408812" y="2035661"/>
                </a:cubicBezTo>
                <a:cubicBezTo>
                  <a:pt x="3412083" y="2034240"/>
                  <a:pt x="3415582" y="2032594"/>
                  <a:pt x="3419309" y="2030724"/>
                </a:cubicBezTo>
                <a:cubicBezTo>
                  <a:pt x="3417635" y="2029078"/>
                  <a:pt x="3416418" y="2027881"/>
                  <a:pt x="3415657" y="2027132"/>
                </a:cubicBezTo>
                <a:cubicBezTo>
                  <a:pt x="3414896" y="2026384"/>
                  <a:pt x="3413680" y="2025187"/>
                  <a:pt x="3412006" y="2023541"/>
                </a:cubicBezTo>
                <a:cubicBezTo>
                  <a:pt x="3412006" y="2023392"/>
                  <a:pt x="3412006" y="2022793"/>
                  <a:pt x="3412006" y="2021746"/>
                </a:cubicBezTo>
                <a:cubicBezTo>
                  <a:pt x="3412006" y="2020698"/>
                  <a:pt x="3412006" y="2020100"/>
                  <a:pt x="3412006" y="2019950"/>
                </a:cubicBezTo>
                <a:cubicBezTo>
                  <a:pt x="3412083" y="2019801"/>
                  <a:pt x="3412842" y="2019202"/>
                  <a:pt x="3414288" y="2018155"/>
                </a:cubicBezTo>
                <a:cubicBezTo>
                  <a:pt x="3415734" y="2017107"/>
                  <a:pt x="3417407" y="2016509"/>
                  <a:pt x="3419309" y="2016359"/>
                </a:cubicBezTo>
                <a:cubicBezTo>
                  <a:pt x="3422960" y="2019950"/>
                  <a:pt x="3426610" y="2023541"/>
                  <a:pt x="3430261" y="2027132"/>
                </a:cubicBezTo>
                <a:cubicBezTo>
                  <a:pt x="3433761" y="2030724"/>
                  <a:pt x="3436803" y="2032519"/>
                  <a:pt x="3439389" y="2032519"/>
                </a:cubicBezTo>
                <a:cubicBezTo>
                  <a:pt x="3441975" y="2032519"/>
                  <a:pt x="3445018" y="2030724"/>
                  <a:pt x="3448516" y="2027132"/>
                </a:cubicBezTo>
                <a:cubicBezTo>
                  <a:pt x="3448516" y="2026983"/>
                  <a:pt x="3448516" y="2026384"/>
                  <a:pt x="3448516" y="2025337"/>
                </a:cubicBezTo>
                <a:cubicBezTo>
                  <a:pt x="3448516" y="2024289"/>
                  <a:pt x="3448516" y="2023691"/>
                  <a:pt x="3448516" y="2023541"/>
                </a:cubicBezTo>
                <a:cubicBezTo>
                  <a:pt x="3453765" y="2025262"/>
                  <a:pt x="3457872" y="2026310"/>
                  <a:pt x="3460839" y="2026684"/>
                </a:cubicBezTo>
                <a:cubicBezTo>
                  <a:pt x="3463805" y="2027057"/>
                  <a:pt x="3467000" y="2027207"/>
                  <a:pt x="3470423" y="2027132"/>
                </a:cubicBezTo>
                <a:cubicBezTo>
                  <a:pt x="3468673" y="2025561"/>
                  <a:pt x="3466696" y="2024215"/>
                  <a:pt x="3464490" y="2023092"/>
                </a:cubicBezTo>
                <a:cubicBezTo>
                  <a:pt x="3462284" y="2021970"/>
                  <a:pt x="3459393" y="2019726"/>
                  <a:pt x="3455818" y="2016359"/>
                </a:cubicBezTo>
                <a:cubicBezTo>
                  <a:pt x="3461067" y="2016210"/>
                  <a:pt x="3465174" y="2015611"/>
                  <a:pt x="3468141" y="2014564"/>
                </a:cubicBezTo>
                <a:cubicBezTo>
                  <a:pt x="3471107" y="2013516"/>
                  <a:pt x="3474302" y="2012918"/>
                  <a:pt x="3477725" y="2012768"/>
                </a:cubicBezTo>
                <a:cubicBezTo>
                  <a:pt x="3477725" y="2016359"/>
                  <a:pt x="3477725" y="2019950"/>
                  <a:pt x="3477725" y="2023541"/>
                </a:cubicBezTo>
                <a:cubicBezTo>
                  <a:pt x="3483197" y="2023622"/>
                  <a:pt x="3488682" y="2023461"/>
                  <a:pt x="3494180" y="2023057"/>
                </a:cubicBezTo>
                <a:cubicBezTo>
                  <a:pt x="3499678" y="2022653"/>
                  <a:pt x="3505214" y="2021523"/>
                  <a:pt x="3510788" y="2019665"/>
                </a:cubicBezTo>
                <a:cubicBezTo>
                  <a:pt x="3516112" y="2019437"/>
                  <a:pt x="3520979" y="2018069"/>
                  <a:pt x="3525391" y="2015561"/>
                </a:cubicBezTo>
                <a:cubicBezTo>
                  <a:pt x="3529802" y="2013053"/>
                  <a:pt x="3534669" y="2010773"/>
                  <a:pt x="3539993" y="2008721"/>
                </a:cubicBezTo>
                <a:cubicBezTo>
                  <a:pt x="3538091" y="2005190"/>
                  <a:pt x="3536418" y="2002334"/>
                  <a:pt x="3534973" y="2000155"/>
                </a:cubicBezTo>
                <a:cubicBezTo>
                  <a:pt x="3533528" y="1997976"/>
                  <a:pt x="3532768" y="1996023"/>
                  <a:pt x="3532692" y="1994295"/>
                </a:cubicBezTo>
                <a:cubicBezTo>
                  <a:pt x="3536342" y="1994896"/>
                  <a:pt x="3539993" y="1993693"/>
                  <a:pt x="3543643" y="1990688"/>
                </a:cubicBezTo>
                <a:close/>
                <a:moveTo>
                  <a:pt x="3586741" y="1988543"/>
                </a:moveTo>
                <a:cubicBezTo>
                  <a:pt x="3589022" y="1988847"/>
                  <a:pt x="3591530" y="1989493"/>
                  <a:pt x="3594265" y="1990481"/>
                </a:cubicBezTo>
                <a:cubicBezTo>
                  <a:pt x="3594190" y="1993901"/>
                  <a:pt x="3593429" y="1997093"/>
                  <a:pt x="3591985" y="2000057"/>
                </a:cubicBezTo>
                <a:cubicBezTo>
                  <a:pt x="3590541" y="2003021"/>
                  <a:pt x="3588870" y="2007125"/>
                  <a:pt x="3586969" y="2012369"/>
                </a:cubicBezTo>
                <a:cubicBezTo>
                  <a:pt x="3597306" y="2009329"/>
                  <a:pt x="3605818" y="2008113"/>
                  <a:pt x="3612506" y="2008721"/>
                </a:cubicBezTo>
                <a:cubicBezTo>
                  <a:pt x="3621474" y="2005073"/>
                  <a:pt x="3629986" y="2003249"/>
                  <a:pt x="3638042" y="2003249"/>
                </a:cubicBezTo>
                <a:cubicBezTo>
                  <a:pt x="3646099" y="2003249"/>
                  <a:pt x="3654611" y="2005073"/>
                  <a:pt x="3663579" y="2008721"/>
                </a:cubicBezTo>
                <a:cubicBezTo>
                  <a:pt x="3649595" y="2020273"/>
                  <a:pt x="3637435" y="2030001"/>
                  <a:pt x="3627098" y="2037906"/>
                </a:cubicBezTo>
                <a:cubicBezTo>
                  <a:pt x="3623450" y="2039350"/>
                  <a:pt x="3619802" y="2039198"/>
                  <a:pt x="3616154" y="2037450"/>
                </a:cubicBezTo>
                <a:cubicBezTo>
                  <a:pt x="3612506" y="2035702"/>
                  <a:pt x="3608858" y="2034638"/>
                  <a:pt x="3605210" y="2034258"/>
                </a:cubicBezTo>
                <a:cubicBezTo>
                  <a:pt x="3605210" y="2034106"/>
                  <a:pt x="3605210" y="2033498"/>
                  <a:pt x="3605210" y="2032434"/>
                </a:cubicBezTo>
                <a:cubicBezTo>
                  <a:pt x="3605210" y="2031369"/>
                  <a:pt x="3605210" y="2030761"/>
                  <a:pt x="3605210" y="2030610"/>
                </a:cubicBezTo>
                <a:cubicBezTo>
                  <a:pt x="3607110" y="2030458"/>
                  <a:pt x="3608782" y="2029849"/>
                  <a:pt x="3610226" y="2028786"/>
                </a:cubicBezTo>
                <a:cubicBezTo>
                  <a:pt x="3611670" y="2027721"/>
                  <a:pt x="3612430" y="2027113"/>
                  <a:pt x="3612506" y="2026961"/>
                </a:cubicBezTo>
                <a:cubicBezTo>
                  <a:pt x="3608630" y="2021489"/>
                  <a:pt x="3604526" y="2018753"/>
                  <a:pt x="3600194" y="2018753"/>
                </a:cubicBezTo>
                <a:cubicBezTo>
                  <a:pt x="3595862" y="2018753"/>
                  <a:pt x="3592669" y="2021489"/>
                  <a:pt x="3590617" y="2026961"/>
                </a:cubicBezTo>
                <a:cubicBezTo>
                  <a:pt x="3588717" y="2030458"/>
                  <a:pt x="3587045" y="2033498"/>
                  <a:pt x="3585601" y="2036082"/>
                </a:cubicBezTo>
                <a:cubicBezTo>
                  <a:pt x="3584157" y="2038666"/>
                  <a:pt x="3583397" y="2041706"/>
                  <a:pt x="3583321" y="2045202"/>
                </a:cubicBezTo>
                <a:cubicBezTo>
                  <a:pt x="3581345" y="2046874"/>
                  <a:pt x="3578913" y="2048090"/>
                  <a:pt x="3576025" y="2048850"/>
                </a:cubicBezTo>
                <a:cubicBezTo>
                  <a:pt x="3573137" y="2049610"/>
                  <a:pt x="3570705" y="2050826"/>
                  <a:pt x="3568729" y="2052498"/>
                </a:cubicBezTo>
                <a:cubicBezTo>
                  <a:pt x="3566601" y="2040566"/>
                  <a:pt x="3566297" y="2032509"/>
                  <a:pt x="3567817" y="2028330"/>
                </a:cubicBezTo>
                <a:cubicBezTo>
                  <a:pt x="3569337" y="2024149"/>
                  <a:pt x="3574505" y="2018829"/>
                  <a:pt x="3583321" y="2012369"/>
                </a:cubicBezTo>
                <a:cubicBezTo>
                  <a:pt x="3581269" y="2008797"/>
                  <a:pt x="3578989" y="2005909"/>
                  <a:pt x="3576481" y="2003705"/>
                </a:cubicBezTo>
                <a:cubicBezTo>
                  <a:pt x="3573973" y="2001501"/>
                  <a:pt x="3572605" y="1999525"/>
                  <a:pt x="3572377" y="1997777"/>
                </a:cubicBezTo>
                <a:cubicBezTo>
                  <a:pt x="3574201" y="1992457"/>
                  <a:pt x="3576937" y="1989417"/>
                  <a:pt x="3580585" y="1988657"/>
                </a:cubicBezTo>
                <a:cubicBezTo>
                  <a:pt x="3582409" y="1988276"/>
                  <a:pt x="3584461" y="1988239"/>
                  <a:pt x="3586741" y="1988543"/>
                </a:cubicBezTo>
                <a:close/>
                <a:moveTo>
                  <a:pt x="3454727" y="1986832"/>
                </a:moveTo>
                <a:cubicBezTo>
                  <a:pt x="3459591" y="1987441"/>
                  <a:pt x="3464911" y="1991241"/>
                  <a:pt x="3470687" y="1998233"/>
                </a:cubicBezTo>
                <a:cubicBezTo>
                  <a:pt x="3465367" y="1998309"/>
                  <a:pt x="3460503" y="1998157"/>
                  <a:pt x="3456095" y="1997777"/>
                </a:cubicBezTo>
                <a:cubicBezTo>
                  <a:pt x="3451687" y="1997397"/>
                  <a:pt x="3446823" y="1996332"/>
                  <a:pt x="3441502" y="1994585"/>
                </a:cubicBezTo>
                <a:cubicBezTo>
                  <a:pt x="3445454" y="1988809"/>
                  <a:pt x="3449863" y="1986224"/>
                  <a:pt x="3454727" y="1986832"/>
                </a:cubicBezTo>
                <a:close/>
                <a:moveTo>
                  <a:pt x="3267696" y="1984952"/>
                </a:moveTo>
                <a:cubicBezTo>
                  <a:pt x="3270204" y="1984723"/>
                  <a:pt x="3272314" y="1984895"/>
                  <a:pt x="3274024" y="1985465"/>
                </a:cubicBezTo>
                <a:cubicBezTo>
                  <a:pt x="3277444" y="1986605"/>
                  <a:pt x="3283374" y="1990708"/>
                  <a:pt x="3291812" y="1997777"/>
                </a:cubicBezTo>
                <a:cubicBezTo>
                  <a:pt x="3282766" y="2001577"/>
                  <a:pt x="3274404" y="2005833"/>
                  <a:pt x="3266726" y="2010545"/>
                </a:cubicBezTo>
                <a:cubicBezTo>
                  <a:pt x="3259049" y="2015257"/>
                  <a:pt x="3251599" y="2019513"/>
                  <a:pt x="3244377" y="2023313"/>
                </a:cubicBezTo>
                <a:cubicBezTo>
                  <a:pt x="3244377" y="2022705"/>
                  <a:pt x="3244377" y="2023921"/>
                  <a:pt x="3244377" y="2026961"/>
                </a:cubicBezTo>
                <a:cubicBezTo>
                  <a:pt x="3240729" y="2022705"/>
                  <a:pt x="3237080" y="2020273"/>
                  <a:pt x="3233431" y="2019665"/>
                </a:cubicBezTo>
                <a:cubicBezTo>
                  <a:pt x="3231454" y="2021565"/>
                  <a:pt x="3229022" y="2023237"/>
                  <a:pt x="3226133" y="2024681"/>
                </a:cubicBezTo>
                <a:cubicBezTo>
                  <a:pt x="3223244" y="2026126"/>
                  <a:pt x="3220812" y="2026885"/>
                  <a:pt x="3218836" y="2026961"/>
                </a:cubicBezTo>
                <a:cubicBezTo>
                  <a:pt x="3215187" y="2030001"/>
                  <a:pt x="3211538" y="2031217"/>
                  <a:pt x="3207889" y="2030610"/>
                </a:cubicBezTo>
                <a:cubicBezTo>
                  <a:pt x="3202492" y="2030610"/>
                  <a:pt x="3197779" y="2030610"/>
                  <a:pt x="3193750" y="2030610"/>
                </a:cubicBezTo>
                <a:cubicBezTo>
                  <a:pt x="3189721" y="2030610"/>
                  <a:pt x="3185921" y="2030610"/>
                  <a:pt x="3182348" y="2030610"/>
                </a:cubicBezTo>
                <a:cubicBezTo>
                  <a:pt x="3178775" y="2028937"/>
                  <a:pt x="3175886" y="2027721"/>
                  <a:pt x="3173682" y="2026961"/>
                </a:cubicBezTo>
                <a:cubicBezTo>
                  <a:pt x="3171478" y="2026201"/>
                  <a:pt x="3169501" y="2024986"/>
                  <a:pt x="3167753" y="2023313"/>
                </a:cubicBezTo>
                <a:cubicBezTo>
                  <a:pt x="3164156" y="2022705"/>
                  <a:pt x="3160404" y="2023921"/>
                  <a:pt x="3156496" y="2026961"/>
                </a:cubicBezTo>
                <a:cubicBezTo>
                  <a:pt x="3151405" y="2028937"/>
                  <a:pt x="3147908" y="2029545"/>
                  <a:pt x="3146008" y="2028786"/>
                </a:cubicBezTo>
                <a:cubicBezTo>
                  <a:pt x="3144109" y="2028025"/>
                  <a:pt x="3141524" y="2024986"/>
                  <a:pt x="3138256" y="2019665"/>
                </a:cubicBezTo>
                <a:cubicBezTo>
                  <a:pt x="3141828" y="2017993"/>
                  <a:pt x="3145628" y="2016777"/>
                  <a:pt x="3149656" y="2016017"/>
                </a:cubicBezTo>
                <a:cubicBezTo>
                  <a:pt x="3153684" y="2015257"/>
                  <a:pt x="3158397" y="2014041"/>
                  <a:pt x="3163793" y="2012369"/>
                </a:cubicBezTo>
                <a:cubicBezTo>
                  <a:pt x="3160288" y="2012208"/>
                  <a:pt x="3157265" y="2011619"/>
                  <a:pt x="3154726" y="2010602"/>
                </a:cubicBezTo>
                <a:cubicBezTo>
                  <a:pt x="3152187" y="2009586"/>
                  <a:pt x="3149272" y="2009111"/>
                  <a:pt x="3145982" y="2009177"/>
                </a:cubicBezTo>
                <a:cubicBezTo>
                  <a:pt x="3149403" y="2003436"/>
                  <a:pt x="3152595" y="2000022"/>
                  <a:pt x="3155560" y="1998936"/>
                </a:cubicBezTo>
                <a:cubicBezTo>
                  <a:pt x="3158525" y="1997850"/>
                  <a:pt x="3162630" y="2000022"/>
                  <a:pt x="3167875" y="2005453"/>
                </a:cubicBezTo>
                <a:cubicBezTo>
                  <a:pt x="3169547" y="2007237"/>
                  <a:pt x="3170764" y="2008323"/>
                  <a:pt x="3171524" y="2008712"/>
                </a:cubicBezTo>
                <a:cubicBezTo>
                  <a:pt x="3172284" y="2009100"/>
                  <a:pt x="3173500" y="2009255"/>
                  <a:pt x="3175172" y="2009177"/>
                </a:cubicBezTo>
                <a:cubicBezTo>
                  <a:pt x="3184299" y="2005531"/>
                  <a:pt x="3193399" y="2003514"/>
                  <a:pt x="3202471" y="2003126"/>
                </a:cubicBezTo>
                <a:cubicBezTo>
                  <a:pt x="3211544" y="2002737"/>
                  <a:pt x="3220561" y="2003513"/>
                  <a:pt x="3229523" y="2005453"/>
                </a:cubicBezTo>
                <a:cubicBezTo>
                  <a:pt x="3231316" y="2007160"/>
                  <a:pt x="3233122" y="2007470"/>
                  <a:pt x="3234940" y="2006384"/>
                </a:cubicBezTo>
                <a:cubicBezTo>
                  <a:pt x="3236759" y="2005298"/>
                  <a:pt x="3238581" y="2003746"/>
                  <a:pt x="3240408" y="2001729"/>
                </a:cubicBezTo>
                <a:cubicBezTo>
                  <a:pt x="3247710" y="1998005"/>
                  <a:pt x="3255013" y="1994281"/>
                  <a:pt x="3262314" y="1990557"/>
                </a:cubicBezTo>
                <a:cubicBezTo>
                  <a:pt x="3262162" y="1990634"/>
                  <a:pt x="3261553" y="1990479"/>
                  <a:pt x="3260489" y="1990091"/>
                </a:cubicBezTo>
                <a:cubicBezTo>
                  <a:pt x="3259424" y="1989703"/>
                  <a:pt x="3258815" y="1988617"/>
                  <a:pt x="3258663" y="1986832"/>
                </a:cubicBezTo>
                <a:lnTo>
                  <a:pt x="3258973" y="1986832"/>
                </a:lnTo>
                <a:cubicBezTo>
                  <a:pt x="3262279" y="1985806"/>
                  <a:pt x="3265187" y="1985179"/>
                  <a:pt x="3267696" y="1984952"/>
                </a:cubicBezTo>
                <a:close/>
                <a:moveTo>
                  <a:pt x="2653518" y="1983641"/>
                </a:moveTo>
                <a:cubicBezTo>
                  <a:pt x="2653442" y="1990785"/>
                  <a:pt x="2651770" y="1995649"/>
                  <a:pt x="2648502" y="1998233"/>
                </a:cubicBezTo>
                <a:cubicBezTo>
                  <a:pt x="2645234" y="2000817"/>
                  <a:pt x="2640826" y="2002033"/>
                  <a:pt x="2635278" y="2001881"/>
                </a:cubicBezTo>
                <a:cubicBezTo>
                  <a:pt x="2635126" y="2000209"/>
                  <a:pt x="2634518" y="1998993"/>
                  <a:pt x="2633454" y="1998233"/>
                </a:cubicBezTo>
                <a:cubicBezTo>
                  <a:pt x="2632390" y="1997473"/>
                  <a:pt x="2631782" y="1996257"/>
                  <a:pt x="2631630" y="1994585"/>
                </a:cubicBezTo>
                <a:cubicBezTo>
                  <a:pt x="2638926" y="1990937"/>
                  <a:pt x="2646222" y="1987289"/>
                  <a:pt x="2653518" y="1983641"/>
                </a:cubicBezTo>
                <a:close/>
                <a:moveTo>
                  <a:pt x="3226266" y="1972696"/>
                </a:moveTo>
                <a:cubicBezTo>
                  <a:pt x="3226266" y="1975736"/>
                  <a:pt x="3226266" y="1976952"/>
                  <a:pt x="3226266" y="1976344"/>
                </a:cubicBezTo>
                <a:cubicBezTo>
                  <a:pt x="3224366" y="1979840"/>
                  <a:pt x="3221782" y="1982880"/>
                  <a:pt x="3218514" y="1985465"/>
                </a:cubicBezTo>
                <a:cubicBezTo>
                  <a:pt x="3215246" y="1988048"/>
                  <a:pt x="3211750" y="1991089"/>
                  <a:pt x="3208026" y="1994585"/>
                </a:cubicBezTo>
                <a:cubicBezTo>
                  <a:pt x="3207798" y="1992609"/>
                  <a:pt x="3207342" y="1990176"/>
                  <a:pt x="3206658" y="1987289"/>
                </a:cubicBezTo>
                <a:cubicBezTo>
                  <a:pt x="3205973" y="1984400"/>
                  <a:pt x="3206430" y="1981968"/>
                  <a:pt x="3208026" y="1979992"/>
                </a:cubicBezTo>
                <a:cubicBezTo>
                  <a:pt x="3208330" y="1976724"/>
                  <a:pt x="3210457" y="1975052"/>
                  <a:pt x="3214410" y="1974976"/>
                </a:cubicBezTo>
                <a:cubicBezTo>
                  <a:pt x="3218362" y="1974900"/>
                  <a:pt x="3222314" y="1974140"/>
                  <a:pt x="3226266" y="1972696"/>
                </a:cubicBezTo>
                <a:close/>
                <a:moveTo>
                  <a:pt x="2711888" y="1969048"/>
                </a:moveTo>
                <a:cubicBezTo>
                  <a:pt x="2711811" y="1970720"/>
                  <a:pt x="2711963" y="1971936"/>
                  <a:pt x="2712343" y="1972696"/>
                </a:cubicBezTo>
                <a:cubicBezTo>
                  <a:pt x="2712723" y="1973456"/>
                  <a:pt x="2713787" y="1974672"/>
                  <a:pt x="2715535" y="1976344"/>
                </a:cubicBezTo>
                <a:cubicBezTo>
                  <a:pt x="2708847" y="1980600"/>
                  <a:pt x="2700335" y="1986680"/>
                  <a:pt x="2689999" y="1994585"/>
                </a:cubicBezTo>
                <a:cubicBezTo>
                  <a:pt x="2689771" y="1990785"/>
                  <a:pt x="2689315" y="1987440"/>
                  <a:pt x="2688631" y="1984552"/>
                </a:cubicBezTo>
                <a:cubicBezTo>
                  <a:pt x="2687947" y="1981664"/>
                  <a:pt x="2688403" y="1980144"/>
                  <a:pt x="2689999" y="1979992"/>
                </a:cubicBezTo>
                <a:cubicBezTo>
                  <a:pt x="2697295" y="1976344"/>
                  <a:pt x="2704591" y="1972696"/>
                  <a:pt x="2711888" y="1969048"/>
                </a:cubicBezTo>
                <a:close/>
                <a:moveTo>
                  <a:pt x="2963605" y="1950352"/>
                </a:moveTo>
                <a:cubicBezTo>
                  <a:pt x="2963452" y="1953924"/>
                  <a:pt x="2962845" y="1956812"/>
                  <a:pt x="2961781" y="1959016"/>
                </a:cubicBezTo>
                <a:cubicBezTo>
                  <a:pt x="2960717" y="1961220"/>
                  <a:pt x="2960109" y="1963196"/>
                  <a:pt x="2959956" y="1964944"/>
                </a:cubicBezTo>
                <a:cubicBezTo>
                  <a:pt x="2958284" y="1968592"/>
                  <a:pt x="2957068" y="1972240"/>
                  <a:pt x="2956308" y="1975888"/>
                </a:cubicBezTo>
                <a:cubicBezTo>
                  <a:pt x="2955549" y="1979536"/>
                  <a:pt x="2954332" y="1983184"/>
                  <a:pt x="2952660" y="1986832"/>
                </a:cubicBezTo>
                <a:cubicBezTo>
                  <a:pt x="2941108" y="1986832"/>
                  <a:pt x="2927732" y="1986832"/>
                  <a:pt x="2912531" y="1986832"/>
                </a:cubicBezTo>
                <a:cubicBezTo>
                  <a:pt x="2914128" y="1982956"/>
                  <a:pt x="2915496" y="1978852"/>
                  <a:pt x="2916635" y="1974520"/>
                </a:cubicBezTo>
                <a:cubicBezTo>
                  <a:pt x="2917775" y="1970188"/>
                  <a:pt x="2920055" y="1966996"/>
                  <a:pt x="2923476" y="1964944"/>
                </a:cubicBezTo>
                <a:cubicBezTo>
                  <a:pt x="2927048" y="1963272"/>
                  <a:pt x="2930848" y="1962968"/>
                  <a:pt x="2934876" y="1964032"/>
                </a:cubicBezTo>
                <a:cubicBezTo>
                  <a:pt x="2938904" y="1965096"/>
                  <a:pt x="2943616" y="1966616"/>
                  <a:pt x="2949012" y="1968592"/>
                </a:cubicBezTo>
                <a:cubicBezTo>
                  <a:pt x="2948860" y="1965020"/>
                  <a:pt x="2948252" y="1962132"/>
                  <a:pt x="2947188" y="1959928"/>
                </a:cubicBezTo>
                <a:cubicBezTo>
                  <a:pt x="2946124" y="1957724"/>
                  <a:pt x="2945516" y="1955748"/>
                  <a:pt x="2945364" y="1954000"/>
                </a:cubicBezTo>
                <a:cubicBezTo>
                  <a:pt x="2948860" y="1954076"/>
                  <a:pt x="2951900" y="1953924"/>
                  <a:pt x="2954484" y="1953544"/>
                </a:cubicBezTo>
                <a:cubicBezTo>
                  <a:pt x="2957068" y="1953164"/>
                  <a:pt x="2960109" y="1952100"/>
                  <a:pt x="2963605" y="1950352"/>
                </a:cubicBezTo>
                <a:close/>
                <a:moveTo>
                  <a:pt x="3065417" y="1947090"/>
                </a:moveTo>
                <a:cubicBezTo>
                  <a:pt x="3061767" y="1958095"/>
                  <a:pt x="3058116" y="1969022"/>
                  <a:pt x="3054466" y="1979868"/>
                </a:cubicBezTo>
                <a:cubicBezTo>
                  <a:pt x="3061843" y="1974607"/>
                  <a:pt x="3068992" y="1969774"/>
                  <a:pt x="3075913" y="1965368"/>
                </a:cubicBezTo>
                <a:cubicBezTo>
                  <a:pt x="3082834" y="1960963"/>
                  <a:pt x="3089070" y="1956090"/>
                  <a:pt x="3094622" y="1950749"/>
                </a:cubicBezTo>
                <a:cubicBezTo>
                  <a:pt x="3098273" y="1950749"/>
                  <a:pt x="3101923" y="1950749"/>
                  <a:pt x="3105574" y="1950749"/>
                </a:cubicBezTo>
                <a:cubicBezTo>
                  <a:pt x="3107323" y="1951054"/>
                  <a:pt x="3108387" y="1952274"/>
                  <a:pt x="3108768" y="1954409"/>
                </a:cubicBezTo>
                <a:cubicBezTo>
                  <a:pt x="3109148" y="1956544"/>
                  <a:pt x="3109300" y="1957764"/>
                  <a:pt x="3109224" y="1958069"/>
                </a:cubicBezTo>
                <a:cubicBezTo>
                  <a:pt x="3109148" y="1959899"/>
                  <a:pt x="3108387" y="1961729"/>
                  <a:pt x="3106943" y="1963558"/>
                </a:cubicBezTo>
                <a:cubicBezTo>
                  <a:pt x="3105498" y="1965388"/>
                  <a:pt x="3103825" y="1967218"/>
                  <a:pt x="3101923" y="1969048"/>
                </a:cubicBezTo>
                <a:cubicBezTo>
                  <a:pt x="3101847" y="1969048"/>
                  <a:pt x="3101086" y="1969048"/>
                  <a:pt x="3099641" y="1969048"/>
                </a:cubicBezTo>
                <a:cubicBezTo>
                  <a:pt x="3098196" y="1969048"/>
                  <a:pt x="3096523" y="1969048"/>
                  <a:pt x="3094622" y="1969048"/>
                </a:cubicBezTo>
                <a:cubicBezTo>
                  <a:pt x="3105118" y="1973172"/>
                  <a:pt x="3113331" y="1972085"/>
                  <a:pt x="3119263" y="1965786"/>
                </a:cubicBezTo>
                <a:cubicBezTo>
                  <a:pt x="3125195" y="1959488"/>
                  <a:pt x="3131584" y="1955695"/>
                  <a:pt x="3138429" y="1954409"/>
                </a:cubicBezTo>
                <a:cubicBezTo>
                  <a:pt x="3138581" y="1954714"/>
                  <a:pt x="3139190" y="1955934"/>
                  <a:pt x="3140254" y="1958069"/>
                </a:cubicBezTo>
                <a:cubicBezTo>
                  <a:pt x="3141319" y="1960204"/>
                  <a:pt x="3141928" y="1961424"/>
                  <a:pt x="3142080" y="1961729"/>
                </a:cubicBezTo>
                <a:cubicBezTo>
                  <a:pt x="3136755" y="1965461"/>
                  <a:pt x="3131888" y="1968949"/>
                  <a:pt x="3127477" y="1972191"/>
                </a:cubicBezTo>
                <a:cubicBezTo>
                  <a:pt x="3123066" y="1975433"/>
                  <a:pt x="3118199" y="1977992"/>
                  <a:pt x="3112875" y="1979868"/>
                </a:cubicBezTo>
                <a:cubicBezTo>
                  <a:pt x="3110898" y="1981671"/>
                  <a:pt x="3108463" y="1983475"/>
                  <a:pt x="3105574" y="1985278"/>
                </a:cubicBezTo>
                <a:cubicBezTo>
                  <a:pt x="3102684" y="1987081"/>
                  <a:pt x="3100250" y="1988884"/>
                  <a:pt x="3098273" y="1990688"/>
                </a:cubicBezTo>
                <a:cubicBezTo>
                  <a:pt x="3103597" y="1988960"/>
                  <a:pt x="3108464" y="1987908"/>
                  <a:pt x="3112875" y="1987532"/>
                </a:cubicBezTo>
                <a:cubicBezTo>
                  <a:pt x="3117286" y="1987156"/>
                  <a:pt x="3122154" y="1987006"/>
                  <a:pt x="3127477" y="1987081"/>
                </a:cubicBezTo>
                <a:cubicBezTo>
                  <a:pt x="3117438" y="1996023"/>
                  <a:pt x="3110137" y="2000681"/>
                  <a:pt x="3105574" y="2001057"/>
                </a:cubicBezTo>
                <a:cubicBezTo>
                  <a:pt x="3101011" y="2001433"/>
                  <a:pt x="3093710" y="1997976"/>
                  <a:pt x="3083670" y="1990688"/>
                </a:cubicBezTo>
                <a:cubicBezTo>
                  <a:pt x="3081617" y="1990688"/>
                  <a:pt x="3078422" y="1990688"/>
                  <a:pt x="3074087" y="1990688"/>
                </a:cubicBezTo>
                <a:cubicBezTo>
                  <a:pt x="3069752" y="1990688"/>
                  <a:pt x="3065646" y="1990688"/>
                  <a:pt x="3061767" y="1990688"/>
                </a:cubicBezTo>
                <a:cubicBezTo>
                  <a:pt x="3061767" y="1994896"/>
                  <a:pt x="3061767" y="1997300"/>
                  <a:pt x="3061767" y="1997901"/>
                </a:cubicBezTo>
                <a:cubicBezTo>
                  <a:pt x="3061690" y="1999930"/>
                  <a:pt x="3061843" y="2002184"/>
                  <a:pt x="3062223" y="2004664"/>
                </a:cubicBezTo>
                <a:cubicBezTo>
                  <a:pt x="3062603" y="2007143"/>
                  <a:pt x="3063668" y="2008496"/>
                  <a:pt x="3065417" y="2008721"/>
                </a:cubicBezTo>
                <a:cubicBezTo>
                  <a:pt x="3065646" y="2010317"/>
                  <a:pt x="3067014" y="2010773"/>
                  <a:pt x="3069524" y="2010089"/>
                </a:cubicBezTo>
                <a:cubicBezTo>
                  <a:pt x="3072034" y="2009405"/>
                  <a:pt x="3074316" y="2008949"/>
                  <a:pt x="3076369" y="2008721"/>
                </a:cubicBezTo>
                <a:cubicBezTo>
                  <a:pt x="3080019" y="2009322"/>
                  <a:pt x="3083670" y="2008120"/>
                  <a:pt x="3087321" y="2005114"/>
                </a:cubicBezTo>
                <a:cubicBezTo>
                  <a:pt x="3087321" y="2011768"/>
                  <a:pt x="3087321" y="2016618"/>
                  <a:pt x="3087321" y="2019665"/>
                </a:cubicBezTo>
                <a:cubicBezTo>
                  <a:pt x="3083670" y="2019665"/>
                  <a:pt x="3080019" y="2019665"/>
                  <a:pt x="3076369" y="2019665"/>
                </a:cubicBezTo>
                <a:cubicBezTo>
                  <a:pt x="3069068" y="2019057"/>
                  <a:pt x="3061767" y="2020273"/>
                  <a:pt x="3054466" y="2023313"/>
                </a:cubicBezTo>
                <a:cubicBezTo>
                  <a:pt x="3054466" y="2023465"/>
                  <a:pt x="3054466" y="2024073"/>
                  <a:pt x="3054466" y="2025137"/>
                </a:cubicBezTo>
                <a:cubicBezTo>
                  <a:pt x="3054466" y="2026201"/>
                  <a:pt x="3054466" y="2026810"/>
                  <a:pt x="3054466" y="2026961"/>
                </a:cubicBezTo>
                <a:cubicBezTo>
                  <a:pt x="3050815" y="2027113"/>
                  <a:pt x="3046252" y="2027721"/>
                  <a:pt x="3040776" y="2028786"/>
                </a:cubicBezTo>
                <a:cubicBezTo>
                  <a:pt x="3035300" y="2029849"/>
                  <a:pt x="3028912" y="2030458"/>
                  <a:pt x="3021610" y="2030610"/>
                </a:cubicBezTo>
                <a:cubicBezTo>
                  <a:pt x="3025261" y="2034258"/>
                  <a:pt x="3028912" y="2037906"/>
                  <a:pt x="3032562" y="2041554"/>
                </a:cubicBezTo>
                <a:cubicBezTo>
                  <a:pt x="3028912" y="2041402"/>
                  <a:pt x="3025261" y="2040794"/>
                  <a:pt x="3021610" y="2039730"/>
                </a:cubicBezTo>
                <a:cubicBezTo>
                  <a:pt x="3017960" y="2038666"/>
                  <a:pt x="3014309" y="2038058"/>
                  <a:pt x="3010658" y="2037906"/>
                </a:cubicBezTo>
                <a:cubicBezTo>
                  <a:pt x="3013549" y="2033422"/>
                  <a:pt x="3015982" y="2028709"/>
                  <a:pt x="3017960" y="2023769"/>
                </a:cubicBezTo>
                <a:cubicBezTo>
                  <a:pt x="3019937" y="2018829"/>
                  <a:pt x="3026021" y="2018677"/>
                  <a:pt x="3036213" y="2023313"/>
                </a:cubicBezTo>
                <a:cubicBezTo>
                  <a:pt x="3029368" y="2016171"/>
                  <a:pt x="3026630" y="2010412"/>
                  <a:pt x="3027999" y="2006037"/>
                </a:cubicBezTo>
                <a:cubicBezTo>
                  <a:pt x="3029368" y="2001662"/>
                  <a:pt x="3032106" y="1997748"/>
                  <a:pt x="3036213" y="1994295"/>
                </a:cubicBezTo>
                <a:cubicBezTo>
                  <a:pt x="3034464" y="1992566"/>
                  <a:pt x="3033399" y="1991514"/>
                  <a:pt x="3033018" y="1991139"/>
                </a:cubicBezTo>
                <a:cubicBezTo>
                  <a:pt x="3032638" y="1990763"/>
                  <a:pt x="3032486" y="1990613"/>
                  <a:pt x="3032562" y="1990688"/>
                </a:cubicBezTo>
                <a:cubicBezTo>
                  <a:pt x="3037810" y="1983475"/>
                  <a:pt x="3042829" y="1976235"/>
                  <a:pt x="3047621" y="1968968"/>
                </a:cubicBezTo>
                <a:cubicBezTo>
                  <a:pt x="3052412" y="1961702"/>
                  <a:pt x="3058344" y="1954409"/>
                  <a:pt x="3065417" y="1947090"/>
                </a:cubicBezTo>
                <a:close/>
                <a:moveTo>
                  <a:pt x="3001909" y="1932111"/>
                </a:moveTo>
                <a:cubicBezTo>
                  <a:pt x="3004113" y="1931047"/>
                  <a:pt x="3007002" y="1932263"/>
                  <a:pt x="3010574" y="1935759"/>
                </a:cubicBezTo>
                <a:cubicBezTo>
                  <a:pt x="3012474" y="1935911"/>
                  <a:pt x="3014145" y="1936520"/>
                  <a:pt x="3015589" y="1937583"/>
                </a:cubicBezTo>
                <a:cubicBezTo>
                  <a:pt x="3017034" y="1938647"/>
                  <a:pt x="3017794" y="1939255"/>
                  <a:pt x="3017870" y="1939407"/>
                </a:cubicBezTo>
                <a:lnTo>
                  <a:pt x="3018326" y="1939407"/>
                </a:lnTo>
                <a:cubicBezTo>
                  <a:pt x="3023950" y="1939180"/>
                  <a:pt x="3028205" y="1939635"/>
                  <a:pt x="3031094" y="1940775"/>
                </a:cubicBezTo>
                <a:cubicBezTo>
                  <a:pt x="3033982" y="1941915"/>
                  <a:pt x="3034590" y="1945108"/>
                  <a:pt x="3032918" y="1950352"/>
                </a:cubicBezTo>
                <a:cubicBezTo>
                  <a:pt x="3031322" y="1955976"/>
                  <a:pt x="3029042" y="1960232"/>
                  <a:pt x="3026078" y="1963120"/>
                </a:cubicBezTo>
                <a:cubicBezTo>
                  <a:pt x="3023114" y="1966008"/>
                  <a:pt x="3018098" y="1966616"/>
                  <a:pt x="3011029" y="1964944"/>
                </a:cubicBezTo>
                <a:cubicBezTo>
                  <a:pt x="3010877" y="1963196"/>
                  <a:pt x="3010270" y="1962132"/>
                  <a:pt x="3009205" y="1961752"/>
                </a:cubicBezTo>
                <a:cubicBezTo>
                  <a:pt x="3008142" y="1961372"/>
                  <a:pt x="3007534" y="1961220"/>
                  <a:pt x="3007381" y="1961296"/>
                </a:cubicBezTo>
                <a:cubicBezTo>
                  <a:pt x="3004342" y="1968592"/>
                  <a:pt x="2999477" y="1975888"/>
                  <a:pt x="2992789" y="1983184"/>
                </a:cubicBezTo>
                <a:cubicBezTo>
                  <a:pt x="2997045" y="1986832"/>
                  <a:pt x="3003125" y="1990481"/>
                  <a:pt x="3011029" y="1994129"/>
                </a:cubicBezTo>
                <a:cubicBezTo>
                  <a:pt x="3011258" y="1997777"/>
                  <a:pt x="3010801" y="2000513"/>
                  <a:pt x="3009656" y="2002337"/>
                </a:cubicBezTo>
                <a:cubicBezTo>
                  <a:pt x="3008511" y="2004161"/>
                  <a:pt x="3005306" y="2005073"/>
                  <a:pt x="3000040" y="2005073"/>
                </a:cubicBezTo>
                <a:cubicBezTo>
                  <a:pt x="2996566" y="2005149"/>
                  <a:pt x="2993539" y="2005909"/>
                  <a:pt x="2990959" y="2007353"/>
                </a:cubicBezTo>
                <a:cubicBezTo>
                  <a:pt x="2988380" y="2008797"/>
                  <a:pt x="2985342" y="2010469"/>
                  <a:pt x="2981845" y="2012369"/>
                </a:cubicBezTo>
                <a:cubicBezTo>
                  <a:pt x="2985493" y="2016017"/>
                  <a:pt x="2989141" y="2019665"/>
                  <a:pt x="2992789" y="2023313"/>
                </a:cubicBezTo>
                <a:cubicBezTo>
                  <a:pt x="2992789" y="2026353"/>
                  <a:pt x="2992789" y="2027569"/>
                  <a:pt x="2992789" y="2026961"/>
                </a:cubicBezTo>
                <a:cubicBezTo>
                  <a:pt x="2989293" y="2025289"/>
                  <a:pt x="2986253" y="2024073"/>
                  <a:pt x="2983669" y="2023313"/>
                </a:cubicBezTo>
                <a:cubicBezTo>
                  <a:pt x="2981085" y="2022553"/>
                  <a:pt x="2978045" y="2021337"/>
                  <a:pt x="2974548" y="2019665"/>
                </a:cubicBezTo>
                <a:cubicBezTo>
                  <a:pt x="2972507" y="2017993"/>
                  <a:pt x="2970207" y="2016777"/>
                  <a:pt x="2967651" y="2016017"/>
                </a:cubicBezTo>
                <a:cubicBezTo>
                  <a:pt x="2965096" y="2015257"/>
                  <a:pt x="2963595" y="2014041"/>
                  <a:pt x="2963149" y="2012369"/>
                </a:cubicBezTo>
                <a:cubicBezTo>
                  <a:pt x="2962541" y="2004465"/>
                  <a:pt x="2963757" y="1998385"/>
                  <a:pt x="2966796" y="1994129"/>
                </a:cubicBezTo>
                <a:cubicBezTo>
                  <a:pt x="2974701" y="1990481"/>
                  <a:pt x="2977133" y="1986832"/>
                  <a:pt x="2974093" y="1983184"/>
                </a:cubicBezTo>
                <a:cubicBezTo>
                  <a:pt x="2974245" y="1981132"/>
                  <a:pt x="2974853" y="1978852"/>
                  <a:pt x="2975917" y="1976344"/>
                </a:cubicBezTo>
                <a:cubicBezTo>
                  <a:pt x="2976981" y="1973836"/>
                  <a:pt x="2977589" y="1972468"/>
                  <a:pt x="2977741" y="1972240"/>
                </a:cubicBezTo>
                <a:cubicBezTo>
                  <a:pt x="2986253" y="1968592"/>
                  <a:pt x="2991117" y="1964032"/>
                  <a:pt x="2992333" y="1958560"/>
                </a:cubicBezTo>
                <a:cubicBezTo>
                  <a:pt x="2993549" y="1953088"/>
                  <a:pt x="2994765" y="1946704"/>
                  <a:pt x="2995981" y="1939407"/>
                </a:cubicBezTo>
                <a:cubicBezTo>
                  <a:pt x="2997729" y="1935607"/>
                  <a:pt x="2999705" y="1933175"/>
                  <a:pt x="3001909" y="1932111"/>
                </a:cubicBezTo>
                <a:close/>
                <a:moveTo>
                  <a:pt x="2886539" y="1862798"/>
                </a:moveTo>
                <a:cubicBezTo>
                  <a:pt x="2886615" y="1864470"/>
                  <a:pt x="2886463" y="1865686"/>
                  <a:pt x="2886083" y="1866446"/>
                </a:cubicBezTo>
                <a:cubicBezTo>
                  <a:pt x="2885703" y="1867206"/>
                  <a:pt x="2884639" y="1868422"/>
                  <a:pt x="2882891" y="1870094"/>
                </a:cubicBezTo>
                <a:cubicBezTo>
                  <a:pt x="2885931" y="1873742"/>
                  <a:pt x="2890795" y="1877390"/>
                  <a:pt x="2897483" y="1881038"/>
                </a:cubicBezTo>
                <a:cubicBezTo>
                  <a:pt x="2890795" y="1881038"/>
                  <a:pt x="2885931" y="1881038"/>
                  <a:pt x="2882891" y="1881038"/>
                </a:cubicBezTo>
                <a:cubicBezTo>
                  <a:pt x="2882739" y="1883014"/>
                  <a:pt x="2882131" y="1885447"/>
                  <a:pt x="2881067" y="1888334"/>
                </a:cubicBezTo>
                <a:cubicBezTo>
                  <a:pt x="2880003" y="1891222"/>
                  <a:pt x="2879395" y="1893654"/>
                  <a:pt x="2879243" y="1895630"/>
                </a:cubicBezTo>
                <a:cubicBezTo>
                  <a:pt x="2879395" y="1895555"/>
                  <a:pt x="2880003" y="1895707"/>
                  <a:pt x="2881067" y="1896087"/>
                </a:cubicBezTo>
                <a:cubicBezTo>
                  <a:pt x="2882131" y="1896466"/>
                  <a:pt x="2882739" y="1897531"/>
                  <a:pt x="2882891" y="1899279"/>
                </a:cubicBezTo>
                <a:cubicBezTo>
                  <a:pt x="2884867" y="1895707"/>
                  <a:pt x="2887299" y="1892818"/>
                  <a:pt x="2890187" y="1890615"/>
                </a:cubicBezTo>
                <a:cubicBezTo>
                  <a:pt x="2893075" y="1888411"/>
                  <a:pt x="2895507" y="1886434"/>
                  <a:pt x="2897483" y="1884686"/>
                </a:cubicBezTo>
                <a:cubicBezTo>
                  <a:pt x="2899231" y="1882482"/>
                  <a:pt x="2900295" y="1879594"/>
                  <a:pt x="2900675" y="1876022"/>
                </a:cubicBezTo>
                <a:cubicBezTo>
                  <a:pt x="2901055" y="1872450"/>
                  <a:pt x="2901207" y="1870474"/>
                  <a:pt x="2901131" y="1870094"/>
                </a:cubicBezTo>
                <a:cubicBezTo>
                  <a:pt x="2899155" y="1868422"/>
                  <a:pt x="2896723" y="1867206"/>
                  <a:pt x="2893835" y="1866446"/>
                </a:cubicBezTo>
                <a:cubicBezTo>
                  <a:pt x="2890947" y="1865686"/>
                  <a:pt x="2888515" y="1864470"/>
                  <a:pt x="2886539" y="1862798"/>
                </a:cubicBezTo>
                <a:close/>
                <a:moveTo>
                  <a:pt x="2948556" y="1855502"/>
                </a:moveTo>
                <a:cubicBezTo>
                  <a:pt x="2944756" y="1857174"/>
                  <a:pt x="2941412" y="1858390"/>
                  <a:pt x="2938524" y="1859150"/>
                </a:cubicBezTo>
                <a:cubicBezTo>
                  <a:pt x="2935636" y="1859910"/>
                  <a:pt x="2934116" y="1861126"/>
                  <a:pt x="2933964" y="1862798"/>
                </a:cubicBezTo>
                <a:cubicBezTo>
                  <a:pt x="2932368" y="1864698"/>
                  <a:pt x="2931912" y="1867282"/>
                  <a:pt x="2932596" y="1870550"/>
                </a:cubicBezTo>
                <a:cubicBezTo>
                  <a:pt x="2933280" y="1873818"/>
                  <a:pt x="2933736" y="1877314"/>
                  <a:pt x="2933964" y="1881038"/>
                </a:cubicBezTo>
                <a:cubicBezTo>
                  <a:pt x="2934420" y="1881038"/>
                  <a:pt x="2936244" y="1881038"/>
                  <a:pt x="2939436" y="1881038"/>
                </a:cubicBezTo>
                <a:cubicBezTo>
                  <a:pt x="2942628" y="1881038"/>
                  <a:pt x="2944452" y="1881038"/>
                  <a:pt x="2944908" y="1881038"/>
                </a:cubicBezTo>
                <a:cubicBezTo>
                  <a:pt x="2946580" y="1877390"/>
                  <a:pt x="2947796" y="1873742"/>
                  <a:pt x="2948556" y="1870094"/>
                </a:cubicBezTo>
                <a:cubicBezTo>
                  <a:pt x="2949316" y="1866446"/>
                  <a:pt x="2950532" y="1862798"/>
                  <a:pt x="2952204" y="1859150"/>
                </a:cubicBezTo>
                <a:cubicBezTo>
                  <a:pt x="2952052" y="1859226"/>
                  <a:pt x="2951444" y="1859074"/>
                  <a:pt x="2950380" y="1858694"/>
                </a:cubicBezTo>
                <a:cubicBezTo>
                  <a:pt x="2949316" y="1858314"/>
                  <a:pt x="2948708" y="1857250"/>
                  <a:pt x="2948556" y="1855502"/>
                </a:cubicBezTo>
                <a:close/>
                <a:moveTo>
                  <a:pt x="3784421" y="1841365"/>
                </a:moveTo>
                <a:cubicBezTo>
                  <a:pt x="3784421" y="1848054"/>
                  <a:pt x="3784421" y="1852918"/>
                  <a:pt x="3784421" y="1855958"/>
                </a:cubicBezTo>
                <a:cubicBezTo>
                  <a:pt x="3789742" y="1854286"/>
                  <a:pt x="3793694" y="1853070"/>
                  <a:pt x="3796278" y="1852310"/>
                </a:cubicBezTo>
                <a:cubicBezTo>
                  <a:pt x="3798862" y="1851550"/>
                  <a:pt x="3800989" y="1850334"/>
                  <a:pt x="3802662" y="1848662"/>
                </a:cubicBezTo>
                <a:cubicBezTo>
                  <a:pt x="3805702" y="1852918"/>
                  <a:pt x="3806918" y="1855350"/>
                  <a:pt x="3806310" y="1855958"/>
                </a:cubicBezTo>
                <a:cubicBezTo>
                  <a:pt x="3801066" y="1856110"/>
                  <a:pt x="3796050" y="1856718"/>
                  <a:pt x="3791262" y="1857782"/>
                </a:cubicBezTo>
                <a:cubicBezTo>
                  <a:pt x="3786473" y="1858846"/>
                  <a:pt x="3780545" y="1859454"/>
                  <a:pt x="3773477" y="1859606"/>
                </a:cubicBezTo>
                <a:cubicBezTo>
                  <a:pt x="3775301" y="1856110"/>
                  <a:pt x="3777125" y="1853070"/>
                  <a:pt x="3778949" y="1850486"/>
                </a:cubicBezTo>
                <a:cubicBezTo>
                  <a:pt x="3780773" y="1847901"/>
                  <a:pt x="3782598" y="1844862"/>
                  <a:pt x="3784421" y="1841365"/>
                </a:cubicBezTo>
                <a:close/>
                <a:moveTo>
                  <a:pt x="3634850" y="1834069"/>
                </a:moveTo>
                <a:cubicBezTo>
                  <a:pt x="3636599" y="1834221"/>
                  <a:pt x="3637662" y="1834829"/>
                  <a:pt x="3638042" y="1835893"/>
                </a:cubicBezTo>
                <a:cubicBezTo>
                  <a:pt x="3638423" y="1836957"/>
                  <a:pt x="3638574" y="1837565"/>
                  <a:pt x="3638498" y="1837717"/>
                </a:cubicBezTo>
                <a:cubicBezTo>
                  <a:pt x="3637890" y="1841973"/>
                  <a:pt x="3635459" y="1844405"/>
                  <a:pt x="3631202" y="1845014"/>
                </a:cubicBezTo>
                <a:cubicBezTo>
                  <a:pt x="3629378" y="1846610"/>
                  <a:pt x="3627554" y="1847066"/>
                  <a:pt x="3625730" y="1846381"/>
                </a:cubicBezTo>
                <a:cubicBezTo>
                  <a:pt x="3623906" y="1845698"/>
                  <a:pt x="3622082" y="1845241"/>
                  <a:pt x="3620258" y="1845014"/>
                </a:cubicBezTo>
                <a:cubicBezTo>
                  <a:pt x="3620334" y="1844862"/>
                  <a:pt x="3620182" y="1844253"/>
                  <a:pt x="3619802" y="1843190"/>
                </a:cubicBezTo>
                <a:cubicBezTo>
                  <a:pt x="3619422" y="1842126"/>
                  <a:pt x="3618358" y="1841518"/>
                  <a:pt x="3616610" y="1841365"/>
                </a:cubicBezTo>
                <a:cubicBezTo>
                  <a:pt x="3624514" y="1837109"/>
                  <a:pt x="3630594" y="1834677"/>
                  <a:pt x="3634850" y="1834069"/>
                </a:cubicBezTo>
                <a:close/>
                <a:moveTo>
                  <a:pt x="3824550" y="1819477"/>
                </a:moveTo>
                <a:cubicBezTo>
                  <a:pt x="3831239" y="1822517"/>
                  <a:pt x="3839750" y="1823733"/>
                  <a:pt x="3850087" y="1823125"/>
                </a:cubicBezTo>
                <a:cubicBezTo>
                  <a:pt x="3844767" y="1826697"/>
                  <a:pt x="3839902" y="1829585"/>
                  <a:pt x="3835495" y="1831789"/>
                </a:cubicBezTo>
                <a:cubicBezTo>
                  <a:pt x="3831086" y="1833993"/>
                  <a:pt x="3826222" y="1835969"/>
                  <a:pt x="3820902" y="1837717"/>
                </a:cubicBezTo>
                <a:cubicBezTo>
                  <a:pt x="3822650" y="1834221"/>
                  <a:pt x="3823714" y="1831181"/>
                  <a:pt x="3824094" y="1828597"/>
                </a:cubicBezTo>
                <a:cubicBezTo>
                  <a:pt x="3824474" y="1826013"/>
                  <a:pt x="3824626" y="1822973"/>
                  <a:pt x="3824550" y="1819477"/>
                </a:cubicBezTo>
                <a:close/>
                <a:moveTo>
                  <a:pt x="3653091" y="1819477"/>
                </a:moveTo>
                <a:cubicBezTo>
                  <a:pt x="3663427" y="1818869"/>
                  <a:pt x="3668291" y="1827381"/>
                  <a:pt x="3667683" y="1845014"/>
                </a:cubicBezTo>
                <a:cubicBezTo>
                  <a:pt x="3660387" y="1837717"/>
                  <a:pt x="3653091" y="1830421"/>
                  <a:pt x="3645795" y="1823125"/>
                </a:cubicBezTo>
                <a:cubicBezTo>
                  <a:pt x="3645871" y="1822973"/>
                  <a:pt x="3646631" y="1822365"/>
                  <a:pt x="3648075" y="1821301"/>
                </a:cubicBezTo>
                <a:cubicBezTo>
                  <a:pt x="3649518" y="1820237"/>
                  <a:pt x="3651191" y="1819629"/>
                  <a:pt x="3653091" y="1819477"/>
                </a:cubicBezTo>
                <a:close/>
                <a:moveTo>
                  <a:pt x="3638498" y="1812181"/>
                </a:moveTo>
                <a:cubicBezTo>
                  <a:pt x="3638346" y="1814081"/>
                  <a:pt x="3637739" y="1815753"/>
                  <a:pt x="3636674" y="1817197"/>
                </a:cubicBezTo>
                <a:cubicBezTo>
                  <a:pt x="3635610" y="1818641"/>
                  <a:pt x="3635002" y="1819401"/>
                  <a:pt x="3634850" y="1819477"/>
                </a:cubicBezTo>
                <a:cubicBezTo>
                  <a:pt x="3629758" y="1819857"/>
                  <a:pt x="3626262" y="1821833"/>
                  <a:pt x="3624362" y="1825405"/>
                </a:cubicBezTo>
                <a:cubicBezTo>
                  <a:pt x="3622462" y="1828977"/>
                  <a:pt x="3619878" y="1831865"/>
                  <a:pt x="3616610" y="1834069"/>
                </a:cubicBezTo>
                <a:cubicBezTo>
                  <a:pt x="3612962" y="1834069"/>
                  <a:pt x="3609314" y="1834069"/>
                  <a:pt x="3605666" y="1834069"/>
                </a:cubicBezTo>
                <a:cubicBezTo>
                  <a:pt x="3603842" y="1833917"/>
                  <a:pt x="3602018" y="1833309"/>
                  <a:pt x="3600194" y="1832245"/>
                </a:cubicBezTo>
                <a:cubicBezTo>
                  <a:pt x="3598370" y="1831181"/>
                  <a:pt x="3596546" y="1830573"/>
                  <a:pt x="3594722" y="1830421"/>
                </a:cubicBezTo>
                <a:cubicBezTo>
                  <a:pt x="3594722" y="1830269"/>
                  <a:pt x="3594722" y="1829661"/>
                  <a:pt x="3594722" y="1828597"/>
                </a:cubicBezTo>
                <a:cubicBezTo>
                  <a:pt x="3594722" y="1827533"/>
                  <a:pt x="3594722" y="1826925"/>
                  <a:pt x="3594722" y="1826773"/>
                </a:cubicBezTo>
                <a:cubicBezTo>
                  <a:pt x="3605058" y="1830421"/>
                  <a:pt x="3613570" y="1826773"/>
                  <a:pt x="3620258" y="1815829"/>
                </a:cubicBezTo>
                <a:cubicBezTo>
                  <a:pt x="3620562" y="1814081"/>
                  <a:pt x="3622690" y="1813017"/>
                  <a:pt x="3626642" y="1812637"/>
                </a:cubicBezTo>
                <a:cubicBezTo>
                  <a:pt x="3630594" y="1812257"/>
                  <a:pt x="3634546" y="1812105"/>
                  <a:pt x="3638498" y="1812181"/>
                </a:cubicBezTo>
                <a:close/>
                <a:moveTo>
                  <a:pt x="3335708" y="1808533"/>
                </a:moveTo>
                <a:cubicBezTo>
                  <a:pt x="3356988" y="1815829"/>
                  <a:pt x="3376445" y="1823125"/>
                  <a:pt x="3394077" y="1830421"/>
                </a:cubicBezTo>
                <a:cubicBezTo>
                  <a:pt x="3391949" y="1835741"/>
                  <a:pt x="3388909" y="1838781"/>
                  <a:pt x="3384957" y="1839541"/>
                </a:cubicBezTo>
                <a:cubicBezTo>
                  <a:pt x="3381005" y="1840302"/>
                  <a:pt x="3377965" y="1839694"/>
                  <a:pt x="3375837" y="1837717"/>
                </a:cubicBezTo>
                <a:cubicBezTo>
                  <a:pt x="3370517" y="1832093"/>
                  <a:pt x="3365653" y="1828749"/>
                  <a:pt x="3361244" y="1827685"/>
                </a:cubicBezTo>
                <a:cubicBezTo>
                  <a:pt x="3356837" y="1826621"/>
                  <a:pt x="3351973" y="1828749"/>
                  <a:pt x="3346652" y="1834069"/>
                </a:cubicBezTo>
                <a:cubicBezTo>
                  <a:pt x="3346501" y="1834069"/>
                  <a:pt x="3345892" y="1834069"/>
                  <a:pt x="3344829" y="1834069"/>
                </a:cubicBezTo>
                <a:cubicBezTo>
                  <a:pt x="3343764" y="1834069"/>
                  <a:pt x="3343157" y="1834069"/>
                  <a:pt x="3343005" y="1834069"/>
                </a:cubicBezTo>
                <a:cubicBezTo>
                  <a:pt x="3342852" y="1834069"/>
                  <a:pt x="3342244" y="1834069"/>
                  <a:pt x="3341181" y="1834069"/>
                </a:cubicBezTo>
                <a:cubicBezTo>
                  <a:pt x="3340116" y="1834069"/>
                  <a:pt x="3339508" y="1834069"/>
                  <a:pt x="3339356" y="1834069"/>
                </a:cubicBezTo>
                <a:cubicBezTo>
                  <a:pt x="3339964" y="1827381"/>
                  <a:pt x="3338748" y="1818869"/>
                  <a:pt x="3335708" y="1808533"/>
                </a:cubicBezTo>
                <a:close/>
                <a:moveTo>
                  <a:pt x="3028814" y="1804429"/>
                </a:moveTo>
                <a:cubicBezTo>
                  <a:pt x="3027142" y="1809901"/>
                  <a:pt x="3025926" y="1815373"/>
                  <a:pt x="3025166" y="1820845"/>
                </a:cubicBezTo>
                <a:cubicBezTo>
                  <a:pt x="3024406" y="1826317"/>
                  <a:pt x="3023190" y="1831789"/>
                  <a:pt x="3021518" y="1837261"/>
                </a:cubicBezTo>
                <a:cubicBezTo>
                  <a:pt x="3023645" y="1839085"/>
                  <a:pt x="3026686" y="1840909"/>
                  <a:pt x="3030638" y="1842733"/>
                </a:cubicBezTo>
                <a:cubicBezTo>
                  <a:pt x="3034590" y="1844557"/>
                  <a:pt x="3037630" y="1846381"/>
                  <a:pt x="3039758" y="1848205"/>
                </a:cubicBezTo>
                <a:cubicBezTo>
                  <a:pt x="3043406" y="1844557"/>
                  <a:pt x="3047054" y="1840909"/>
                  <a:pt x="3050702" y="1837261"/>
                </a:cubicBezTo>
                <a:cubicBezTo>
                  <a:pt x="3054350" y="1836653"/>
                  <a:pt x="3057999" y="1834221"/>
                  <a:pt x="3061646" y="1829965"/>
                </a:cubicBezTo>
                <a:cubicBezTo>
                  <a:pt x="3061495" y="1828141"/>
                  <a:pt x="3060887" y="1826317"/>
                  <a:pt x="3059822" y="1824493"/>
                </a:cubicBezTo>
                <a:cubicBezTo>
                  <a:pt x="3058759" y="1822669"/>
                  <a:pt x="3058151" y="1820845"/>
                  <a:pt x="3057999" y="1819021"/>
                </a:cubicBezTo>
                <a:lnTo>
                  <a:pt x="3057999" y="1815829"/>
                </a:lnTo>
                <a:cubicBezTo>
                  <a:pt x="3057999" y="1813321"/>
                  <a:pt x="3057999" y="1811953"/>
                  <a:pt x="3057999" y="1811725"/>
                </a:cubicBezTo>
                <a:cubicBezTo>
                  <a:pt x="3053742" y="1807469"/>
                  <a:pt x="3047662" y="1805037"/>
                  <a:pt x="3039758" y="1804429"/>
                </a:cubicBezTo>
                <a:cubicBezTo>
                  <a:pt x="3039606" y="1808001"/>
                  <a:pt x="3038998" y="1810889"/>
                  <a:pt x="3037934" y="1813093"/>
                </a:cubicBezTo>
                <a:cubicBezTo>
                  <a:pt x="3036870" y="1815297"/>
                  <a:pt x="3036262" y="1817273"/>
                  <a:pt x="3036110" y="1819021"/>
                </a:cubicBezTo>
                <a:cubicBezTo>
                  <a:pt x="3033070" y="1815981"/>
                  <a:pt x="3031854" y="1811117"/>
                  <a:pt x="3032462" y="1804429"/>
                </a:cubicBezTo>
                <a:cubicBezTo>
                  <a:pt x="3033070" y="1804429"/>
                  <a:pt x="3031854" y="1804429"/>
                  <a:pt x="3028814" y="1804429"/>
                </a:cubicBezTo>
                <a:close/>
                <a:moveTo>
                  <a:pt x="3918944" y="1797589"/>
                </a:moveTo>
                <a:cubicBezTo>
                  <a:pt x="3922440" y="1799413"/>
                  <a:pt x="3926392" y="1801237"/>
                  <a:pt x="3930801" y="1803061"/>
                </a:cubicBezTo>
                <a:cubicBezTo>
                  <a:pt x="3935209" y="1804885"/>
                  <a:pt x="3940984" y="1806709"/>
                  <a:pt x="3948129" y="1808533"/>
                </a:cubicBezTo>
                <a:cubicBezTo>
                  <a:pt x="3940833" y="1811573"/>
                  <a:pt x="3933536" y="1816437"/>
                  <a:pt x="3926240" y="1823125"/>
                </a:cubicBezTo>
                <a:cubicBezTo>
                  <a:pt x="3921984" y="1812789"/>
                  <a:pt x="3919552" y="1804277"/>
                  <a:pt x="3918944" y="1797589"/>
                </a:cubicBezTo>
                <a:close/>
                <a:moveTo>
                  <a:pt x="3466583" y="1797589"/>
                </a:moveTo>
                <a:cubicBezTo>
                  <a:pt x="3477527" y="1804277"/>
                  <a:pt x="3477527" y="1809141"/>
                  <a:pt x="3466583" y="1812181"/>
                </a:cubicBezTo>
                <a:cubicBezTo>
                  <a:pt x="3462935" y="1812789"/>
                  <a:pt x="3459287" y="1815221"/>
                  <a:pt x="3455639" y="1819477"/>
                </a:cubicBezTo>
                <a:cubicBezTo>
                  <a:pt x="3459287" y="1821149"/>
                  <a:pt x="3462935" y="1822365"/>
                  <a:pt x="3466583" y="1823125"/>
                </a:cubicBezTo>
                <a:cubicBezTo>
                  <a:pt x="3470231" y="1823885"/>
                  <a:pt x="3473879" y="1825101"/>
                  <a:pt x="3477527" y="1826773"/>
                </a:cubicBezTo>
                <a:cubicBezTo>
                  <a:pt x="3477679" y="1828597"/>
                  <a:pt x="3478287" y="1830421"/>
                  <a:pt x="3479351" y="1832245"/>
                </a:cubicBezTo>
                <a:cubicBezTo>
                  <a:pt x="3480415" y="1834069"/>
                  <a:pt x="3481023" y="1835893"/>
                  <a:pt x="3481175" y="1837717"/>
                </a:cubicBezTo>
                <a:cubicBezTo>
                  <a:pt x="3474107" y="1836045"/>
                  <a:pt x="3468179" y="1834829"/>
                  <a:pt x="3463391" y="1834069"/>
                </a:cubicBezTo>
                <a:cubicBezTo>
                  <a:pt x="3458603" y="1833309"/>
                  <a:pt x="3453587" y="1832093"/>
                  <a:pt x="3448342" y="1830421"/>
                </a:cubicBezTo>
                <a:cubicBezTo>
                  <a:pt x="3444086" y="1829881"/>
                  <a:pt x="3441655" y="1827313"/>
                  <a:pt x="3441046" y="1822719"/>
                </a:cubicBezTo>
                <a:cubicBezTo>
                  <a:pt x="3440970" y="1820736"/>
                  <a:pt x="3441122" y="1818295"/>
                  <a:pt x="3441502" y="1815398"/>
                </a:cubicBezTo>
                <a:cubicBezTo>
                  <a:pt x="3441882" y="1812500"/>
                  <a:pt x="3442946" y="1810059"/>
                  <a:pt x="3444695" y="1808077"/>
                </a:cubicBezTo>
                <a:lnTo>
                  <a:pt x="3445151" y="1808427"/>
                </a:lnTo>
                <a:cubicBezTo>
                  <a:pt x="3452522" y="1804756"/>
                  <a:pt x="3459667" y="1801144"/>
                  <a:pt x="3466583" y="1797589"/>
                </a:cubicBezTo>
                <a:close/>
                <a:moveTo>
                  <a:pt x="3232199" y="1781345"/>
                </a:moveTo>
                <a:lnTo>
                  <a:pt x="3237210" y="1786492"/>
                </a:lnTo>
                <a:cubicBezTo>
                  <a:pt x="3240281" y="1786467"/>
                  <a:pt x="3241344" y="1786518"/>
                  <a:pt x="3240402" y="1786644"/>
                </a:cubicBezTo>
                <a:cubicBezTo>
                  <a:pt x="3238426" y="1784744"/>
                  <a:pt x="3235994" y="1783072"/>
                  <a:pt x="3233106" y="1781628"/>
                </a:cubicBezTo>
                <a:close/>
                <a:moveTo>
                  <a:pt x="3225810" y="1779348"/>
                </a:moveTo>
                <a:lnTo>
                  <a:pt x="3225344" y="1779600"/>
                </a:lnTo>
                <a:lnTo>
                  <a:pt x="3225965" y="1779397"/>
                </a:lnTo>
                <a:close/>
                <a:moveTo>
                  <a:pt x="3794910" y="1760987"/>
                </a:moveTo>
                <a:cubicBezTo>
                  <a:pt x="3789666" y="1764485"/>
                  <a:pt x="3784649" y="1767527"/>
                  <a:pt x="3779861" y="1770113"/>
                </a:cubicBezTo>
                <a:cubicBezTo>
                  <a:pt x="3775073" y="1772698"/>
                  <a:pt x="3769145" y="1775740"/>
                  <a:pt x="3762077" y="1779239"/>
                </a:cubicBezTo>
                <a:cubicBezTo>
                  <a:pt x="3769221" y="1779170"/>
                  <a:pt x="3774997" y="1779307"/>
                  <a:pt x="3779406" y="1779651"/>
                </a:cubicBezTo>
                <a:cubicBezTo>
                  <a:pt x="3783814" y="1779995"/>
                  <a:pt x="3787766" y="1780958"/>
                  <a:pt x="3791262" y="1782540"/>
                </a:cubicBezTo>
                <a:lnTo>
                  <a:pt x="3791262" y="1782889"/>
                </a:lnTo>
                <a:cubicBezTo>
                  <a:pt x="3791414" y="1781064"/>
                  <a:pt x="3792022" y="1778326"/>
                  <a:pt x="3793086" y="1774676"/>
                </a:cubicBezTo>
                <a:cubicBezTo>
                  <a:pt x="3794149" y="1771025"/>
                  <a:pt x="3794758" y="1766463"/>
                  <a:pt x="3794910" y="1760987"/>
                </a:cubicBezTo>
                <a:close/>
                <a:moveTo>
                  <a:pt x="12528846" y="1592270"/>
                </a:moveTo>
                <a:cubicBezTo>
                  <a:pt x="12523147" y="1593410"/>
                  <a:pt x="12520525" y="1599681"/>
                  <a:pt x="12520981" y="1611081"/>
                </a:cubicBezTo>
                <a:cubicBezTo>
                  <a:pt x="12522653" y="1612905"/>
                  <a:pt x="12523869" y="1614729"/>
                  <a:pt x="12524628" y="1616553"/>
                </a:cubicBezTo>
                <a:cubicBezTo>
                  <a:pt x="12525388" y="1618377"/>
                  <a:pt x="12526605" y="1620201"/>
                  <a:pt x="12528277" y="1622025"/>
                </a:cubicBezTo>
                <a:cubicBezTo>
                  <a:pt x="12532001" y="1618529"/>
                  <a:pt x="12535497" y="1615489"/>
                  <a:pt x="12538764" y="1612905"/>
                </a:cubicBezTo>
                <a:cubicBezTo>
                  <a:pt x="12542033" y="1610321"/>
                  <a:pt x="12544618" y="1607281"/>
                  <a:pt x="12546517" y="1603785"/>
                </a:cubicBezTo>
                <a:cubicBezTo>
                  <a:pt x="12546288" y="1603329"/>
                  <a:pt x="12544921" y="1601505"/>
                  <a:pt x="12542413" y="1598313"/>
                </a:cubicBezTo>
                <a:cubicBezTo>
                  <a:pt x="12539905" y="1595120"/>
                  <a:pt x="12537625" y="1593296"/>
                  <a:pt x="12535573" y="1592840"/>
                </a:cubicBezTo>
                <a:cubicBezTo>
                  <a:pt x="12532989" y="1592080"/>
                  <a:pt x="12530747" y="1591890"/>
                  <a:pt x="12528846" y="1592270"/>
                </a:cubicBezTo>
                <a:close/>
                <a:moveTo>
                  <a:pt x="12247375" y="1516231"/>
                </a:moveTo>
                <a:cubicBezTo>
                  <a:pt x="12245475" y="1516383"/>
                  <a:pt x="12242891" y="1516991"/>
                  <a:pt x="12239622" y="1518055"/>
                </a:cubicBezTo>
                <a:cubicBezTo>
                  <a:pt x="12236355" y="1519119"/>
                  <a:pt x="12232859" y="1519727"/>
                  <a:pt x="12229134" y="1519879"/>
                </a:cubicBezTo>
                <a:cubicBezTo>
                  <a:pt x="12234378" y="1523527"/>
                  <a:pt x="12239394" y="1527175"/>
                  <a:pt x="12244182" y="1530823"/>
                </a:cubicBezTo>
                <a:cubicBezTo>
                  <a:pt x="12248970" y="1534471"/>
                  <a:pt x="12254899" y="1538119"/>
                  <a:pt x="12261967" y="1541767"/>
                </a:cubicBezTo>
                <a:cubicBezTo>
                  <a:pt x="12262120" y="1541539"/>
                  <a:pt x="12262727" y="1540171"/>
                  <a:pt x="12263792" y="1537663"/>
                </a:cubicBezTo>
                <a:cubicBezTo>
                  <a:pt x="12264856" y="1535155"/>
                  <a:pt x="12265462" y="1532875"/>
                  <a:pt x="12265615" y="1530823"/>
                </a:cubicBezTo>
                <a:cubicBezTo>
                  <a:pt x="12262120" y="1528847"/>
                  <a:pt x="12259079" y="1526415"/>
                  <a:pt x="12256494" y="1523527"/>
                </a:cubicBezTo>
                <a:cubicBezTo>
                  <a:pt x="12253911" y="1520639"/>
                  <a:pt x="12250870" y="1518207"/>
                  <a:pt x="12247375" y="1516231"/>
                </a:cubicBezTo>
                <a:close/>
                <a:moveTo>
                  <a:pt x="12667203" y="1499701"/>
                </a:moveTo>
                <a:cubicBezTo>
                  <a:pt x="12665807" y="1499701"/>
                  <a:pt x="12664338" y="1500042"/>
                  <a:pt x="12662800" y="1500726"/>
                </a:cubicBezTo>
                <a:cubicBezTo>
                  <a:pt x="12656643" y="1503463"/>
                  <a:pt x="12650715" y="1506198"/>
                  <a:pt x="12645015" y="1508935"/>
                </a:cubicBezTo>
                <a:cubicBezTo>
                  <a:pt x="12643343" y="1509087"/>
                  <a:pt x="12642127" y="1510607"/>
                  <a:pt x="12641366" y="1513495"/>
                </a:cubicBezTo>
                <a:cubicBezTo>
                  <a:pt x="12640607" y="1516383"/>
                  <a:pt x="12639391" y="1519727"/>
                  <a:pt x="12637719" y="1523527"/>
                </a:cubicBezTo>
                <a:cubicBezTo>
                  <a:pt x="12651019" y="1517903"/>
                  <a:pt x="12659076" y="1519119"/>
                  <a:pt x="12661887" y="1527175"/>
                </a:cubicBezTo>
                <a:cubicBezTo>
                  <a:pt x="12664699" y="1535231"/>
                  <a:pt x="12670019" y="1540095"/>
                  <a:pt x="12677848" y="1541767"/>
                </a:cubicBezTo>
                <a:cubicBezTo>
                  <a:pt x="12677848" y="1530823"/>
                  <a:pt x="12677848" y="1519879"/>
                  <a:pt x="12677848" y="1508935"/>
                </a:cubicBezTo>
                <a:cubicBezTo>
                  <a:pt x="12674940" y="1502779"/>
                  <a:pt x="12671392" y="1499701"/>
                  <a:pt x="12667203" y="1499701"/>
                </a:cubicBezTo>
                <a:close/>
                <a:moveTo>
                  <a:pt x="12680584" y="1425941"/>
                </a:moveTo>
                <a:cubicBezTo>
                  <a:pt x="12678000" y="1427005"/>
                  <a:pt x="12675871" y="1430349"/>
                  <a:pt x="12674199" y="1435973"/>
                </a:cubicBezTo>
                <a:cubicBezTo>
                  <a:pt x="12666295" y="1453605"/>
                  <a:pt x="12671160" y="1462118"/>
                  <a:pt x="12688791" y="1461510"/>
                </a:cubicBezTo>
                <a:cubicBezTo>
                  <a:pt x="12693048" y="1461510"/>
                  <a:pt x="12695479" y="1461510"/>
                  <a:pt x="12696089" y="1461510"/>
                </a:cubicBezTo>
                <a:cubicBezTo>
                  <a:pt x="12696697" y="1457253"/>
                  <a:pt x="12695479" y="1454822"/>
                  <a:pt x="12692440" y="1454214"/>
                </a:cubicBezTo>
                <a:cubicBezTo>
                  <a:pt x="12692440" y="1451174"/>
                  <a:pt x="12688791" y="1449957"/>
                  <a:pt x="12681495" y="1450566"/>
                </a:cubicBezTo>
                <a:cubicBezTo>
                  <a:pt x="12686664" y="1446993"/>
                  <a:pt x="12690919" y="1444105"/>
                  <a:pt x="12694264" y="1441901"/>
                </a:cubicBezTo>
                <a:cubicBezTo>
                  <a:pt x="12697608" y="1439697"/>
                  <a:pt x="12701864" y="1437721"/>
                  <a:pt x="12707032" y="1435973"/>
                </a:cubicBezTo>
                <a:cubicBezTo>
                  <a:pt x="12700344" y="1436581"/>
                  <a:pt x="12695479" y="1435365"/>
                  <a:pt x="12692440" y="1432325"/>
                </a:cubicBezTo>
                <a:cubicBezTo>
                  <a:pt x="12687120" y="1427005"/>
                  <a:pt x="12683167" y="1424877"/>
                  <a:pt x="12680584" y="1425941"/>
                </a:cubicBezTo>
                <a:close/>
                <a:moveTo>
                  <a:pt x="12123340" y="1417733"/>
                </a:moveTo>
                <a:cubicBezTo>
                  <a:pt x="12119237" y="1427613"/>
                  <a:pt x="12121060" y="1433389"/>
                  <a:pt x="12128813" y="1435061"/>
                </a:cubicBezTo>
                <a:cubicBezTo>
                  <a:pt x="12136565" y="1436733"/>
                  <a:pt x="12142036" y="1440685"/>
                  <a:pt x="12145229" y="1446917"/>
                </a:cubicBezTo>
                <a:cubicBezTo>
                  <a:pt x="12145837" y="1436581"/>
                  <a:pt x="12148268" y="1428069"/>
                  <a:pt x="12152525" y="1421381"/>
                </a:cubicBezTo>
                <a:cubicBezTo>
                  <a:pt x="12140972" y="1418341"/>
                  <a:pt x="12131245" y="1417125"/>
                  <a:pt x="12123340" y="1417733"/>
                </a:cubicBezTo>
                <a:close/>
                <a:moveTo>
                  <a:pt x="12181709" y="1414085"/>
                </a:moveTo>
                <a:cubicBezTo>
                  <a:pt x="12177453" y="1417125"/>
                  <a:pt x="12171374" y="1418341"/>
                  <a:pt x="12163469" y="1417733"/>
                </a:cubicBezTo>
                <a:cubicBezTo>
                  <a:pt x="12164077" y="1421381"/>
                  <a:pt x="12166509" y="1425029"/>
                  <a:pt x="12170765" y="1428677"/>
                </a:cubicBezTo>
                <a:cubicBezTo>
                  <a:pt x="12167270" y="1430349"/>
                  <a:pt x="12164229" y="1431565"/>
                  <a:pt x="12161646" y="1432325"/>
                </a:cubicBezTo>
                <a:cubicBezTo>
                  <a:pt x="12159061" y="1433085"/>
                  <a:pt x="12156020" y="1434301"/>
                  <a:pt x="12152525" y="1435973"/>
                </a:cubicBezTo>
                <a:cubicBezTo>
                  <a:pt x="12159821" y="1439013"/>
                  <a:pt x="12163469" y="1440229"/>
                  <a:pt x="12163469" y="1439621"/>
                </a:cubicBezTo>
                <a:cubicBezTo>
                  <a:pt x="12167117" y="1439621"/>
                  <a:pt x="12170765" y="1439621"/>
                  <a:pt x="12174413" y="1439621"/>
                </a:cubicBezTo>
                <a:cubicBezTo>
                  <a:pt x="12172665" y="1439773"/>
                  <a:pt x="12171602" y="1440381"/>
                  <a:pt x="12171222" y="1441445"/>
                </a:cubicBezTo>
                <a:cubicBezTo>
                  <a:pt x="12170840" y="1442509"/>
                  <a:pt x="12170689" y="1443117"/>
                  <a:pt x="12170765" y="1443269"/>
                </a:cubicBezTo>
                <a:cubicBezTo>
                  <a:pt x="12175021" y="1447525"/>
                  <a:pt x="12181101" y="1453605"/>
                  <a:pt x="12189006" y="1461510"/>
                </a:cubicBezTo>
                <a:cubicBezTo>
                  <a:pt x="12187257" y="1456190"/>
                  <a:pt x="12186194" y="1452238"/>
                  <a:pt x="12185814" y="1449653"/>
                </a:cubicBezTo>
                <a:cubicBezTo>
                  <a:pt x="12185434" y="1447070"/>
                  <a:pt x="12185281" y="1444941"/>
                  <a:pt x="12185357" y="1443269"/>
                </a:cubicBezTo>
                <a:cubicBezTo>
                  <a:pt x="12183609" y="1437949"/>
                  <a:pt x="12182545" y="1433085"/>
                  <a:pt x="12182165" y="1428677"/>
                </a:cubicBezTo>
                <a:cubicBezTo>
                  <a:pt x="12181785" y="1424269"/>
                  <a:pt x="12181634" y="1419405"/>
                  <a:pt x="12181709" y="1414085"/>
                </a:cubicBezTo>
                <a:close/>
                <a:moveTo>
                  <a:pt x="12105100" y="1410437"/>
                </a:moveTo>
                <a:cubicBezTo>
                  <a:pt x="12093852" y="1416365"/>
                  <a:pt x="12085339" y="1424573"/>
                  <a:pt x="12079563" y="1435061"/>
                </a:cubicBezTo>
                <a:cubicBezTo>
                  <a:pt x="12073787" y="1445549"/>
                  <a:pt x="12072571" y="1455581"/>
                  <a:pt x="12075915" y="1465158"/>
                </a:cubicBezTo>
                <a:cubicBezTo>
                  <a:pt x="12081768" y="1463638"/>
                  <a:pt x="12086479" y="1463942"/>
                  <a:pt x="12090051" y="1466070"/>
                </a:cubicBezTo>
                <a:cubicBezTo>
                  <a:pt x="12093624" y="1468198"/>
                  <a:pt x="12093775" y="1470326"/>
                  <a:pt x="12090508" y="1472454"/>
                </a:cubicBezTo>
                <a:cubicBezTo>
                  <a:pt x="12086251" y="1475494"/>
                  <a:pt x="12080171" y="1476710"/>
                  <a:pt x="12072267" y="1476102"/>
                </a:cubicBezTo>
                <a:cubicBezTo>
                  <a:pt x="12072267" y="1479142"/>
                  <a:pt x="12072267" y="1484006"/>
                  <a:pt x="12072267" y="1490694"/>
                </a:cubicBezTo>
                <a:cubicBezTo>
                  <a:pt x="12076067" y="1490770"/>
                  <a:pt x="12079411" y="1490618"/>
                  <a:pt x="12082299" y="1490238"/>
                </a:cubicBezTo>
                <a:cubicBezTo>
                  <a:pt x="12085187" y="1489858"/>
                  <a:pt x="12086707" y="1488794"/>
                  <a:pt x="12086859" y="1487046"/>
                </a:cubicBezTo>
                <a:cubicBezTo>
                  <a:pt x="12090508" y="1481878"/>
                  <a:pt x="12094156" y="1479446"/>
                  <a:pt x="12097804" y="1479750"/>
                </a:cubicBezTo>
                <a:cubicBezTo>
                  <a:pt x="12101452" y="1480054"/>
                  <a:pt x="12105100" y="1481270"/>
                  <a:pt x="12108748" y="1483398"/>
                </a:cubicBezTo>
                <a:cubicBezTo>
                  <a:pt x="12113991" y="1487046"/>
                  <a:pt x="12118096" y="1488870"/>
                  <a:pt x="12121060" y="1488870"/>
                </a:cubicBezTo>
                <a:cubicBezTo>
                  <a:pt x="12124025" y="1488870"/>
                  <a:pt x="12127216" y="1487046"/>
                  <a:pt x="12130636" y="1483398"/>
                </a:cubicBezTo>
                <a:cubicBezTo>
                  <a:pt x="12132612" y="1483322"/>
                  <a:pt x="12135044" y="1483474"/>
                  <a:pt x="12137933" y="1483854"/>
                </a:cubicBezTo>
                <a:cubicBezTo>
                  <a:pt x="12140821" y="1484234"/>
                  <a:pt x="12143253" y="1485298"/>
                  <a:pt x="12145229" y="1487046"/>
                </a:cubicBezTo>
                <a:cubicBezTo>
                  <a:pt x="12148268" y="1491302"/>
                  <a:pt x="12149485" y="1493734"/>
                  <a:pt x="12148877" y="1494342"/>
                </a:cubicBezTo>
                <a:cubicBezTo>
                  <a:pt x="12155945" y="1497914"/>
                  <a:pt x="12161873" y="1500803"/>
                  <a:pt x="12166662" y="1503007"/>
                </a:cubicBezTo>
                <a:cubicBezTo>
                  <a:pt x="12171450" y="1505211"/>
                  <a:pt x="12176466" y="1507186"/>
                  <a:pt x="12181709" y="1508935"/>
                </a:cubicBezTo>
                <a:cubicBezTo>
                  <a:pt x="12182318" y="1502247"/>
                  <a:pt x="12181101" y="1493734"/>
                  <a:pt x="12178061" y="1483398"/>
                </a:cubicBezTo>
                <a:cubicBezTo>
                  <a:pt x="12176085" y="1482866"/>
                  <a:pt x="12173653" y="1481194"/>
                  <a:pt x="12170765" y="1478382"/>
                </a:cubicBezTo>
                <a:cubicBezTo>
                  <a:pt x="12167877" y="1475570"/>
                  <a:pt x="12165445" y="1474810"/>
                  <a:pt x="12163469" y="1476102"/>
                </a:cubicBezTo>
                <a:cubicBezTo>
                  <a:pt x="12156476" y="1477470"/>
                  <a:pt x="12151309" y="1476558"/>
                  <a:pt x="12147965" y="1473366"/>
                </a:cubicBezTo>
                <a:cubicBezTo>
                  <a:pt x="12144620" y="1470174"/>
                  <a:pt x="12141277" y="1467438"/>
                  <a:pt x="12137933" y="1465158"/>
                </a:cubicBezTo>
                <a:cubicBezTo>
                  <a:pt x="12136261" y="1463258"/>
                  <a:pt x="12135044" y="1461586"/>
                  <a:pt x="12134284" y="1460142"/>
                </a:cubicBezTo>
                <a:cubicBezTo>
                  <a:pt x="12133525" y="1458698"/>
                  <a:pt x="12132308" y="1457937"/>
                  <a:pt x="12130636" y="1457862"/>
                </a:cubicBezTo>
                <a:cubicBezTo>
                  <a:pt x="12116044" y="1457253"/>
                  <a:pt x="12108748" y="1447525"/>
                  <a:pt x="12108748" y="1428677"/>
                </a:cubicBezTo>
                <a:cubicBezTo>
                  <a:pt x="12108595" y="1426777"/>
                  <a:pt x="12107988" y="1424193"/>
                  <a:pt x="12106923" y="1420925"/>
                </a:cubicBezTo>
                <a:cubicBezTo>
                  <a:pt x="12105859" y="1417657"/>
                  <a:pt x="12105252" y="1414161"/>
                  <a:pt x="12105100" y="1410437"/>
                </a:cubicBezTo>
                <a:close/>
                <a:moveTo>
                  <a:pt x="11962825" y="1406789"/>
                </a:moveTo>
                <a:cubicBezTo>
                  <a:pt x="11964802" y="1412109"/>
                  <a:pt x="11967233" y="1416973"/>
                  <a:pt x="11970121" y="1421381"/>
                </a:cubicBezTo>
                <a:cubicBezTo>
                  <a:pt x="11973009" y="1425789"/>
                  <a:pt x="11975441" y="1430653"/>
                  <a:pt x="11977417" y="1435973"/>
                </a:cubicBezTo>
                <a:cubicBezTo>
                  <a:pt x="11980989" y="1428829"/>
                  <a:pt x="11983877" y="1423053"/>
                  <a:pt x="11986082" y="1418645"/>
                </a:cubicBezTo>
                <a:cubicBezTo>
                  <a:pt x="11988285" y="1414237"/>
                  <a:pt x="11990261" y="1410285"/>
                  <a:pt x="11992009" y="1406789"/>
                </a:cubicBezTo>
                <a:cubicBezTo>
                  <a:pt x="11984105" y="1406789"/>
                  <a:pt x="11974378" y="1406789"/>
                  <a:pt x="11962825" y="1406789"/>
                </a:cubicBezTo>
                <a:close/>
                <a:moveTo>
                  <a:pt x="12008426" y="1405877"/>
                </a:moveTo>
                <a:cubicBezTo>
                  <a:pt x="12005842" y="1405877"/>
                  <a:pt x="12002802" y="1408613"/>
                  <a:pt x="11999305" y="1414085"/>
                </a:cubicBezTo>
                <a:cubicBezTo>
                  <a:pt x="11999458" y="1414085"/>
                  <a:pt x="12000066" y="1414085"/>
                  <a:pt x="12001130" y="1414085"/>
                </a:cubicBezTo>
                <a:cubicBezTo>
                  <a:pt x="12002194" y="1414085"/>
                  <a:pt x="12002802" y="1414085"/>
                  <a:pt x="12002954" y="1414085"/>
                </a:cubicBezTo>
                <a:cubicBezTo>
                  <a:pt x="12002346" y="1418341"/>
                  <a:pt x="11999914" y="1420773"/>
                  <a:pt x="11995658" y="1421381"/>
                </a:cubicBezTo>
                <a:cubicBezTo>
                  <a:pt x="12005993" y="1424421"/>
                  <a:pt x="12014506" y="1425637"/>
                  <a:pt x="12021194" y="1425029"/>
                </a:cubicBezTo>
                <a:cubicBezTo>
                  <a:pt x="12021194" y="1424877"/>
                  <a:pt x="12021194" y="1424269"/>
                  <a:pt x="12021194" y="1423205"/>
                </a:cubicBezTo>
                <a:cubicBezTo>
                  <a:pt x="12021194" y="1422141"/>
                  <a:pt x="12021194" y="1421533"/>
                  <a:pt x="12021194" y="1421381"/>
                </a:cubicBezTo>
                <a:cubicBezTo>
                  <a:pt x="12019523" y="1421305"/>
                  <a:pt x="12018305" y="1420545"/>
                  <a:pt x="12017546" y="1419101"/>
                </a:cubicBezTo>
                <a:cubicBezTo>
                  <a:pt x="12016786" y="1417657"/>
                  <a:pt x="12015570" y="1415985"/>
                  <a:pt x="12013898" y="1414085"/>
                </a:cubicBezTo>
                <a:cubicBezTo>
                  <a:pt x="12014050" y="1414085"/>
                  <a:pt x="12014658" y="1414085"/>
                  <a:pt x="12015722" y="1414085"/>
                </a:cubicBezTo>
                <a:cubicBezTo>
                  <a:pt x="12016786" y="1414085"/>
                  <a:pt x="12017394" y="1414085"/>
                  <a:pt x="12017546" y="1414085"/>
                </a:cubicBezTo>
                <a:cubicBezTo>
                  <a:pt x="12014050" y="1408613"/>
                  <a:pt x="12011009" y="1405877"/>
                  <a:pt x="12008426" y="1405877"/>
                </a:cubicBezTo>
                <a:close/>
                <a:moveTo>
                  <a:pt x="12269294" y="1403590"/>
                </a:moveTo>
                <a:cubicBezTo>
                  <a:pt x="12271118" y="1403743"/>
                  <a:pt x="12272945" y="1404351"/>
                  <a:pt x="12274770" y="1405416"/>
                </a:cubicBezTo>
                <a:cubicBezTo>
                  <a:pt x="12276596" y="1406481"/>
                  <a:pt x="12278422" y="1407089"/>
                  <a:pt x="12280248" y="1407241"/>
                </a:cubicBezTo>
                <a:cubicBezTo>
                  <a:pt x="12285801" y="1408991"/>
                  <a:pt x="12292039" y="1410056"/>
                  <a:pt x="12298960" y="1410436"/>
                </a:cubicBezTo>
                <a:cubicBezTo>
                  <a:pt x="12305883" y="1410816"/>
                  <a:pt x="12313034" y="1410969"/>
                  <a:pt x="12320413" y="1410893"/>
                </a:cubicBezTo>
                <a:cubicBezTo>
                  <a:pt x="12322163" y="1412553"/>
                  <a:pt x="12324140" y="1412854"/>
                  <a:pt x="12326346" y="1411794"/>
                </a:cubicBezTo>
                <a:cubicBezTo>
                  <a:pt x="12328553" y="1410735"/>
                  <a:pt x="12331443" y="1409217"/>
                  <a:pt x="12335019" y="1407241"/>
                </a:cubicBezTo>
                <a:cubicBezTo>
                  <a:pt x="12331443" y="1410726"/>
                  <a:pt x="12328553" y="1413753"/>
                  <a:pt x="12326346" y="1416321"/>
                </a:cubicBezTo>
                <a:cubicBezTo>
                  <a:pt x="12324140" y="1418889"/>
                  <a:pt x="12322163" y="1421908"/>
                  <a:pt x="12320413" y="1425378"/>
                </a:cubicBezTo>
                <a:cubicBezTo>
                  <a:pt x="12318587" y="1425604"/>
                  <a:pt x="12316762" y="1426057"/>
                  <a:pt x="12314935" y="1426736"/>
                </a:cubicBezTo>
                <a:cubicBezTo>
                  <a:pt x="12313111" y="1427415"/>
                  <a:pt x="12311284" y="1426962"/>
                  <a:pt x="12309459" y="1425378"/>
                </a:cubicBezTo>
                <a:cubicBezTo>
                  <a:pt x="12302308" y="1423492"/>
                  <a:pt x="12295614" y="1420926"/>
                  <a:pt x="12289376" y="1417679"/>
                </a:cubicBezTo>
                <a:cubicBezTo>
                  <a:pt x="12283138" y="1414432"/>
                  <a:pt x="12276443" y="1410953"/>
                  <a:pt x="12269294" y="1407241"/>
                </a:cubicBezTo>
                <a:cubicBezTo>
                  <a:pt x="12269294" y="1407089"/>
                  <a:pt x="12269294" y="1406481"/>
                  <a:pt x="12269294" y="1405416"/>
                </a:cubicBezTo>
                <a:cubicBezTo>
                  <a:pt x="12269294" y="1404351"/>
                  <a:pt x="12269294" y="1403743"/>
                  <a:pt x="12269294" y="1403590"/>
                </a:cubicBezTo>
                <a:close/>
                <a:moveTo>
                  <a:pt x="12801882" y="1399492"/>
                </a:moveTo>
                <a:cubicBezTo>
                  <a:pt x="12802034" y="1405117"/>
                  <a:pt x="12800818" y="1410285"/>
                  <a:pt x="12798235" y="1414997"/>
                </a:cubicBezTo>
                <a:cubicBezTo>
                  <a:pt x="12795650" y="1419709"/>
                  <a:pt x="12790785" y="1423053"/>
                  <a:pt x="12783641" y="1425029"/>
                </a:cubicBezTo>
                <a:cubicBezTo>
                  <a:pt x="12777789" y="1425029"/>
                  <a:pt x="12772165" y="1426853"/>
                  <a:pt x="12766769" y="1430501"/>
                </a:cubicBezTo>
                <a:cubicBezTo>
                  <a:pt x="12761373" y="1434149"/>
                  <a:pt x="12758486" y="1439621"/>
                  <a:pt x="12758106" y="1446917"/>
                </a:cubicBezTo>
                <a:cubicBezTo>
                  <a:pt x="12757878" y="1448741"/>
                  <a:pt x="12756509" y="1450566"/>
                  <a:pt x="12754001" y="1452390"/>
                </a:cubicBezTo>
                <a:cubicBezTo>
                  <a:pt x="12751493" y="1454214"/>
                  <a:pt x="12749213" y="1456038"/>
                  <a:pt x="12747161" y="1457862"/>
                </a:cubicBezTo>
                <a:cubicBezTo>
                  <a:pt x="12745184" y="1459382"/>
                  <a:pt x="12742753" y="1459990"/>
                  <a:pt x="12739865" y="1459686"/>
                </a:cubicBezTo>
                <a:cubicBezTo>
                  <a:pt x="12736977" y="1459382"/>
                  <a:pt x="12734545" y="1459990"/>
                  <a:pt x="12732569" y="1461510"/>
                </a:cubicBezTo>
                <a:cubicBezTo>
                  <a:pt x="12739865" y="1467286"/>
                  <a:pt x="12742601" y="1473974"/>
                  <a:pt x="12740776" y="1481574"/>
                </a:cubicBezTo>
                <a:cubicBezTo>
                  <a:pt x="12738953" y="1489174"/>
                  <a:pt x="12732569" y="1495862"/>
                  <a:pt x="12721624" y="1501639"/>
                </a:cubicBezTo>
                <a:cubicBezTo>
                  <a:pt x="12725881" y="1505287"/>
                  <a:pt x="12728312" y="1508935"/>
                  <a:pt x="12728920" y="1512583"/>
                </a:cubicBezTo>
                <a:cubicBezTo>
                  <a:pt x="12730972" y="1510531"/>
                  <a:pt x="12733253" y="1508251"/>
                  <a:pt x="12735761" y="1505743"/>
                </a:cubicBezTo>
                <a:cubicBezTo>
                  <a:pt x="12738269" y="1503235"/>
                  <a:pt x="12739637" y="1501866"/>
                  <a:pt x="12739865" y="1501639"/>
                </a:cubicBezTo>
                <a:cubicBezTo>
                  <a:pt x="12748302" y="1502931"/>
                  <a:pt x="12753318" y="1501258"/>
                  <a:pt x="12754913" y="1496622"/>
                </a:cubicBezTo>
                <a:cubicBezTo>
                  <a:pt x="12756509" y="1491986"/>
                  <a:pt x="12758789" y="1487578"/>
                  <a:pt x="12761753" y="1483398"/>
                </a:cubicBezTo>
                <a:cubicBezTo>
                  <a:pt x="12769049" y="1464550"/>
                  <a:pt x="12779994" y="1447525"/>
                  <a:pt x="12794586" y="1432325"/>
                </a:cubicBezTo>
                <a:cubicBezTo>
                  <a:pt x="12798082" y="1427005"/>
                  <a:pt x="12802034" y="1422141"/>
                  <a:pt x="12806442" y="1417733"/>
                </a:cubicBezTo>
                <a:cubicBezTo>
                  <a:pt x="12810850" y="1413325"/>
                  <a:pt x="12816627" y="1408461"/>
                  <a:pt x="12823770" y="1403141"/>
                </a:cubicBezTo>
                <a:cubicBezTo>
                  <a:pt x="12812827" y="1400101"/>
                  <a:pt x="12805531" y="1398884"/>
                  <a:pt x="12801882" y="1399492"/>
                </a:cubicBezTo>
                <a:close/>
                <a:moveTo>
                  <a:pt x="12630423" y="1388548"/>
                </a:moveTo>
                <a:cubicBezTo>
                  <a:pt x="12623127" y="1395844"/>
                  <a:pt x="12615831" y="1403141"/>
                  <a:pt x="12608535" y="1410437"/>
                </a:cubicBezTo>
                <a:cubicBezTo>
                  <a:pt x="12604278" y="1417125"/>
                  <a:pt x="12598198" y="1421989"/>
                  <a:pt x="12590294" y="1425029"/>
                </a:cubicBezTo>
                <a:cubicBezTo>
                  <a:pt x="12579958" y="1432933"/>
                  <a:pt x="12571445" y="1431717"/>
                  <a:pt x="12564757" y="1421381"/>
                </a:cubicBezTo>
                <a:cubicBezTo>
                  <a:pt x="12568558" y="1417657"/>
                  <a:pt x="12572813" y="1414161"/>
                  <a:pt x="12577526" y="1410893"/>
                </a:cubicBezTo>
                <a:cubicBezTo>
                  <a:pt x="12582238" y="1407625"/>
                  <a:pt x="12586493" y="1405040"/>
                  <a:pt x="12590294" y="1403141"/>
                </a:cubicBezTo>
                <a:cubicBezTo>
                  <a:pt x="12588317" y="1401392"/>
                  <a:pt x="12585886" y="1400328"/>
                  <a:pt x="12582998" y="1399949"/>
                </a:cubicBezTo>
                <a:cubicBezTo>
                  <a:pt x="12580110" y="1399568"/>
                  <a:pt x="12577678" y="1399416"/>
                  <a:pt x="12575702" y="1399492"/>
                </a:cubicBezTo>
                <a:cubicBezTo>
                  <a:pt x="12573725" y="1399416"/>
                  <a:pt x="12571294" y="1399568"/>
                  <a:pt x="12568406" y="1399949"/>
                </a:cubicBezTo>
                <a:cubicBezTo>
                  <a:pt x="12565517" y="1400328"/>
                  <a:pt x="12563085" y="1401392"/>
                  <a:pt x="12561110" y="1403141"/>
                </a:cubicBezTo>
                <a:cubicBezTo>
                  <a:pt x="12557537" y="1408765"/>
                  <a:pt x="12554649" y="1414845"/>
                  <a:pt x="12552445" y="1421381"/>
                </a:cubicBezTo>
                <a:cubicBezTo>
                  <a:pt x="12550240" y="1427917"/>
                  <a:pt x="12548265" y="1433997"/>
                  <a:pt x="12546517" y="1439621"/>
                </a:cubicBezTo>
                <a:cubicBezTo>
                  <a:pt x="12550013" y="1441445"/>
                  <a:pt x="12553053" y="1443269"/>
                  <a:pt x="12555637" y="1445093"/>
                </a:cubicBezTo>
                <a:cubicBezTo>
                  <a:pt x="12558221" y="1446917"/>
                  <a:pt x="12561262" y="1448741"/>
                  <a:pt x="12564757" y="1450566"/>
                </a:cubicBezTo>
                <a:cubicBezTo>
                  <a:pt x="12567798" y="1449957"/>
                  <a:pt x="12572661" y="1447525"/>
                  <a:pt x="12579349" y="1443269"/>
                </a:cubicBezTo>
                <a:cubicBezTo>
                  <a:pt x="12577602" y="1448513"/>
                  <a:pt x="12576538" y="1452617"/>
                  <a:pt x="12576157" y="1455581"/>
                </a:cubicBezTo>
                <a:cubicBezTo>
                  <a:pt x="12575777" y="1458546"/>
                  <a:pt x="12575626" y="1461738"/>
                  <a:pt x="12575702" y="1465158"/>
                </a:cubicBezTo>
                <a:cubicBezTo>
                  <a:pt x="12582390" y="1465158"/>
                  <a:pt x="12590902" y="1465158"/>
                  <a:pt x="12601239" y="1465158"/>
                </a:cubicBezTo>
                <a:cubicBezTo>
                  <a:pt x="12609143" y="1446917"/>
                  <a:pt x="12622519" y="1439621"/>
                  <a:pt x="12641366" y="1443269"/>
                </a:cubicBezTo>
                <a:cubicBezTo>
                  <a:pt x="12637794" y="1437949"/>
                  <a:pt x="12634907" y="1433085"/>
                  <a:pt x="12632703" y="1428677"/>
                </a:cubicBezTo>
                <a:cubicBezTo>
                  <a:pt x="12630498" y="1424269"/>
                  <a:pt x="12628523" y="1419405"/>
                  <a:pt x="12626774" y="1414085"/>
                </a:cubicBezTo>
                <a:cubicBezTo>
                  <a:pt x="12623735" y="1417125"/>
                  <a:pt x="12622519" y="1418341"/>
                  <a:pt x="12623127" y="1417733"/>
                </a:cubicBezTo>
                <a:cubicBezTo>
                  <a:pt x="12624951" y="1412413"/>
                  <a:pt x="12626774" y="1407549"/>
                  <a:pt x="12628598" y="1403141"/>
                </a:cubicBezTo>
                <a:cubicBezTo>
                  <a:pt x="12630423" y="1398732"/>
                  <a:pt x="12632247" y="1393868"/>
                  <a:pt x="12634070" y="1388548"/>
                </a:cubicBezTo>
                <a:cubicBezTo>
                  <a:pt x="12633918" y="1388548"/>
                  <a:pt x="12633311" y="1388548"/>
                  <a:pt x="12632247" y="1388548"/>
                </a:cubicBezTo>
                <a:cubicBezTo>
                  <a:pt x="12631182" y="1388548"/>
                  <a:pt x="12630575" y="1388548"/>
                  <a:pt x="12630423" y="1388548"/>
                </a:cubicBezTo>
                <a:close/>
                <a:moveTo>
                  <a:pt x="12728920" y="1377604"/>
                </a:moveTo>
                <a:cubicBezTo>
                  <a:pt x="12727401" y="1386420"/>
                  <a:pt x="12728617" y="1392500"/>
                  <a:pt x="12732569" y="1395844"/>
                </a:cubicBezTo>
                <a:cubicBezTo>
                  <a:pt x="12736521" y="1399188"/>
                  <a:pt x="12741386" y="1401621"/>
                  <a:pt x="12747161" y="1403141"/>
                </a:cubicBezTo>
                <a:cubicBezTo>
                  <a:pt x="12747009" y="1399492"/>
                  <a:pt x="12746402" y="1395844"/>
                  <a:pt x="12745337" y="1392196"/>
                </a:cubicBezTo>
                <a:cubicBezTo>
                  <a:pt x="12744273" y="1388548"/>
                  <a:pt x="12743665" y="1384900"/>
                  <a:pt x="12743514" y="1381252"/>
                </a:cubicBezTo>
                <a:cubicBezTo>
                  <a:pt x="12741765" y="1381100"/>
                  <a:pt x="12739789" y="1380492"/>
                  <a:pt x="12737585" y="1379428"/>
                </a:cubicBezTo>
                <a:cubicBezTo>
                  <a:pt x="12735380" y="1378364"/>
                  <a:pt x="12732493" y="1377756"/>
                  <a:pt x="12728920" y="1377604"/>
                </a:cubicBezTo>
                <a:close/>
                <a:moveTo>
                  <a:pt x="12203971" y="1374381"/>
                </a:moveTo>
                <a:cubicBezTo>
                  <a:pt x="12207578" y="1374381"/>
                  <a:pt x="12211184" y="1374381"/>
                  <a:pt x="12214790" y="1374381"/>
                </a:cubicBezTo>
                <a:cubicBezTo>
                  <a:pt x="12214866" y="1376435"/>
                  <a:pt x="12214716" y="1378717"/>
                  <a:pt x="12214340" y="1381227"/>
                </a:cubicBezTo>
                <a:cubicBezTo>
                  <a:pt x="12213964" y="1383737"/>
                  <a:pt x="12212912" y="1385106"/>
                  <a:pt x="12211184" y="1385335"/>
                </a:cubicBezTo>
                <a:cubicBezTo>
                  <a:pt x="12207731" y="1391268"/>
                  <a:pt x="12203817" y="1395832"/>
                  <a:pt x="12199440" y="1399027"/>
                </a:cubicBezTo>
                <a:cubicBezTo>
                  <a:pt x="12195063" y="1402221"/>
                  <a:pt x="12189301" y="1401308"/>
                  <a:pt x="12182152" y="1396288"/>
                </a:cubicBezTo>
                <a:cubicBezTo>
                  <a:pt x="12180250" y="1390659"/>
                  <a:pt x="12180403" y="1386400"/>
                  <a:pt x="12182609" y="1383509"/>
                </a:cubicBezTo>
                <a:cubicBezTo>
                  <a:pt x="12184815" y="1380619"/>
                  <a:pt x="12189531" y="1380010"/>
                  <a:pt x="12196757" y="1381684"/>
                </a:cubicBezTo>
                <a:cubicBezTo>
                  <a:pt x="12196833" y="1381608"/>
                  <a:pt x="12197584" y="1380847"/>
                  <a:pt x="12199012" y="1379402"/>
                </a:cubicBezTo>
                <a:cubicBezTo>
                  <a:pt x="12200440" y="1377956"/>
                  <a:pt x="12202093" y="1376283"/>
                  <a:pt x="12203971" y="1374381"/>
                </a:cubicBezTo>
                <a:close/>
                <a:moveTo>
                  <a:pt x="11951880" y="1370308"/>
                </a:moveTo>
                <a:cubicBezTo>
                  <a:pt x="11944584" y="1373348"/>
                  <a:pt x="11937288" y="1378212"/>
                  <a:pt x="11929992" y="1384900"/>
                </a:cubicBezTo>
                <a:cubicBezTo>
                  <a:pt x="11933489" y="1386724"/>
                  <a:pt x="11936529" y="1388548"/>
                  <a:pt x="11939113" y="1390372"/>
                </a:cubicBezTo>
                <a:cubicBezTo>
                  <a:pt x="11941696" y="1392196"/>
                  <a:pt x="11944737" y="1394020"/>
                  <a:pt x="11948233" y="1395844"/>
                </a:cubicBezTo>
                <a:cubicBezTo>
                  <a:pt x="11950208" y="1393868"/>
                  <a:pt x="11952641" y="1391436"/>
                  <a:pt x="11955529" y="1388548"/>
                </a:cubicBezTo>
                <a:cubicBezTo>
                  <a:pt x="11958417" y="1385660"/>
                  <a:pt x="11960849" y="1383228"/>
                  <a:pt x="11962825" y="1381252"/>
                </a:cubicBezTo>
                <a:cubicBezTo>
                  <a:pt x="11962825" y="1377604"/>
                  <a:pt x="11962825" y="1373956"/>
                  <a:pt x="11962825" y="1370308"/>
                </a:cubicBezTo>
                <a:cubicBezTo>
                  <a:pt x="11959177" y="1370308"/>
                  <a:pt x="11955529" y="1370308"/>
                  <a:pt x="11951880" y="1370308"/>
                </a:cubicBezTo>
                <a:close/>
                <a:moveTo>
                  <a:pt x="1518967" y="1348876"/>
                </a:moveTo>
                <a:cubicBezTo>
                  <a:pt x="1529911" y="1348876"/>
                  <a:pt x="1540855" y="1348876"/>
                  <a:pt x="1551800" y="1348876"/>
                </a:cubicBezTo>
                <a:cubicBezTo>
                  <a:pt x="1539259" y="1355943"/>
                  <a:pt x="1530595" y="1359136"/>
                  <a:pt x="1525807" y="1358452"/>
                </a:cubicBezTo>
                <a:cubicBezTo>
                  <a:pt x="1521019" y="1357768"/>
                  <a:pt x="1518739" y="1354575"/>
                  <a:pt x="1518967" y="1348876"/>
                </a:cubicBezTo>
                <a:close/>
                <a:moveTo>
                  <a:pt x="1362100" y="1334283"/>
                </a:moveTo>
                <a:cubicBezTo>
                  <a:pt x="1362251" y="1335955"/>
                  <a:pt x="1362860" y="1337171"/>
                  <a:pt x="1363924" y="1337931"/>
                </a:cubicBezTo>
                <a:cubicBezTo>
                  <a:pt x="1364988" y="1338691"/>
                  <a:pt x="1365596" y="1339907"/>
                  <a:pt x="1365748" y="1341579"/>
                </a:cubicBezTo>
                <a:cubicBezTo>
                  <a:pt x="1362176" y="1344011"/>
                  <a:pt x="1358376" y="1346443"/>
                  <a:pt x="1354348" y="1348876"/>
                </a:cubicBezTo>
                <a:cubicBezTo>
                  <a:pt x="1350319" y="1351307"/>
                  <a:pt x="1345607" y="1350091"/>
                  <a:pt x="1340211" y="1345227"/>
                </a:cubicBezTo>
                <a:cubicBezTo>
                  <a:pt x="1347507" y="1341579"/>
                  <a:pt x="1354803" y="1337931"/>
                  <a:pt x="1362100" y="1334283"/>
                </a:cubicBezTo>
                <a:close/>
                <a:moveTo>
                  <a:pt x="12105683" y="1330603"/>
                </a:moveTo>
                <a:lnTo>
                  <a:pt x="12123736" y="1333762"/>
                </a:lnTo>
                <a:cubicBezTo>
                  <a:pt x="12130279" y="1334143"/>
                  <a:pt x="12136363" y="1334295"/>
                  <a:pt x="12141991" y="1334219"/>
                </a:cubicBezTo>
                <a:cubicBezTo>
                  <a:pt x="12138492" y="1341521"/>
                  <a:pt x="12138188" y="1346998"/>
                  <a:pt x="12141079" y="1350649"/>
                </a:cubicBezTo>
                <a:cubicBezTo>
                  <a:pt x="12143969" y="1354300"/>
                  <a:pt x="12149142" y="1356126"/>
                  <a:pt x="12156595" y="1356126"/>
                </a:cubicBezTo>
                <a:cubicBezTo>
                  <a:pt x="12161919" y="1358027"/>
                  <a:pt x="12166787" y="1359701"/>
                  <a:pt x="12171198" y="1361146"/>
                </a:cubicBezTo>
                <a:cubicBezTo>
                  <a:pt x="12175611" y="1362591"/>
                  <a:pt x="12180478" y="1363352"/>
                  <a:pt x="12185802" y="1363428"/>
                </a:cubicBezTo>
                <a:cubicBezTo>
                  <a:pt x="12185802" y="1365101"/>
                  <a:pt x="12185802" y="1366318"/>
                  <a:pt x="12185802" y="1367079"/>
                </a:cubicBezTo>
                <a:cubicBezTo>
                  <a:pt x="12185802" y="1367840"/>
                  <a:pt x="12185802" y="1369057"/>
                  <a:pt x="12185802" y="1370730"/>
                </a:cubicBezTo>
                <a:cubicBezTo>
                  <a:pt x="12178500" y="1370587"/>
                  <a:pt x="12171200" y="1369961"/>
                  <a:pt x="12163902" y="1368852"/>
                </a:cubicBezTo>
                <a:cubicBezTo>
                  <a:pt x="12156605" y="1367744"/>
                  <a:pt x="12149317" y="1367013"/>
                  <a:pt x="12142036" y="1366660"/>
                </a:cubicBezTo>
                <a:cubicBezTo>
                  <a:pt x="12137781" y="1366052"/>
                  <a:pt x="12131701" y="1363620"/>
                  <a:pt x="12123797" y="1359364"/>
                </a:cubicBezTo>
                <a:cubicBezTo>
                  <a:pt x="12129268" y="1369700"/>
                  <a:pt x="12132004" y="1376388"/>
                  <a:pt x="12132004" y="1379428"/>
                </a:cubicBezTo>
                <a:cubicBezTo>
                  <a:pt x="12132004" y="1382468"/>
                  <a:pt x="12129268" y="1385508"/>
                  <a:pt x="12123797" y="1388548"/>
                </a:cubicBezTo>
                <a:cubicBezTo>
                  <a:pt x="12121820" y="1386724"/>
                  <a:pt x="12119389" y="1384900"/>
                  <a:pt x="12116501" y="1383076"/>
                </a:cubicBezTo>
                <a:cubicBezTo>
                  <a:pt x="12113611" y="1381252"/>
                  <a:pt x="12111180" y="1379428"/>
                  <a:pt x="12109203" y="1377604"/>
                </a:cubicBezTo>
                <a:cubicBezTo>
                  <a:pt x="12110875" y="1375780"/>
                  <a:pt x="12112093" y="1373956"/>
                  <a:pt x="12112852" y="1372132"/>
                </a:cubicBezTo>
                <a:cubicBezTo>
                  <a:pt x="12113611" y="1370308"/>
                  <a:pt x="12114829" y="1368484"/>
                  <a:pt x="12116501" y="1366660"/>
                </a:cubicBezTo>
                <a:cubicBezTo>
                  <a:pt x="12114676" y="1361036"/>
                  <a:pt x="12112852" y="1354955"/>
                  <a:pt x="12111028" y="1348419"/>
                </a:cubicBezTo>
                <a:close/>
                <a:moveTo>
                  <a:pt x="12105556" y="1330179"/>
                </a:moveTo>
                <a:lnTo>
                  <a:pt x="12105683" y="1330603"/>
                </a:lnTo>
                <a:lnTo>
                  <a:pt x="12105482" y="1330568"/>
                </a:lnTo>
                <a:close/>
                <a:moveTo>
                  <a:pt x="12612182" y="1326531"/>
                </a:moveTo>
                <a:cubicBezTo>
                  <a:pt x="12608382" y="1328355"/>
                  <a:pt x="12604127" y="1330179"/>
                  <a:pt x="12599414" y="1332003"/>
                </a:cubicBezTo>
                <a:cubicBezTo>
                  <a:pt x="12594702" y="1333827"/>
                  <a:pt x="12590446" y="1335651"/>
                  <a:pt x="12586645" y="1337475"/>
                </a:cubicBezTo>
                <a:cubicBezTo>
                  <a:pt x="12588394" y="1341275"/>
                  <a:pt x="12590369" y="1345531"/>
                  <a:pt x="12592574" y="1350243"/>
                </a:cubicBezTo>
                <a:cubicBezTo>
                  <a:pt x="12594778" y="1354955"/>
                  <a:pt x="12597665" y="1359211"/>
                  <a:pt x="12601239" y="1363012"/>
                </a:cubicBezTo>
                <a:cubicBezTo>
                  <a:pt x="12599567" y="1363164"/>
                  <a:pt x="12598349" y="1363772"/>
                  <a:pt x="12597590" y="1364836"/>
                </a:cubicBezTo>
                <a:cubicBezTo>
                  <a:pt x="12596831" y="1365900"/>
                  <a:pt x="12595613" y="1366508"/>
                  <a:pt x="12593942" y="1366660"/>
                </a:cubicBezTo>
                <a:cubicBezTo>
                  <a:pt x="12597590" y="1373348"/>
                  <a:pt x="12601239" y="1378212"/>
                  <a:pt x="12604886" y="1381252"/>
                </a:cubicBezTo>
                <a:cubicBezTo>
                  <a:pt x="12612182" y="1381252"/>
                  <a:pt x="12619478" y="1381252"/>
                  <a:pt x="12626774" y="1381252"/>
                </a:cubicBezTo>
                <a:cubicBezTo>
                  <a:pt x="12626622" y="1377604"/>
                  <a:pt x="12626015" y="1374868"/>
                  <a:pt x="12624951" y="1373044"/>
                </a:cubicBezTo>
                <a:cubicBezTo>
                  <a:pt x="12623886" y="1371220"/>
                  <a:pt x="12623279" y="1370308"/>
                  <a:pt x="12623127" y="1370308"/>
                </a:cubicBezTo>
                <a:cubicBezTo>
                  <a:pt x="12627079" y="1366660"/>
                  <a:pt x="12631031" y="1363012"/>
                  <a:pt x="12634983" y="1359364"/>
                </a:cubicBezTo>
                <a:cubicBezTo>
                  <a:pt x="12638935" y="1355715"/>
                  <a:pt x="12641063" y="1352067"/>
                  <a:pt x="12641366" y="1348419"/>
                </a:cubicBezTo>
                <a:cubicBezTo>
                  <a:pt x="12641215" y="1346291"/>
                  <a:pt x="12639695" y="1343251"/>
                  <a:pt x="12636807" y="1339299"/>
                </a:cubicBezTo>
                <a:cubicBezTo>
                  <a:pt x="12633918" y="1335347"/>
                  <a:pt x="12630575" y="1332307"/>
                  <a:pt x="12626774" y="1330179"/>
                </a:cubicBezTo>
                <a:cubicBezTo>
                  <a:pt x="12624799" y="1328431"/>
                  <a:pt x="12622366" y="1327367"/>
                  <a:pt x="12619478" y="1326987"/>
                </a:cubicBezTo>
                <a:cubicBezTo>
                  <a:pt x="12616590" y="1326607"/>
                  <a:pt x="12614159" y="1326455"/>
                  <a:pt x="12612182" y="1326531"/>
                </a:cubicBezTo>
                <a:close/>
                <a:moveTo>
                  <a:pt x="8884646" y="1313307"/>
                </a:moveTo>
                <a:cubicBezTo>
                  <a:pt x="8879858" y="1312167"/>
                  <a:pt x="8875754" y="1315359"/>
                  <a:pt x="8872334" y="1322883"/>
                </a:cubicBezTo>
                <a:cubicBezTo>
                  <a:pt x="8877578" y="1324707"/>
                  <a:pt x="8882595" y="1326531"/>
                  <a:pt x="8887383" y="1328355"/>
                </a:cubicBezTo>
                <a:cubicBezTo>
                  <a:pt x="8892171" y="1330179"/>
                  <a:pt x="8898099" y="1332003"/>
                  <a:pt x="8905167" y="1333827"/>
                </a:cubicBezTo>
                <a:cubicBezTo>
                  <a:pt x="8896275" y="1321287"/>
                  <a:pt x="8889434" y="1314447"/>
                  <a:pt x="8884646" y="1313307"/>
                </a:cubicBezTo>
                <a:close/>
                <a:moveTo>
                  <a:pt x="968107" y="1305099"/>
                </a:moveTo>
                <a:cubicBezTo>
                  <a:pt x="971756" y="1305706"/>
                  <a:pt x="975404" y="1308138"/>
                  <a:pt x="979052" y="1312395"/>
                </a:cubicBezTo>
                <a:cubicBezTo>
                  <a:pt x="973580" y="1317411"/>
                  <a:pt x="968107" y="1319235"/>
                  <a:pt x="962635" y="1317867"/>
                </a:cubicBezTo>
                <a:cubicBezTo>
                  <a:pt x="957163" y="1316499"/>
                  <a:pt x="951691" y="1314675"/>
                  <a:pt x="946219" y="1312395"/>
                </a:cubicBezTo>
                <a:cubicBezTo>
                  <a:pt x="953515" y="1308138"/>
                  <a:pt x="960811" y="1305706"/>
                  <a:pt x="968107" y="1305099"/>
                </a:cubicBezTo>
                <a:close/>
                <a:moveTo>
                  <a:pt x="1110382" y="1290506"/>
                </a:moveTo>
                <a:cubicBezTo>
                  <a:pt x="1110382" y="1294154"/>
                  <a:pt x="1110382" y="1297802"/>
                  <a:pt x="1110382" y="1301450"/>
                </a:cubicBezTo>
                <a:cubicBezTo>
                  <a:pt x="1106734" y="1303427"/>
                  <a:pt x="1103086" y="1305858"/>
                  <a:pt x="1099438" y="1308747"/>
                </a:cubicBezTo>
                <a:cubicBezTo>
                  <a:pt x="1095790" y="1311634"/>
                  <a:pt x="1092142" y="1314067"/>
                  <a:pt x="1088494" y="1316043"/>
                </a:cubicBezTo>
                <a:cubicBezTo>
                  <a:pt x="1086518" y="1317715"/>
                  <a:pt x="1084086" y="1318019"/>
                  <a:pt x="1081198" y="1316955"/>
                </a:cubicBezTo>
                <a:cubicBezTo>
                  <a:pt x="1078310" y="1315891"/>
                  <a:pt x="1075878" y="1314371"/>
                  <a:pt x="1073902" y="1312395"/>
                </a:cubicBezTo>
                <a:cubicBezTo>
                  <a:pt x="1084238" y="1305099"/>
                  <a:pt x="1096398" y="1297802"/>
                  <a:pt x="1110382" y="1290506"/>
                </a:cubicBezTo>
                <a:close/>
                <a:moveTo>
                  <a:pt x="1004588" y="1283210"/>
                </a:moveTo>
                <a:cubicBezTo>
                  <a:pt x="1011732" y="1286790"/>
                  <a:pt x="1018420" y="1289662"/>
                  <a:pt x="1024653" y="1291824"/>
                </a:cubicBezTo>
                <a:cubicBezTo>
                  <a:pt x="1030885" y="1293986"/>
                  <a:pt x="1037573" y="1295844"/>
                  <a:pt x="1044717" y="1297399"/>
                </a:cubicBezTo>
                <a:lnTo>
                  <a:pt x="1044717" y="1297802"/>
                </a:lnTo>
                <a:cubicBezTo>
                  <a:pt x="1041069" y="1297194"/>
                  <a:pt x="1037421" y="1298410"/>
                  <a:pt x="1033773" y="1301450"/>
                </a:cubicBezTo>
                <a:cubicBezTo>
                  <a:pt x="1037421" y="1305099"/>
                  <a:pt x="1041069" y="1308747"/>
                  <a:pt x="1044717" y="1312395"/>
                </a:cubicBezTo>
                <a:cubicBezTo>
                  <a:pt x="1035521" y="1312547"/>
                  <a:pt x="1025641" y="1313155"/>
                  <a:pt x="1015076" y="1314219"/>
                </a:cubicBezTo>
                <a:cubicBezTo>
                  <a:pt x="1004512" y="1315283"/>
                  <a:pt x="993720" y="1315891"/>
                  <a:pt x="982700" y="1316043"/>
                </a:cubicBezTo>
                <a:cubicBezTo>
                  <a:pt x="989996" y="1305099"/>
                  <a:pt x="997292" y="1294154"/>
                  <a:pt x="1004588" y="1283210"/>
                </a:cubicBezTo>
                <a:close/>
                <a:moveTo>
                  <a:pt x="971756" y="1272266"/>
                </a:moveTo>
                <a:cubicBezTo>
                  <a:pt x="975252" y="1272798"/>
                  <a:pt x="978292" y="1274470"/>
                  <a:pt x="980876" y="1277282"/>
                </a:cubicBezTo>
                <a:cubicBezTo>
                  <a:pt x="983460" y="1280094"/>
                  <a:pt x="986500" y="1280854"/>
                  <a:pt x="989996" y="1279562"/>
                </a:cubicBezTo>
                <a:cubicBezTo>
                  <a:pt x="990604" y="1280170"/>
                  <a:pt x="993036" y="1282602"/>
                  <a:pt x="997292" y="1286858"/>
                </a:cubicBezTo>
                <a:cubicBezTo>
                  <a:pt x="995468" y="1287010"/>
                  <a:pt x="993644" y="1287618"/>
                  <a:pt x="991820" y="1288682"/>
                </a:cubicBezTo>
                <a:cubicBezTo>
                  <a:pt x="989996" y="1289746"/>
                  <a:pt x="988172" y="1290354"/>
                  <a:pt x="986348" y="1290506"/>
                </a:cubicBezTo>
                <a:cubicBezTo>
                  <a:pt x="979052" y="1286858"/>
                  <a:pt x="971756" y="1283210"/>
                  <a:pt x="964459" y="1279562"/>
                </a:cubicBezTo>
                <a:cubicBezTo>
                  <a:pt x="965067" y="1275306"/>
                  <a:pt x="967500" y="1272874"/>
                  <a:pt x="971756" y="1272266"/>
                </a:cubicBezTo>
                <a:close/>
                <a:moveTo>
                  <a:pt x="1559096" y="1254025"/>
                </a:moveTo>
                <a:cubicBezTo>
                  <a:pt x="1565784" y="1254025"/>
                  <a:pt x="1574296" y="1254025"/>
                  <a:pt x="1584632" y="1254025"/>
                </a:cubicBezTo>
                <a:cubicBezTo>
                  <a:pt x="1583340" y="1259498"/>
                  <a:pt x="1581364" y="1262234"/>
                  <a:pt x="1578704" y="1262234"/>
                </a:cubicBezTo>
                <a:cubicBezTo>
                  <a:pt x="1576044" y="1262234"/>
                  <a:pt x="1569508" y="1259498"/>
                  <a:pt x="1559096" y="1254025"/>
                </a:cubicBezTo>
                <a:close/>
                <a:moveTo>
                  <a:pt x="1216176" y="1249921"/>
                </a:moveTo>
                <a:cubicBezTo>
                  <a:pt x="1216253" y="1250073"/>
                  <a:pt x="1216101" y="1250681"/>
                  <a:pt x="1215721" y="1251745"/>
                </a:cubicBezTo>
                <a:cubicBezTo>
                  <a:pt x="1215341" y="1252809"/>
                  <a:pt x="1214277" y="1253417"/>
                  <a:pt x="1212528" y="1253569"/>
                </a:cubicBezTo>
                <a:cubicBezTo>
                  <a:pt x="1212377" y="1255621"/>
                  <a:pt x="1211768" y="1257901"/>
                  <a:pt x="1210705" y="1260410"/>
                </a:cubicBezTo>
                <a:cubicBezTo>
                  <a:pt x="1209641" y="1262918"/>
                  <a:pt x="1209032" y="1264286"/>
                  <a:pt x="1208881" y="1264513"/>
                </a:cubicBezTo>
                <a:cubicBezTo>
                  <a:pt x="1212452" y="1264666"/>
                  <a:pt x="1215341" y="1265274"/>
                  <a:pt x="1217545" y="1266338"/>
                </a:cubicBezTo>
                <a:cubicBezTo>
                  <a:pt x="1219749" y="1267402"/>
                  <a:pt x="1221725" y="1268010"/>
                  <a:pt x="1223473" y="1268162"/>
                </a:cubicBezTo>
                <a:cubicBezTo>
                  <a:pt x="1225221" y="1268010"/>
                  <a:pt x="1226285" y="1267402"/>
                  <a:pt x="1226665" y="1266338"/>
                </a:cubicBezTo>
                <a:cubicBezTo>
                  <a:pt x="1227045" y="1265274"/>
                  <a:pt x="1227197" y="1264666"/>
                  <a:pt x="1227121" y="1264513"/>
                </a:cubicBezTo>
                <a:cubicBezTo>
                  <a:pt x="1223473" y="1261474"/>
                  <a:pt x="1219825" y="1256610"/>
                  <a:pt x="1216176" y="1249921"/>
                </a:cubicBezTo>
                <a:close/>
                <a:moveTo>
                  <a:pt x="8383492" y="1238977"/>
                </a:moveTo>
                <a:cubicBezTo>
                  <a:pt x="8376120" y="1240953"/>
                  <a:pt x="8370800" y="1244297"/>
                  <a:pt x="8367532" y="1249009"/>
                </a:cubicBezTo>
                <a:cubicBezTo>
                  <a:pt x="8364264" y="1253721"/>
                  <a:pt x="8363504" y="1258889"/>
                  <a:pt x="8365252" y="1264513"/>
                </a:cubicBezTo>
                <a:cubicBezTo>
                  <a:pt x="8366392" y="1270594"/>
                  <a:pt x="8367760" y="1277586"/>
                  <a:pt x="8369356" y="1285490"/>
                </a:cubicBezTo>
                <a:cubicBezTo>
                  <a:pt x="8370952" y="1293394"/>
                  <a:pt x="8376880" y="1298562"/>
                  <a:pt x="8387140" y="1300994"/>
                </a:cubicBezTo>
                <a:cubicBezTo>
                  <a:pt x="8390941" y="1293698"/>
                  <a:pt x="8395197" y="1286402"/>
                  <a:pt x="8399908" y="1279106"/>
                </a:cubicBezTo>
                <a:cubicBezTo>
                  <a:pt x="8404621" y="1271810"/>
                  <a:pt x="8408877" y="1264513"/>
                  <a:pt x="8412677" y="1257217"/>
                </a:cubicBezTo>
                <a:cubicBezTo>
                  <a:pt x="8405533" y="1253721"/>
                  <a:pt x="8399757" y="1250681"/>
                  <a:pt x="8395348" y="1248097"/>
                </a:cubicBezTo>
                <a:cubicBezTo>
                  <a:pt x="8390941" y="1245513"/>
                  <a:pt x="8386989" y="1242473"/>
                  <a:pt x="8383492" y="1238977"/>
                </a:cubicBezTo>
                <a:close/>
                <a:moveTo>
                  <a:pt x="719605" y="1224442"/>
                </a:moveTo>
                <a:cubicBezTo>
                  <a:pt x="721429" y="1224592"/>
                  <a:pt x="723254" y="1225190"/>
                  <a:pt x="725078" y="1226237"/>
                </a:cubicBezTo>
                <a:cubicBezTo>
                  <a:pt x="726902" y="1227285"/>
                  <a:pt x="728727" y="1227883"/>
                  <a:pt x="730551" y="1228033"/>
                </a:cubicBezTo>
                <a:cubicBezTo>
                  <a:pt x="730399" y="1229859"/>
                  <a:pt x="729791" y="1231685"/>
                  <a:pt x="728727" y="1233510"/>
                </a:cubicBezTo>
                <a:cubicBezTo>
                  <a:pt x="727662" y="1235335"/>
                  <a:pt x="727054" y="1237161"/>
                  <a:pt x="726902" y="1238986"/>
                </a:cubicBezTo>
                <a:cubicBezTo>
                  <a:pt x="730475" y="1240735"/>
                  <a:pt x="733364" y="1242712"/>
                  <a:pt x="735568" y="1244918"/>
                </a:cubicBezTo>
                <a:cubicBezTo>
                  <a:pt x="737773" y="1247123"/>
                  <a:pt x="739749" y="1250013"/>
                  <a:pt x="741497" y="1253587"/>
                </a:cubicBezTo>
                <a:cubicBezTo>
                  <a:pt x="743246" y="1250089"/>
                  <a:pt x="745222" y="1247960"/>
                  <a:pt x="747427" y="1247199"/>
                </a:cubicBezTo>
                <a:cubicBezTo>
                  <a:pt x="749631" y="1246439"/>
                  <a:pt x="752520" y="1246134"/>
                  <a:pt x="756093" y="1246286"/>
                </a:cubicBezTo>
                <a:cubicBezTo>
                  <a:pt x="759818" y="1247884"/>
                  <a:pt x="763314" y="1248340"/>
                  <a:pt x="766583" y="1247656"/>
                </a:cubicBezTo>
                <a:cubicBezTo>
                  <a:pt x="769852" y="1246971"/>
                  <a:pt x="772436" y="1246515"/>
                  <a:pt x="774337" y="1246286"/>
                </a:cubicBezTo>
                <a:cubicBezTo>
                  <a:pt x="779658" y="1246591"/>
                  <a:pt x="784523" y="1247808"/>
                  <a:pt x="788932" y="1249937"/>
                </a:cubicBezTo>
                <a:cubicBezTo>
                  <a:pt x="793341" y="1252066"/>
                  <a:pt x="798206" y="1253283"/>
                  <a:pt x="803527" y="1253587"/>
                </a:cubicBezTo>
                <a:cubicBezTo>
                  <a:pt x="799878" y="1251838"/>
                  <a:pt x="797142" y="1249861"/>
                  <a:pt x="795317" y="1247656"/>
                </a:cubicBezTo>
                <a:cubicBezTo>
                  <a:pt x="793493" y="1245450"/>
                  <a:pt x="792581" y="1242560"/>
                  <a:pt x="792581" y="1238986"/>
                </a:cubicBezTo>
                <a:cubicBezTo>
                  <a:pt x="796230" y="1238986"/>
                  <a:pt x="799878" y="1238986"/>
                  <a:pt x="803527" y="1238986"/>
                </a:cubicBezTo>
                <a:cubicBezTo>
                  <a:pt x="807252" y="1241495"/>
                  <a:pt x="811661" y="1243777"/>
                  <a:pt x="816754" y="1245830"/>
                </a:cubicBezTo>
                <a:cubicBezTo>
                  <a:pt x="821847" y="1247883"/>
                  <a:pt x="827168" y="1245602"/>
                  <a:pt x="832717" y="1238986"/>
                </a:cubicBezTo>
                <a:cubicBezTo>
                  <a:pt x="832870" y="1237313"/>
                  <a:pt x="834390" y="1237008"/>
                  <a:pt x="837279" y="1238073"/>
                </a:cubicBezTo>
                <a:cubicBezTo>
                  <a:pt x="840167" y="1239138"/>
                  <a:pt x="843512" y="1240659"/>
                  <a:pt x="847313" y="1242636"/>
                </a:cubicBezTo>
                <a:cubicBezTo>
                  <a:pt x="843968" y="1244461"/>
                  <a:pt x="841536" y="1246286"/>
                  <a:pt x="840015" y="1248112"/>
                </a:cubicBezTo>
                <a:cubicBezTo>
                  <a:pt x="838495" y="1249937"/>
                  <a:pt x="836062" y="1251762"/>
                  <a:pt x="832717" y="1253587"/>
                </a:cubicBezTo>
                <a:cubicBezTo>
                  <a:pt x="836290" y="1253511"/>
                  <a:pt x="839179" y="1253663"/>
                  <a:pt x="841383" y="1254043"/>
                </a:cubicBezTo>
                <a:cubicBezTo>
                  <a:pt x="843588" y="1254424"/>
                  <a:pt x="845564" y="1255488"/>
                  <a:pt x="847313" y="1257237"/>
                </a:cubicBezTo>
                <a:cubicBezTo>
                  <a:pt x="843664" y="1258911"/>
                  <a:pt x="840015" y="1260127"/>
                  <a:pt x="836366" y="1260888"/>
                </a:cubicBezTo>
                <a:cubicBezTo>
                  <a:pt x="832717" y="1261648"/>
                  <a:pt x="829069" y="1262865"/>
                  <a:pt x="825420" y="1264538"/>
                </a:cubicBezTo>
                <a:cubicBezTo>
                  <a:pt x="830285" y="1267428"/>
                  <a:pt x="834238" y="1271687"/>
                  <a:pt x="837279" y="1277314"/>
                </a:cubicBezTo>
                <a:cubicBezTo>
                  <a:pt x="840319" y="1282942"/>
                  <a:pt x="846096" y="1283550"/>
                  <a:pt x="854610" y="1279140"/>
                </a:cubicBezTo>
                <a:cubicBezTo>
                  <a:pt x="854610" y="1277086"/>
                  <a:pt x="854610" y="1274805"/>
                  <a:pt x="854610" y="1272295"/>
                </a:cubicBezTo>
                <a:cubicBezTo>
                  <a:pt x="854610" y="1269786"/>
                  <a:pt x="854610" y="1268417"/>
                  <a:pt x="854610" y="1268189"/>
                </a:cubicBezTo>
                <a:cubicBezTo>
                  <a:pt x="861908" y="1268189"/>
                  <a:pt x="869206" y="1268189"/>
                  <a:pt x="876503" y="1268189"/>
                </a:cubicBezTo>
                <a:cubicBezTo>
                  <a:pt x="878403" y="1268189"/>
                  <a:pt x="880076" y="1268189"/>
                  <a:pt x="881520" y="1268189"/>
                </a:cubicBezTo>
                <a:cubicBezTo>
                  <a:pt x="882964" y="1268189"/>
                  <a:pt x="883725" y="1268189"/>
                  <a:pt x="883801" y="1268189"/>
                </a:cubicBezTo>
                <a:cubicBezTo>
                  <a:pt x="889578" y="1263398"/>
                  <a:pt x="896267" y="1261116"/>
                  <a:pt x="903869" y="1261344"/>
                </a:cubicBezTo>
                <a:cubicBezTo>
                  <a:pt x="911471" y="1261572"/>
                  <a:pt x="918160" y="1260203"/>
                  <a:pt x="923938" y="1257237"/>
                </a:cubicBezTo>
                <a:cubicBezTo>
                  <a:pt x="925762" y="1261040"/>
                  <a:pt x="927586" y="1265299"/>
                  <a:pt x="929411" y="1270014"/>
                </a:cubicBezTo>
                <a:cubicBezTo>
                  <a:pt x="931235" y="1274729"/>
                  <a:pt x="933060" y="1278988"/>
                  <a:pt x="934884" y="1282790"/>
                </a:cubicBezTo>
                <a:cubicBezTo>
                  <a:pt x="935036" y="1282790"/>
                  <a:pt x="935644" y="1282790"/>
                  <a:pt x="936708" y="1282790"/>
                </a:cubicBezTo>
                <a:cubicBezTo>
                  <a:pt x="937773" y="1282790"/>
                  <a:pt x="938381" y="1282790"/>
                  <a:pt x="938533" y="1282790"/>
                </a:cubicBezTo>
                <a:cubicBezTo>
                  <a:pt x="940205" y="1279292"/>
                  <a:pt x="941421" y="1275337"/>
                  <a:pt x="942182" y="1270926"/>
                </a:cubicBezTo>
                <a:cubicBezTo>
                  <a:pt x="942942" y="1266515"/>
                  <a:pt x="944158" y="1260736"/>
                  <a:pt x="945830" y="1253587"/>
                </a:cubicBezTo>
                <a:cubicBezTo>
                  <a:pt x="947883" y="1253739"/>
                  <a:pt x="950163" y="1255260"/>
                  <a:pt x="952672" y="1258150"/>
                </a:cubicBezTo>
                <a:cubicBezTo>
                  <a:pt x="955180" y="1261040"/>
                  <a:pt x="956549" y="1264386"/>
                  <a:pt x="956777" y="1268189"/>
                </a:cubicBezTo>
                <a:lnTo>
                  <a:pt x="957163" y="1268219"/>
                </a:lnTo>
                <a:cubicBezTo>
                  <a:pt x="957771" y="1271805"/>
                  <a:pt x="960203" y="1275586"/>
                  <a:pt x="964459" y="1279562"/>
                </a:cubicBezTo>
                <a:cubicBezTo>
                  <a:pt x="964611" y="1281462"/>
                  <a:pt x="965219" y="1284046"/>
                  <a:pt x="966283" y="1287314"/>
                </a:cubicBezTo>
                <a:cubicBezTo>
                  <a:pt x="967347" y="1290582"/>
                  <a:pt x="967956" y="1294078"/>
                  <a:pt x="968107" y="1297802"/>
                </a:cubicBezTo>
                <a:cubicBezTo>
                  <a:pt x="968716" y="1297802"/>
                  <a:pt x="967500" y="1297802"/>
                  <a:pt x="964459" y="1297802"/>
                </a:cubicBezTo>
                <a:cubicBezTo>
                  <a:pt x="960203" y="1293546"/>
                  <a:pt x="954123" y="1291114"/>
                  <a:pt x="946219" y="1290506"/>
                </a:cubicBezTo>
                <a:cubicBezTo>
                  <a:pt x="944395" y="1288910"/>
                  <a:pt x="942571" y="1288454"/>
                  <a:pt x="940747" y="1289138"/>
                </a:cubicBezTo>
                <a:cubicBezTo>
                  <a:pt x="938923" y="1289822"/>
                  <a:pt x="937099" y="1290278"/>
                  <a:pt x="935275" y="1290506"/>
                </a:cubicBezTo>
                <a:cubicBezTo>
                  <a:pt x="924331" y="1291114"/>
                  <a:pt x="913386" y="1293546"/>
                  <a:pt x="902442" y="1297802"/>
                </a:cubicBezTo>
                <a:cubicBezTo>
                  <a:pt x="893322" y="1299246"/>
                  <a:pt x="884202" y="1299094"/>
                  <a:pt x="875082" y="1297346"/>
                </a:cubicBezTo>
                <a:cubicBezTo>
                  <a:pt x="865961" y="1295598"/>
                  <a:pt x="856841" y="1294534"/>
                  <a:pt x="847721" y="1294154"/>
                </a:cubicBezTo>
                <a:cubicBezTo>
                  <a:pt x="814280" y="1294154"/>
                  <a:pt x="782664" y="1294154"/>
                  <a:pt x="752871" y="1294154"/>
                </a:cubicBezTo>
                <a:cubicBezTo>
                  <a:pt x="745575" y="1294306"/>
                  <a:pt x="738279" y="1294914"/>
                  <a:pt x="730983" y="1295978"/>
                </a:cubicBezTo>
                <a:cubicBezTo>
                  <a:pt x="723686" y="1297042"/>
                  <a:pt x="716390" y="1297650"/>
                  <a:pt x="709094" y="1297802"/>
                </a:cubicBezTo>
                <a:cubicBezTo>
                  <a:pt x="701190" y="1297802"/>
                  <a:pt x="698758" y="1294154"/>
                  <a:pt x="701798" y="1286858"/>
                </a:cubicBezTo>
                <a:cubicBezTo>
                  <a:pt x="701798" y="1282982"/>
                  <a:pt x="700886" y="1279790"/>
                  <a:pt x="699062" y="1277282"/>
                </a:cubicBezTo>
                <a:cubicBezTo>
                  <a:pt x="697238" y="1274774"/>
                  <a:pt x="694502" y="1274318"/>
                  <a:pt x="690854" y="1275914"/>
                </a:cubicBezTo>
                <a:cubicBezTo>
                  <a:pt x="689182" y="1276142"/>
                  <a:pt x="687966" y="1277510"/>
                  <a:pt x="687206" y="1280018"/>
                </a:cubicBezTo>
                <a:cubicBezTo>
                  <a:pt x="686446" y="1282526"/>
                  <a:pt x="685230" y="1284806"/>
                  <a:pt x="683558" y="1286858"/>
                </a:cubicBezTo>
                <a:cubicBezTo>
                  <a:pt x="676261" y="1287010"/>
                  <a:pt x="668965" y="1287618"/>
                  <a:pt x="661669" y="1288682"/>
                </a:cubicBezTo>
                <a:cubicBezTo>
                  <a:pt x="654373" y="1289746"/>
                  <a:pt x="647077" y="1290354"/>
                  <a:pt x="639781" y="1290506"/>
                </a:cubicBezTo>
                <a:cubicBezTo>
                  <a:pt x="610596" y="1286858"/>
                  <a:pt x="581412" y="1283210"/>
                  <a:pt x="552227" y="1279562"/>
                </a:cubicBezTo>
                <a:cubicBezTo>
                  <a:pt x="530947" y="1280170"/>
                  <a:pt x="511490" y="1278954"/>
                  <a:pt x="493858" y="1275914"/>
                </a:cubicBezTo>
                <a:cubicBezTo>
                  <a:pt x="490210" y="1275914"/>
                  <a:pt x="486562" y="1275914"/>
                  <a:pt x="482914" y="1275914"/>
                </a:cubicBezTo>
                <a:cubicBezTo>
                  <a:pt x="468397" y="1270670"/>
                  <a:pt x="454565" y="1268390"/>
                  <a:pt x="441417" y="1269074"/>
                </a:cubicBezTo>
                <a:cubicBezTo>
                  <a:pt x="428268" y="1269758"/>
                  <a:pt x="415348" y="1272038"/>
                  <a:pt x="402656" y="1275914"/>
                </a:cubicBezTo>
                <a:cubicBezTo>
                  <a:pt x="402504" y="1275914"/>
                  <a:pt x="401896" y="1275914"/>
                  <a:pt x="400832" y="1275914"/>
                </a:cubicBezTo>
                <a:cubicBezTo>
                  <a:pt x="399768" y="1275914"/>
                  <a:pt x="399160" y="1275914"/>
                  <a:pt x="399008" y="1275914"/>
                </a:cubicBezTo>
                <a:cubicBezTo>
                  <a:pt x="402504" y="1270594"/>
                  <a:pt x="405544" y="1265730"/>
                  <a:pt x="408128" y="1261322"/>
                </a:cubicBezTo>
                <a:cubicBezTo>
                  <a:pt x="410712" y="1256913"/>
                  <a:pt x="413752" y="1252049"/>
                  <a:pt x="417248" y="1246729"/>
                </a:cubicBezTo>
                <a:cubicBezTo>
                  <a:pt x="418920" y="1248401"/>
                  <a:pt x="420136" y="1249617"/>
                  <a:pt x="420896" y="1250377"/>
                </a:cubicBezTo>
                <a:cubicBezTo>
                  <a:pt x="421656" y="1251137"/>
                  <a:pt x="422872" y="1252353"/>
                  <a:pt x="424544" y="1254025"/>
                </a:cubicBezTo>
                <a:cubicBezTo>
                  <a:pt x="431841" y="1264970"/>
                  <a:pt x="439137" y="1264970"/>
                  <a:pt x="446433" y="1254025"/>
                </a:cubicBezTo>
                <a:cubicBezTo>
                  <a:pt x="447953" y="1251517"/>
                  <a:pt x="449473" y="1248325"/>
                  <a:pt x="450993" y="1244449"/>
                </a:cubicBezTo>
                <a:cubicBezTo>
                  <a:pt x="452513" y="1240573"/>
                  <a:pt x="455857" y="1240117"/>
                  <a:pt x="461025" y="1243081"/>
                </a:cubicBezTo>
                <a:cubicBezTo>
                  <a:pt x="459201" y="1245057"/>
                  <a:pt x="457377" y="1247489"/>
                  <a:pt x="455553" y="1250377"/>
                </a:cubicBezTo>
                <a:cubicBezTo>
                  <a:pt x="453729" y="1253265"/>
                  <a:pt x="451905" y="1255697"/>
                  <a:pt x="450081" y="1257674"/>
                </a:cubicBezTo>
                <a:cubicBezTo>
                  <a:pt x="450081" y="1257065"/>
                  <a:pt x="450081" y="1258282"/>
                  <a:pt x="450081" y="1261322"/>
                </a:cubicBezTo>
                <a:cubicBezTo>
                  <a:pt x="452057" y="1261170"/>
                  <a:pt x="454489" y="1260561"/>
                  <a:pt x="457377" y="1259498"/>
                </a:cubicBezTo>
                <a:cubicBezTo>
                  <a:pt x="460265" y="1258434"/>
                  <a:pt x="462697" y="1257826"/>
                  <a:pt x="464673" y="1257674"/>
                </a:cubicBezTo>
                <a:cubicBezTo>
                  <a:pt x="468929" y="1260713"/>
                  <a:pt x="475009" y="1261930"/>
                  <a:pt x="482914" y="1261322"/>
                </a:cubicBezTo>
                <a:cubicBezTo>
                  <a:pt x="484966" y="1261549"/>
                  <a:pt x="487246" y="1262006"/>
                  <a:pt x="489754" y="1262689"/>
                </a:cubicBezTo>
                <a:cubicBezTo>
                  <a:pt x="492262" y="1263374"/>
                  <a:pt x="493630" y="1262918"/>
                  <a:pt x="493858" y="1261322"/>
                </a:cubicBezTo>
                <a:cubicBezTo>
                  <a:pt x="499102" y="1259573"/>
                  <a:pt x="503206" y="1257597"/>
                  <a:pt x="506170" y="1255393"/>
                </a:cubicBezTo>
                <a:cubicBezTo>
                  <a:pt x="509134" y="1253189"/>
                  <a:pt x="512326" y="1250301"/>
                  <a:pt x="515746" y="1246729"/>
                </a:cubicBezTo>
                <a:cubicBezTo>
                  <a:pt x="523042" y="1243537"/>
                  <a:pt x="530339" y="1242625"/>
                  <a:pt x="537635" y="1243993"/>
                </a:cubicBezTo>
                <a:cubicBezTo>
                  <a:pt x="544931" y="1245361"/>
                  <a:pt x="552227" y="1246273"/>
                  <a:pt x="559523" y="1246729"/>
                </a:cubicBezTo>
                <a:cubicBezTo>
                  <a:pt x="566819" y="1249769"/>
                  <a:pt x="574115" y="1250985"/>
                  <a:pt x="581412" y="1250377"/>
                </a:cubicBezTo>
                <a:cubicBezTo>
                  <a:pt x="585212" y="1250301"/>
                  <a:pt x="589468" y="1250453"/>
                  <a:pt x="594180" y="1250833"/>
                </a:cubicBezTo>
                <a:cubicBezTo>
                  <a:pt x="598892" y="1251213"/>
                  <a:pt x="603148" y="1252277"/>
                  <a:pt x="606948" y="1254025"/>
                </a:cubicBezTo>
                <a:cubicBezTo>
                  <a:pt x="612572" y="1257446"/>
                  <a:pt x="618652" y="1258814"/>
                  <a:pt x="625188" y="1258130"/>
                </a:cubicBezTo>
                <a:cubicBezTo>
                  <a:pt x="631725" y="1257446"/>
                  <a:pt x="637805" y="1256077"/>
                  <a:pt x="643429" y="1254025"/>
                </a:cubicBezTo>
                <a:cubicBezTo>
                  <a:pt x="643429" y="1252049"/>
                  <a:pt x="643429" y="1249617"/>
                  <a:pt x="643429" y="1246729"/>
                </a:cubicBezTo>
                <a:cubicBezTo>
                  <a:pt x="643429" y="1243841"/>
                  <a:pt x="643429" y="1241409"/>
                  <a:pt x="643429" y="1239433"/>
                </a:cubicBezTo>
                <a:cubicBezTo>
                  <a:pt x="646469" y="1239433"/>
                  <a:pt x="647685" y="1239433"/>
                  <a:pt x="647077" y="1239433"/>
                </a:cubicBezTo>
                <a:cubicBezTo>
                  <a:pt x="648901" y="1241105"/>
                  <a:pt x="650725" y="1242321"/>
                  <a:pt x="652549" y="1243081"/>
                </a:cubicBezTo>
                <a:cubicBezTo>
                  <a:pt x="654373" y="1243841"/>
                  <a:pt x="656197" y="1245057"/>
                  <a:pt x="658021" y="1246729"/>
                </a:cubicBezTo>
                <a:cubicBezTo>
                  <a:pt x="660681" y="1250453"/>
                  <a:pt x="666305" y="1253037"/>
                  <a:pt x="674893" y="1254482"/>
                </a:cubicBezTo>
                <a:cubicBezTo>
                  <a:pt x="683482" y="1255925"/>
                  <a:pt x="690018" y="1255773"/>
                  <a:pt x="694502" y="1254025"/>
                </a:cubicBezTo>
                <a:cubicBezTo>
                  <a:pt x="696174" y="1252201"/>
                  <a:pt x="697390" y="1250377"/>
                  <a:pt x="698150" y="1248553"/>
                </a:cubicBezTo>
                <a:cubicBezTo>
                  <a:pt x="698910" y="1246729"/>
                  <a:pt x="700126" y="1244905"/>
                  <a:pt x="701798" y="1243081"/>
                </a:cubicBezTo>
                <a:cubicBezTo>
                  <a:pt x="705446" y="1243689"/>
                  <a:pt x="709094" y="1246121"/>
                  <a:pt x="712742" y="1250377"/>
                </a:cubicBezTo>
                <a:cubicBezTo>
                  <a:pt x="714423" y="1246814"/>
                  <a:pt x="715621" y="1242997"/>
                  <a:pt x="716336" y="1238927"/>
                </a:cubicBezTo>
                <a:cubicBezTo>
                  <a:pt x="717051" y="1234857"/>
                  <a:pt x="718140" y="1230029"/>
                  <a:pt x="719605" y="1224442"/>
                </a:cubicBezTo>
                <a:close/>
                <a:moveTo>
                  <a:pt x="1803517" y="1217545"/>
                </a:moveTo>
                <a:cubicBezTo>
                  <a:pt x="1802073" y="1228185"/>
                  <a:pt x="1800401" y="1234265"/>
                  <a:pt x="1798501" y="1235785"/>
                </a:cubicBezTo>
                <a:cubicBezTo>
                  <a:pt x="1796600" y="1237305"/>
                  <a:pt x="1792192" y="1236089"/>
                  <a:pt x="1785276" y="1232137"/>
                </a:cubicBezTo>
                <a:cubicBezTo>
                  <a:pt x="1789532" y="1229097"/>
                  <a:pt x="1795613" y="1224233"/>
                  <a:pt x="1803517" y="1217545"/>
                </a:cubicBezTo>
                <a:close/>
                <a:moveTo>
                  <a:pt x="541283" y="1217545"/>
                </a:moveTo>
                <a:cubicBezTo>
                  <a:pt x="541055" y="1221345"/>
                  <a:pt x="538775" y="1224689"/>
                  <a:pt x="534443" y="1227577"/>
                </a:cubicBezTo>
                <a:cubicBezTo>
                  <a:pt x="530111" y="1230465"/>
                  <a:pt x="525094" y="1231985"/>
                  <a:pt x="519394" y="1232137"/>
                </a:cubicBezTo>
                <a:cubicBezTo>
                  <a:pt x="512706" y="1227881"/>
                  <a:pt x="507842" y="1229097"/>
                  <a:pt x="504802" y="1235785"/>
                </a:cubicBezTo>
                <a:cubicBezTo>
                  <a:pt x="501154" y="1243689"/>
                  <a:pt x="493858" y="1246121"/>
                  <a:pt x="482914" y="1243081"/>
                </a:cubicBezTo>
                <a:cubicBezTo>
                  <a:pt x="480786" y="1241485"/>
                  <a:pt x="477745" y="1241029"/>
                  <a:pt x="473793" y="1241713"/>
                </a:cubicBezTo>
                <a:cubicBezTo>
                  <a:pt x="469841" y="1242397"/>
                  <a:pt x="466801" y="1242853"/>
                  <a:pt x="464673" y="1243081"/>
                </a:cubicBezTo>
                <a:cubicBezTo>
                  <a:pt x="464673" y="1235177"/>
                  <a:pt x="468321" y="1232745"/>
                  <a:pt x="475617" y="1235785"/>
                </a:cubicBezTo>
                <a:cubicBezTo>
                  <a:pt x="477289" y="1235633"/>
                  <a:pt x="478506" y="1235025"/>
                  <a:pt x="479265" y="1233961"/>
                </a:cubicBezTo>
                <a:cubicBezTo>
                  <a:pt x="480025" y="1232897"/>
                  <a:pt x="481242" y="1232289"/>
                  <a:pt x="482914" y="1232137"/>
                </a:cubicBezTo>
                <a:cubicBezTo>
                  <a:pt x="497506" y="1221193"/>
                  <a:pt x="512098" y="1217545"/>
                  <a:pt x="526690" y="1221193"/>
                </a:cubicBezTo>
                <a:cubicBezTo>
                  <a:pt x="530262" y="1221041"/>
                  <a:pt x="533151" y="1220433"/>
                  <a:pt x="535355" y="1219369"/>
                </a:cubicBezTo>
                <a:cubicBezTo>
                  <a:pt x="537559" y="1218305"/>
                  <a:pt x="539535" y="1217697"/>
                  <a:pt x="541283" y="1217545"/>
                </a:cubicBezTo>
                <a:close/>
                <a:moveTo>
                  <a:pt x="484620" y="1214676"/>
                </a:moveTo>
                <a:lnTo>
                  <a:pt x="485650" y="1215265"/>
                </a:lnTo>
                <a:cubicBezTo>
                  <a:pt x="486030" y="1216329"/>
                  <a:pt x="486182" y="1216937"/>
                  <a:pt x="486106" y="1217089"/>
                </a:cubicBezTo>
                <a:close/>
                <a:moveTo>
                  <a:pt x="591900" y="1197936"/>
                </a:moveTo>
                <a:cubicBezTo>
                  <a:pt x="595168" y="1197252"/>
                  <a:pt x="597752" y="1197708"/>
                  <a:pt x="599652" y="1199304"/>
                </a:cubicBezTo>
                <a:cubicBezTo>
                  <a:pt x="603528" y="1199228"/>
                  <a:pt x="606720" y="1200292"/>
                  <a:pt x="609228" y="1202496"/>
                </a:cubicBezTo>
                <a:cubicBezTo>
                  <a:pt x="611736" y="1204700"/>
                  <a:pt x="612192" y="1208500"/>
                  <a:pt x="610596" y="1213897"/>
                </a:cubicBezTo>
                <a:cubicBezTo>
                  <a:pt x="607556" y="1216937"/>
                  <a:pt x="606340" y="1221801"/>
                  <a:pt x="606948" y="1228489"/>
                </a:cubicBezTo>
                <a:cubicBezTo>
                  <a:pt x="604972" y="1226665"/>
                  <a:pt x="602540" y="1224841"/>
                  <a:pt x="599652" y="1223017"/>
                </a:cubicBezTo>
                <a:cubicBezTo>
                  <a:pt x="596764" y="1221193"/>
                  <a:pt x="594332" y="1219369"/>
                  <a:pt x="592356" y="1217545"/>
                </a:cubicBezTo>
                <a:cubicBezTo>
                  <a:pt x="592356" y="1217393"/>
                  <a:pt x="592356" y="1216785"/>
                  <a:pt x="592356" y="1215721"/>
                </a:cubicBezTo>
                <a:cubicBezTo>
                  <a:pt x="592356" y="1214657"/>
                  <a:pt x="592356" y="1214049"/>
                  <a:pt x="592356" y="1213897"/>
                </a:cubicBezTo>
                <a:cubicBezTo>
                  <a:pt x="588708" y="1215569"/>
                  <a:pt x="585060" y="1216785"/>
                  <a:pt x="581412" y="1217545"/>
                </a:cubicBezTo>
                <a:cubicBezTo>
                  <a:pt x="577763" y="1218305"/>
                  <a:pt x="574115" y="1219521"/>
                  <a:pt x="570467" y="1221193"/>
                </a:cubicBezTo>
                <a:cubicBezTo>
                  <a:pt x="571075" y="1220585"/>
                  <a:pt x="569859" y="1218153"/>
                  <a:pt x="566819" y="1213897"/>
                </a:cubicBezTo>
                <a:cubicBezTo>
                  <a:pt x="570847" y="1211009"/>
                  <a:pt x="574647" y="1209488"/>
                  <a:pt x="578220" y="1209337"/>
                </a:cubicBezTo>
                <a:cubicBezTo>
                  <a:pt x="581792" y="1209185"/>
                  <a:pt x="582856" y="1205840"/>
                  <a:pt x="581412" y="1199304"/>
                </a:cubicBezTo>
                <a:cubicBezTo>
                  <a:pt x="585136" y="1199076"/>
                  <a:pt x="588632" y="1198620"/>
                  <a:pt x="591900" y="1197936"/>
                </a:cubicBezTo>
                <a:close/>
                <a:moveTo>
                  <a:pt x="8033733" y="1176960"/>
                </a:moveTo>
                <a:cubicBezTo>
                  <a:pt x="8030234" y="1180532"/>
                  <a:pt x="8027191" y="1183420"/>
                  <a:pt x="8024605" y="1185624"/>
                </a:cubicBezTo>
                <a:cubicBezTo>
                  <a:pt x="8022019" y="1187828"/>
                  <a:pt x="8018978" y="1189804"/>
                  <a:pt x="8015480" y="1191552"/>
                </a:cubicBezTo>
                <a:cubicBezTo>
                  <a:pt x="8022628" y="1198772"/>
                  <a:pt x="8029302" y="1206221"/>
                  <a:pt x="8035501" y="1213897"/>
                </a:cubicBezTo>
                <a:cubicBezTo>
                  <a:pt x="8041701" y="1221573"/>
                  <a:pt x="8048337" y="1229933"/>
                  <a:pt x="8055412" y="1238977"/>
                </a:cubicBezTo>
                <a:cubicBezTo>
                  <a:pt x="8056541" y="1226589"/>
                  <a:pt x="8054282" y="1215797"/>
                  <a:pt x="8048637" y="1206600"/>
                </a:cubicBezTo>
                <a:cubicBezTo>
                  <a:pt x="8042991" y="1197404"/>
                  <a:pt x="8038024" y="1187524"/>
                  <a:pt x="8033733" y="1176960"/>
                </a:cubicBezTo>
                <a:close/>
                <a:moveTo>
                  <a:pt x="2396671" y="1168613"/>
                </a:moveTo>
                <a:cubicBezTo>
                  <a:pt x="2393859" y="1168538"/>
                  <a:pt x="2390705" y="1169026"/>
                  <a:pt x="2387209" y="1170078"/>
                </a:cubicBezTo>
                <a:cubicBezTo>
                  <a:pt x="2391009" y="1172032"/>
                  <a:pt x="2395265" y="1174436"/>
                  <a:pt x="2399977" y="1177291"/>
                </a:cubicBezTo>
                <a:cubicBezTo>
                  <a:pt x="2404689" y="1180147"/>
                  <a:pt x="2408945" y="1182551"/>
                  <a:pt x="2412745" y="1184505"/>
                </a:cubicBezTo>
                <a:cubicBezTo>
                  <a:pt x="2410465" y="1174136"/>
                  <a:pt x="2405107" y="1168839"/>
                  <a:pt x="2396671" y="1168613"/>
                </a:cubicBezTo>
                <a:close/>
                <a:moveTo>
                  <a:pt x="2489728" y="1155527"/>
                </a:moveTo>
                <a:lnTo>
                  <a:pt x="2496081" y="1163287"/>
                </a:lnTo>
                <a:cubicBezTo>
                  <a:pt x="2498665" y="1165120"/>
                  <a:pt x="2501591" y="1166049"/>
                  <a:pt x="2504859" y="1166073"/>
                </a:cubicBezTo>
                <a:cubicBezTo>
                  <a:pt x="2511395" y="1166120"/>
                  <a:pt x="2518387" y="1162605"/>
                  <a:pt x="2525836" y="1155527"/>
                </a:cubicBezTo>
                <a:cubicBezTo>
                  <a:pt x="2520211" y="1155527"/>
                  <a:pt x="2514131" y="1155527"/>
                  <a:pt x="2507595" y="1155527"/>
                </a:cubicBezTo>
                <a:close/>
                <a:moveTo>
                  <a:pt x="2232622" y="1153703"/>
                </a:moveTo>
                <a:cubicBezTo>
                  <a:pt x="2231178" y="1153019"/>
                  <a:pt x="2230418" y="1153475"/>
                  <a:pt x="2230342" y="1155071"/>
                </a:cubicBezTo>
                <a:cubicBezTo>
                  <a:pt x="2230342" y="1155679"/>
                  <a:pt x="2230342" y="1158112"/>
                  <a:pt x="2230342" y="1162367"/>
                </a:cubicBezTo>
                <a:cubicBezTo>
                  <a:pt x="2230418" y="1162596"/>
                  <a:pt x="2231178" y="1163051"/>
                  <a:pt x="2232622" y="1163736"/>
                </a:cubicBezTo>
                <a:cubicBezTo>
                  <a:pt x="2234066" y="1164420"/>
                  <a:pt x="2235738" y="1163964"/>
                  <a:pt x="2237638" y="1162367"/>
                </a:cubicBezTo>
                <a:cubicBezTo>
                  <a:pt x="2241286" y="1162976"/>
                  <a:pt x="2244934" y="1161760"/>
                  <a:pt x="2248582" y="1158719"/>
                </a:cubicBezTo>
                <a:cubicBezTo>
                  <a:pt x="2248734" y="1160543"/>
                  <a:pt x="2249342" y="1162367"/>
                  <a:pt x="2250406" y="1164191"/>
                </a:cubicBezTo>
                <a:cubicBezTo>
                  <a:pt x="2251470" y="1166015"/>
                  <a:pt x="2252078" y="1167840"/>
                  <a:pt x="2252230" y="1169664"/>
                </a:cubicBezTo>
                <a:cubicBezTo>
                  <a:pt x="2256486" y="1166624"/>
                  <a:pt x="2258918" y="1165408"/>
                  <a:pt x="2259526" y="1166015"/>
                </a:cubicBezTo>
                <a:cubicBezTo>
                  <a:pt x="2259070" y="1157579"/>
                  <a:pt x="2256334" y="1153475"/>
                  <a:pt x="2251318" y="1153703"/>
                </a:cubicBezTo>
                <a:cubicBezTo>
                  <a:pt x="2246302" y="1153931"/>
                  <a:pt x="2241742" y="1154387"/>
                  <a:pt x="2237638" y="1155071"/>
                </a:cubicBezTo>
                <a:cubicBezTo>
                  <a:pt x="2235738" y="1154843"/>
                  <a:pt x="2234066" y="1154387"/>
                  <a:pt x="2232622" y="1153703"/>
                </a:cubicBezTo>
                <a:close/>
                <a:moveTo>
                  <a:pt x="2430986" y="1151879"/>
                </a:moveTo>
                <a:cubicBezTo>
                  <a:pt x="2434861" y="1151347"/>
                  <a:pt x="2438966" y="1151499"/>
                  <a:pt x="2443297" y="1152335"/>
                </a:cubicBezTo>
                <a:cubicBezTo>
                  <a:pt x="2447630" y="1153171"/>
                  <a:pt x="2450822" y="1157883"/>
                  <a:pt x="2452874" y="1166472"/>
                </a:cubicBezTo>
                <a:cubicBezTo>
                  <a:pt x="2447630" y="1164800"/>
                  <a:pt x="2443526" y="1163584"/>
                  <a:pt x="2440562" y="1162823"/>
                </a:cubicBezTo>
                <a:cubicBezTo>
                  <a:pt x="2437598" y="1162064"/>
                  <a:pt x="2434406" y="1160847"/>
                  <a:pt x="2430986" y="1159175"/>
                </a:cubicBezTo>
                <a:cubicBezTo>
                  <a:pt x="2438890" y="1170120"/>
                  <a:pt x="2444970" y="1181064"/>
                  <a:pt x="2449226" y="1192008"/>
                </a:cubicBezTo>
                <a:cubicBezTo>
                  <a:pt x="2449074" y="1192160"/>
                  <a:pt x="2448466" y="1192768"/>
                  <a:pt x="2447402" y="1193832"/>
                </a:cubicBezTo>
                <a:cubicBezTo>
                  <a:pt x="2446338" y="1194896"/>
                  <a:pt x="2445730" y="1195504"/>
                  <a:pt x="2445578" y="1195656"/>
                </a:cubicBezTo>
                <a:cubicBezTo>
                  <a:pt x="2441930" y="1191856"/>
                  <a:pt x="2438282" y="1187600"/>
                  <a:pt x="2434634" y="1182888"/>
                </a:cubicBezTo>
                <a:cubicBezTo>
                  <a:pt x="2430986" y="1178176"/>
                  <a:pt x="2427337" y="1173920"/>
                  <a:pt x="2423689" y="1170120"/>
                </a:cubicBezTo>
                <a:cubicBezTo>
                  <a:pt x="2420117" y="1164800"/>
                  <a:pt x="2419053" y="1160847"/>
                  <a:pt x="2420498" y="1158263"/>
                </a:cubicBezTo>
                <a:cubicBezTo>
                  <a:pt x="2421941" y="1155679"/>
                  <a:pt x="2425437" y="1153551"/>
                  <a:pt x="2430986" y="1151879"/>
                </a:cubicBezTo>
                <a:close/>
                <a:moveTo>
                  <a:pt x="2277766" y="1147775"/>
                </a:moveTo>
                <a:cubicBezTo>
                  <a:pt x="2284454" y="1155071"/>
                  <a:pt x="2289319" y="1162367"/>
                  <a:pt x="2292359" y="1169664"/>
                </a:cubicBezTo>
                <a:lnTo>
                  <a:pt x="2292359" y="1170078"/>
                </a:lnTo>
                <a:cubicBezTo>
                  <a:pt x="2296007" y="1166541"/>
                  <a:pt x="2299655" y="1162754"/>
                  <a:pt x="2303303" y="1158719"/>
                </a:cubicBezTo>
                <a:cubicBezTo>
                  <a:pt x="2296615" y="1155071"/>
                  <a:pt x="2288102" y="1151423"/>
                  <a:pt x="2277766" y="1147775"/>
                </a:cubicBezTo>
                <a:close/>
                <a:moveTo>
                  <a:pt x="7719781" y="1140878"/>
                </a:moveTo>
                <a:cubicBezTo>
                  <a:pt x="7712474" y="1142783"/>
                  <a:pt x="7705167" y="1144458"/>
                  <a:pt x="7697859" y="1145905"/>
                </a:cubicBezTo>
                <a:cubicBezTo>
                  <a:pt x="7690551" y="1147353"/>
                  <a:pt x="7683244" y="1148114"/>
                  <a:pt x="7675937" y="1148191"/>
                </a:cubicBezTo>
                <a:cubicBezTo>
                  <a:pt x="7675937" y="1149943"/>
                  <a:pt x="7675937" y="1151009"/>
                  <a:pt x="7675937" y="1151390"/>
                </a:cubicBezTo>
                <a:cubicBezTo>
                  <a:pt x="7675937" y="1151771"/>
                  <a:pt x="7675937" y="1151923"/>
                  <a:pt x="7675937" y="1151847"/>
                </a:cubicBezTo>
                <a:cubicBezTo>
                  <a:pt x="7683244" y="1155427"/>
                  <a:pt x="7690551" y="1158321"/>
                  <a:pt x="7697859" y="1160530"/>
                </a:cubicBezTo>
                <a:cubicBezTo>
                  <a:pt x="7705167" y="1162739"/>
                  <a:pt x="7712474" y="1164720"/>
                  <a:pt x="7719781" y="1166472"/>
                </a:cubicBezTo>
                <a:cubicBezTo>
                  <a:pt x="7719781" y="1161063"/>
                  <a:pt x="7719781" y="1156341"/>
                  <a:pt x="7719781" y="1152304"/>
                </a:cubicBezTo>
                <a:cubicBezTo>
                  <a:pt x="7719781" y="1148267"/>
                  <a:pt x="7719781" y="1144458"/>
                  <a:pt x="7719781" y="1140878"/>
                </a:cubicBezTo>
                <a:close/>
                <a:moveTo>
                  <a:pt x="8092502" y="1137629"/>
                </a:moveTo>
                <a:cubicBezTo>
                  <a:pt x="8089994" y="1137933"/>
                  <a:pt x="8088340" y="1139491"/>
                  <a:pt x="8087542" y="1142303"/>
                </a:cubicBezTo>
                <a:cubicBezTo>
                  <a:pt x="8085946" y="1147927"/>
                  <a:pt x="8083666" y="1152183"/>
                  <a:pt x="8080702" y="1155071"/>
                </a:cubicBezTo>
                <a:cubicBezTo>
                  <a:pt x="8080702" y="1159327"/>
                  <a:pt x="8080702" y="1161760"/>
                  <a:pt x="8080702" y="1162367"/>
                </a:cubicBezTo>
                <a:cubicBezTo>
                  <a:pt x="8084502" y="1162367"/>
                  <a:pt x="8088759" y="1162367"/>
                  <a:pt x="8093470" y="1162367"/>
                </a:cubicBezTo>
                <a:cubicBezTo>
                  <a:pt x="8098183" y="1162367"/>
                  <a:pt x="8102439" y="1162367"/>
                  <a:pt x="8106239" y="1162367"/>
                </a:cubicBezTo>
                <a:cubicBezTo>
                  <a:pt x="8106315" y="1158491"/>
                  <a:pt x="8106163" y="1154387"/>
                  <a:pt x="8105783" y="1150055"/>
                </a:cubicBezTo>
                <a:cubicBezTo>
                  <a:pt x="8105403" y="1145723"/>
                  <a:pt x="8104339" y="1142531"/>
                  <a:pt x="8102591" y="1140479"/>
                </a:cubicBezTo>
                <a:cubicBezTo>
                  <a:pt x="8098372" y="1138275"/>
                  <a:pt x="8095010" y="1137325"/>
                  <a:pt x="8092502" y="1137629"/>
                </a:cubicBezTo>
                <a:close/>
                <a:moveTo>
                  <a:pt x="7931131" y="1133183"/>
                </a:moveTo>
                <a:cubicBezTo>
                  <a:pt x="7901947" y="1133791"/>
                  <a:pt x="7891002" y="1143519"/>
                  <a:pt x="7898298" y="1162367"/>
                </a:cubicBezTo>
                <a:cubicBezTo>
                  <a:pt x="7914031" y="1153855"/>
                  <a:pt x="7923607" y="1148079"/>
                  <a:pt x="7927027" y="1145039"/>
                </a:cubicBezTo>
                <a:cubicBezTo>
                  <a:pt x="7930447" y="1141999"/>
                  <a:pt x="7931815" y="1138047"/>
                  <a:pt x="7931131" y="1133183"/>
                </a:cubicBezTo>
                <a:close/>
                <a:moveTo>
                  <a:pt x="2354376" y="1126343"/>
                </a:moveTo>
                <a:cubicBezTo>
                  <a:pt x="2349740" y="1129307"/>
                  <a:pt x="2346244" y="1134323"/>
                  <a:pt x="2343888" y="1141391"/>
                </a:cubicBezTo>
                <a:cubicBezTo>
                  <a:pt x="2341532" y="1148459"/>
                  <a:pt x="2335299" y="1150739"/>
                  <a:pt x="2325191" y="1148231"/>
                </a:cubicBezTo>
                <a:cubicBezTo>
                  <a:pt x="2325191" y="1149903"/>
                  <a:pt x="2325191" y="1151119"/>
                  <a:pt x="2325191" y="1151879"/>
                </a:cubicBezTo>
                <a:cubicBezTo>
                  <a:pt x="2325191" y="1152639"/>
                  <a:pt x="2325191" y="1153855"/>
                  <a:pt x="2325191" y="1155527"/>
                </a:cubicBezTo>
                <a:cubicBezTo>
                  <a:pt x="2328839" y="1158567"/>
                  <a:pt x="2332488" y="1159784"/>
                  <a:pt x="2336136" y="1159175"/>
                </a:cubicBezTo>
                <a:cubicBezTo>
                  <a:pt x="2340392" y="1159784"/>
                  <a:pt x="2342824" y="1158567"/>
                  <a:pt x="2343432" y="1155527"/>
                </a:cubicBezTo>
                <a:cubicBezTo>
                  <a:pt x="2347080" y="1147623"/>
                  <a:pt x="2350728" y="1137895"/>
                  <a:pt x="2354376" y="1126343"/>
                </a:cubicBezTo>
                <a:close/>
                <a:moveTo>
                  <a:pt x="2438282" y="1093510"/>
                </a:moveTo>
                <a:cubicBezTo>
                  <a:pt x="2431290" y="1093054"/>
                  <a:pt x="2427033" y="1093966"/>
                  <a:pt x="2425513" y="1096246"/>
                </a:cubicBezTo>
                <a:cubicBezTo>
                  <a:pt x="2423993" y="1098526"/>
                  <a:pt x="2423386" y="1104910"/>
                  <a:pt x="2423689" y="1115398"/>
                </a:cubicBezTo>
                <a:cubicBezTo>
                  <a:pt x="2425666" y="1111750"/>
                  <a:pt x="2428097" y="1108102"/>
                  <a:pt x="2430986" y="1104454"/>
                </a:cubicBezTo>
                <a:cubicBezTo>
                  <a:pt x="2433873" y="1100806"/>
                  <a:pt x="2436306" y="1097158"/>
                  <a:pt x="2438282" y="1093510"/>
                </a:cubicBezTo>
                <a:close/>
                <a:moveTo>
                  <a:pt x="2682532" y="1092085"/>
                </a:moveTo>
                <a:cubicBezTo>
                  <a:pt x="2680176" y="1092921"/>
                  <a:pt x="2677649" y="1094612"/>
                  <a:pt x="2674950" y="1097158"/>
                </a:cubicBezTo>
                <a:cubicBezTo>
                  <a:pt x="2681639" y="1100198"/>
                  <a:pt x="2686503" y="1105062"/>
                  <a:pt x="2689543" y="1111750"/>
                </a:cubicBezTo>
                <a:cubicBezTo>
                  <a:pt x="2685287" y="1111750"/>
                  <a:pt x="2682855" y="1111750"/>
                  <a:pt x="2682247" y="1111750"/>
                </a:cubicBezTo>
                <a:cubicBezTo>
                  <a:pt x="2675407" y="1106126"/>
                  <a:pt x="2670847" y="1103694"/>
                  <a:pt x="2668567" y="1104454"/>
                </a:cubicBezTo>
                <a:cubicBezTo>
                  <a:pt x="2666286" y="1105214"/>
                  <a:pt x="2663550" y="1110078"/>
                  <a:pt x="2660358" y="1119047"/>
                </a:cubicBezTo>
                <a:cubicBezTo>
                  <a:pt x="2660282" y="1122847"/>
                  <a:pt x="2658610" y="1126191"/>
                  <a:pt x="2655342" y="1129079"/>
                </a:cubicBezTo>
                <a:cubicBezTo>
                  <a:pt x="2652074" y="1131967"/>
                  <a:pt x="2647666" y="1133487"/>
                  <a:pt x="2642118" y="1133639"/>
                </a:cubicBezTo>
                <a:cubicBezTo>
                  <a:pt x="2650022" y="1126647"/>
                  <a:pt x="2651542" y="1121479"/>
                  <a:pt x="2646678" y="1118135"/>
                </a:cubicBezTo>
                <a:cubicBezTo>
                  <a:pt x="2641814" y="1114791"/>
                  <a:pt x="2637862" y="1111446"/>
                  <a:pt x="2634822" y="1108102"/>
                </a:cubicBezTo>
                <a:cubicBezTo>
                  <a:pt x="2634822" y="1112359"/>
                  <a:pt x="2634822" y="1114791"/>
                  <a:pt x="2634822" y="1115398"/>
                </a:cubicBezTo>
                <a:cubicBezTo>
                  <a:pt x="2636874" y="1119047"/>
                  <a:pt x="2638242" y="1122695"/>
                  <a:pt x="2638926" y="1126343"/>
                </a:cubicBezTo>
                <a:cubicBezTo>
                  <a:pt x="2639610" y="1129991"/>
                  <a:pt x="2638242" y="1133639"/>
                  <a:pt x="2634822" y="1137287"/>
                </a:cubicBezTo>
                <a:cubicBezTo>
                  <a:pt x="2635430" y="1140935"/>
                  <a:pt x="2634214" y="1144583"/>
                  <a:pt x="2631174" y="1148231"/>
                </a:cubicBezTo>
                <a:cubicBezTo>
                  <a:pt x="2629198" y="1146407"/>
                  <a:pt x="2626766" y="1144583"/>
                  <a:pt x="2623877" y="1142759"/>
                </a:cubicBezTo>
                <a:cubicBezTo>
                  <a:pt x="2620990" y="1140935"/>
                  <a:pt x="2618557" y="1139111"/>
                  <a:pt x="2616581" y="1137287"/>
                </a:cubicBezTo>
                <a:cubicBezTo>
                  <a:pt x="2610577" y="1138579"/>
                  <a:pt x="2604345" y="1140555"/>
                  <a:pt x="2597885" y="1143215"/>
                </a:cubicBezTo>
                <a:cubicBezTo>
                  <a:pt x="2591425" y="1145875"/>
                  <a:pt x="2587929" y="1152411"/>
                  <a:pt x="2587397" y="1162823"/>
                </a:cubicBezTo>
                <a:cubicBezTo>
                  <a:pt x="2590893" y="1162900"/>
                  <a:pt x="2593933" y="1163659"/>
                  <a:pt x="2596517" y="1165104"/>
                </a:cubicBezTo>
                <a:cubicBezTo>
                  <a:pt x="2599101" y="1166548"/>
                  <a:pt x="2602141" y="1168220"/>
                  <a:pt x="2605637" y="1170120"/>
                </a:cubicBezTo>
                <a:cubicBezTo>
                  <a:pt x="2605637" y="1167080"/>
                  <a:pt x="2605637" y="1165864"/>
                  <a:pt x="2605637" y="1166472"/>
                </a:cubicBezTo>
                <a:cubicBezTo>
                  <a:pt x="2603965" y="1162900"/>
                  <a:pt x="2602749" y="1160011"/>
                  <a:pt x="2601989" y="1157808"/>
                </a:cubicBezTo>
                <a:cubicBezTo>
                  <a:pt x="2601229" y="1155603"/>
                  <a:pt x="2600013" y="1153627"/>
                  <a:pt x="2598341" y="1151879"/>
                </a:cubicBezTo>
                <a:cubicBezTo>
                  <a:pt x="2616354" y="1162823"/>
                  <a:pt x="2633226" y="1167384"/>
                  <a:pt x="2648958" y="1165560"/>
                </a:cubicBezTo>
                <a:cubicBezTo>
                  <a:pt x="2664690" y="1163736"/>
                  <a:pt x="2680651" y="1155527"/>
                  <a:pt x="2696839" y="1140935"/>
                </a:cubicBezTo>
                <a:cubicBezTo>
                  <a:pt x="2686503" y="1137287"/>
                  <a:pt x="2677991" y="1133639"/>
                  <a:pt x="2671302" y="1129991"/>
                </a:cubicBezTo>
                <a:cubicBezTo>
                  <a:pt x="2673126" y="1122847"/>
                  <a:pt x="2675863" y="1118895"/>
                  <a:pt x="2679510" y="1118135"/>
                </a:cubicBezTo>
                <a:cubicBezTo>
                  <a:pt x="2683159" y="1117375"/>
                  <a:pt x="2687719" y="1118895"/>
                  <a:pt x="2693191" y="1122695"/>
                </a:cubicBezTo>
                <a:cubicBezTo>
                  <a:pt x="2691443" y="1117906"/>
                  <a:pt x="2694027" y="1114715"/>
                  <a:pt x="2700943" y="1113118"/>
                </a:cubicBezTo>
                <a:cubicBezTo>
                  <a:pt x="2707859" y="1111523"/>
                  <a:pt x="2707707" y="1107418"/>
                  <a:pt x="2700487" y="1100806"/>
                </a:cubicBezTo>
                <a:cubicBezTo>
                  <a:pt x="2696915" y="1096778"/>
                  <a:pt x="2693115" y="1093890"/>
                  <a:pt x="2689087" y="1092142"/>
                </a:cubicBezTo>
                <a:cubicBezTo>
                  <a:pt x="2687073" y="1091268"/>
                  <a:pt x="2684888" y="1091249"/>
                  <a:pt x="2682532" y="1092085"/>
                </a:cubicBezTo>
                <a:close/>
                <a:moveTo>
                  <a:pt x="7511844" y="1089406"/>
                </a:moveTo>
                <a:cubicBezTo>
                  <a:pt x="7499775" y="1089330"/>
                  <a:pt x="7489498" y="1093130"/>
                  <a:pt x="7481013" y="1100806"/>
                </a:cubicBezTo>
                <a:cubicBezTo>
                  <a:pt x="7472528" y="1108482"/>
                  <a:pt x="7462205" y="1109547"/>
                  <a:pt x="7450041" y="1103998"/>
                </a:cubicBezTo>
                <a:cubicBezTo>
                  <a:pt x="7446545" y="1111218"/>
                  <a:pt x="7446242" y="1116843"/>
                  <a:pt x="7449129" y="1120871"/>
                </a:cubicBezTo>
                <a:cubicBezTo>
                  <a:pt x="7452018" y="1124899"/>
                  <a:pt x="7457186" y="1127787"/>
                  <a:pt x="7464634" y="1129535"/>
                </a:cubicBezTo>
                <a:cubicBezTo>
                  <a:pt x="7468586" y="1129991"/>
                  <a:pt x="7472538" y="1129991"/>
                  <a:pt x="7476490" y="1129535"/>
                </a:cubicBezTo>
                <a:cubicBezTo>
                  <a:pt x="7480443" y="1129079"/>
                  <a:pt x="7482570" y="1125431"/>
                  <a:pt x="7482874" y="1118591"/>
                </a:cubicBezTo>
                <a:cubicBezTo>
                  <a:pt x="7484911" y="1109926"/>
                  <a:pt x="7488985" y="1105366"/>
                  <a:pt x="7495096" y="1104910"/>
                </a:cubicBezTo>
                <a:cubicBezTo>
                  <a:pt x="7501207" y="1104454"/>
                  <a:pt x="7507996" y="1105366"/>
                  <a:pt x="7515465" y="1107646"/>
                </a:cubicBezTo>
                <a:cubicBezTo>
                  <a:pt x="7515315" y="1103922"/>
                  <a:pt x="7514711" y="1100426"/>
                  <a:pt x="7513655" y="1097158"/>
                </a:cubicBezTo>
                <a:cubicBezTo>
                  <a:pt x="7512598" y="1093890"/>
                  <a:pt x="7511995" y="1091306"/>
                  <a:pt x="7511844" y="1089406"/>
                </a:cubicBezTo>
                <a:close/>
                <a:moveTo>
                  <a:pt x="2715535" y="1085758"/>
                </a:moveTo>
                <a:cubicBezTo>
                  <a:pt x="2715384" y="1092978"/>
                  <a:pt x="2714775" y="1099514"/>
                  <a:pt x="2713711" y="1105366"/>
                </a:cubicBezTo>
                <a:cubicBezTo>
                  <a:pt x="2712647" y="1111218"/>
                  <a:pt x="2712039" y="1116843"/>
                  <a:pt x="2711888" y="1122239"/>
                </a:cubicBezTo>
                <a:cubicBezTo>
                  <a:pt x="2712191" y="1123987"/>
                  <a:pt x="2714320" y="1125963"/>
                  <a:pt x="2718271" y="1128167"/>
                </a:cubicBezTo>
                <a:cubicBezTo>
                  <a:pt x="2722223" y="1130371"/>
                  <a:pt x="2726176" y="1133259"/>
                  <a:pt x="2730128" y="1136831"/>
                </a:cubicBezTo>
                <a:cubicBezTo>
                  <a:pt x="2737443" y="1125279"/>
                  <a:pt x="2744701" y="1115550"/>
                  <a:pt x="2751902" y="1107646"/>
                </a:cubicBezTo>
                <a:cubicBezTo>
                  <a:pt x="2758860" y="1113195"/>
                  <a:pt x="2763798" y="1115779"/>
                  <a:pt x="2766716" y="1115398"/>
                </a:cubicBezTo>
                <a:cubicBezTo>
                  <a:pt x="2769633" y="1115019"/>
                  <a:pt x="2771878" y="1111218"/>
                  <a:pt x="2773449" y="1103998"/>
                </a:cubicBezTo>
                <a:cubicBezTo>
                  <a:pt x="2777173" y="1104150"/>
                  <a:pt x="2780669" y="1104758"/>
                  <a:pt x="2783937" y="1105822"/>
                </a:cubicBezTo>
                <a:cubicBezTo>
                  <a:pt x="2787205" y="1106886"/>
                  <a:pt x="2789789" y="1107494"/>
                  <a:pt x="2791689" y="1107646"/>
                </a:cubicBezTo>
                <a:cubicBezTo>
                  <a:pt x="2792220" y="1100958"/>
                  <a:pt x="2791157" y="1096094"/>
                  <a:pt x="2788497" y="1093054"/>
                </a:cubicBezTo>
                <a:cubicBezTo>
                  <a:pt x="2788269" y="1091458"/>
                  <a:pt x="2786901" y="1091002"/>
                  <a:pt x="2784393" y="1091686"/>
                </a:cubicBezTo>
                <a:cubicBezTo>
                  <a:pt x="2781885" y="1092370"/>
                  <a:pt x="2779605" y="1092826"/>
                  <a:pt x="2777553" y="1093054"/>
                </a:cubicBezTo>
                <a:cubicBezTo>
                  <a:pt x="2770256" y="1096854"/>
                  <a:pt x="2763872" y="1098374"/>
                  <a:pt x="2758400" y="1097614"/>
                </a:cubicBezTo>
                <a:cubicBezTo>
                  <a:pt x="2752928" y="1096854"/>
                  <a:pt x="2748368" y="1092902"/>
                  <a:pt x="2744720" y="1085758"/>
                </a:cubicBezTo>
                <a:cubicBezTo>
                  <a:pt x="2744568" y="1085758"/>
                  <a:pt x="2743960" y="1085758"/>
                  <a:pt x="2742896" y="1085758"/>
                </a:cubicBezTo>
                <a:cubicBezTo>
                  <a:pt x="2741832" y="1085758"/>
                  <a:pt x="2741224" y="1085758"/>
                  <a:pt x="2741072" y="1085758"/>
                </a:cubicBezTo>
                <a:cubicBezTo>
                  <a:pt x="2741072" y="1089406"/>
                  <a:pt x="2741072" y="1093054"/>
                  <a:pt x="2741072" y="1096702"/>
                </a:cubicBezTo>
                <a:cubicBezTo>
                  <a:pt x="2735904" y="1094878"/>
                  <a:pt x="2731648" y="1093054"/>
                  <a:pt x="2728303" y="1091230"/>
                </a:cubicBezTo>
                <a:cubicBezTo>
                  <a:pt x="2724960" y="1089406"/>
                  <a:pt x="2720704" y="1087582"/>
                  <a:pt x="2715535" y="1085758"/>
                </a:cubicBezTo>
                <a:close/>
                <a:moveTo>
                  <a:pt x="7602861" y="1082379"/>
                </a:moveTo>
                <a:cubicBezTo>
                  <a:pt x="7599284" y="1086111"/>
                  <a:pt x="7596391" y="1089615"/>
                  <a:pt x="7594184" y="1092891"/>
                </a:cubicBezTo>
                <a:cubicBezTo>
                  <a:pt x="7591976" y="1096166"/>
                  <a:pt x="7589997" y="1098756"/>
                  <a:pt x="7588246" y="1100660"/>
                </a:cubicBezTo>
                <a:cubicBezTo>
                  <a:pt x="7593499" y="1102640"/>
                  <a:pt x="7597609" y="1105078"/>
                  <a:pt x="7600578" y="1107972"/>
                </a:cubicBezTo>
                <a:cubicBezTo>
                  <a:pt x="7603546" y="1110867"/>
                  <a:pt x="7606744" y="1113304"/>
                  <a:pt x="7610169" y="1115285"/>
                </a:cubicBezTo>
                <a:cubicBezTo>
                  <a:pt x="7611920" y="1113533"/>
                  <a:pt x="7612985" y="1112466"/>
                  <a:pt x="7613365" y="1112086"/>
                </a:cubicBezTo>
                <a:cubicBezTo>
                  <a:pt x="7613747" y="1111705"/>
                  <a:pt x="7613899" y="1111552"/>
                  <a:pt x="7613822" y="1111629"/>
                </a:cubicBezTo>
                <a:cubicBezTo>
                  <a:pt x="7611996" y="1107896"/>
                  <a:pt x="7610169" y="1103478"/>
                  <a:pt x="7608342" y="1098375"/>
                </a:cubicBezTo>
                <a:cubicBezTo>
                  <a:pt x="7606515" y="1093271"/>
                  <a:pt x="7604688" y="1087939"/>
                  <a:pt x="7602861" y="1082379"/>
                </a:cubicBezTo>
                <a:close/>
                <a:moveTo>
                  <a:pt x="2627526" y="1078918"/>
                </a:moveTo>
                <a:cubicBezTo>
                  <a:pt x="2619621" y="1082566"/>
                  <a:pt x="2613542" y="1086214"/>
                  <a:pt x="2609285" y="1089862"/>
                </a:cubicBezTo>
                <a:cubicBezTo>
                  <a:pt x="2609285" y="1091458"/>
                  <a:pt x="2609285" y="1092826"/>
                  <a:pt x="2609285" y="1093966"/>
                </a:cubicBezTo>
                <a:cubicBezTo>
                  <a:pt x="2609285" y="1095106"/>
                  <a:pt x="2609285" y="1097386"/>
                  <a:pt x="2609285" y="1100806"/>
                </a:cubicBezTo>
                <a:cubicBezTo>
                  <a:pt x="2601989" y="1097158"/>
                  <a:pt x="2594693" y="1093510"/>
                  <a:pt x="2587397" y="1089862"/>
                </a:cubicBezTo>
                <a:cubicBezTo>
                  <a:pt x="2587397" y="1094118"/>
                  <a:pt x="2587397" y="1100198"/>
                  <a:pt x="2587397" y="1108102"/>
                </a:cubicBezTo>
                <a:cubicBezTo>
                  <a:pt x="2583749" y="1104150"/>
                  <a:pt x="2580101" y="1101110"/>
                  <a:pt x="2576452" y="1098982"/>
                </a:cubicBezTo>
                <a:cubicBezTo>
                  <a:pt x="2572804" y="1096854"/>
                  <a:pt x="2569156" y="1097462"/>
                  <a:pt x="2565508" y="1100806"/>
                </a:cubicBezTo>
                <a:cubicBezTo>
                  <a:pt x="2561860" y="1104454"/>
                  <a:pt x="2558212" y="1108102"/>
                  <a:pt x="2554564" y="1111750"/>
                </a:cubicBezTo>
                <a:cubicBezTo>
                  <a:pt x="2552588" y="1113422"/>
                  <a:pt x="2550156" y="1114639"/>
                  <a:pt x="2547268" y="1115398"/>
                </a:cubicBezTo>
                <a:cubicBezTo>
                  <a:pt x="2544380" y="1116159"/>
                  <a:pt x="2541948" y="1117375"/>
                  <a:pt x="2539972" y="1119047"/>
                </a:cubicBezTo>
                <a:cubicBezTo>
                  <a:pt x="2543620" y="1126343"/>
                  <a:pt x="2547268" y="1133639"/>
                  <a:pt x="2550916" y="1140935"/>
                </a:cubicBezTo>
                <a:cubicBezTo>
                  <a:pt x="2552740" y="1148003"/>
                  <a:pt x="2556388" y="1152107"/>
                  <a:pt x="2561860" y="1153247"/>
                </a:cubicBezTo>
                <a:cubicBezTo>
                  <a:pt x="2567332" y="1154387"/>
                  <a:pt x="2574629" y="1153931"/>
                  <a:pt x="2583749" y="1151879"/>
                </a:cubicBezTo>
                <a:cubicBezTo>
                  <a:pt x="2578277" y="1146559"/>
                  <a:pt x="2572804" y="1141695"/>
                  <a:pt x="2567332" y="1137287"/>
                </a:cubicBezTo>
                <a:cubicBezTo>
                  <a:pt x="2561860" y="1132879"/>
                  <a:pt x="2556388" y="1128015"/>
                  <a:pt x="2550916" y="1122695"/>
                </a:cubicBezTo>
                <a:cubicBezTo>
                  <a:pt x="2558136" y="1122467"/>
                  <a:pt x="2564672" y="1122011"/>
                  <a:pt x="2570525" y="1121327"/>
                </a:cubicBezTo>
                <a:cubicBezTo>
                  <a:pt x="2576377" y="1120643"/>
                  <a:pt x="2582001" y="1121099"/>
                  <a:pt x="2587397" y="1122695"/>
                </a:cubicBezTo>
                <a:cubicBezTo>
                  <a:pt x="2593173" y="1124519"/>
                  <a:pt x="2598949" y="1124519"/>
                  <a:pt x="2604725" y="1122695"/>
                </a:cubicBezTo>
                <a:cubicBezTo>
                  <a:pt x="2610501" y="1120871"/>
                  <a:pt x="2614453" y="1117222"/>
                  <a:pt x="2616581" y="1111750"/>
                </a:cubicBezTo>
                <a:cubicBezTo>
                  <a:pt x="2616049" y="1107646"/>
                  <a:pt x="2616201" y="1103086"/>
                  <a:pt x="2617037" y="1098070"/>
                </a:cubicBezTo>
                <a:cubicBezTo>
                  <a:pt x="2617873" y="1093054"/>
                  <a:pt x="2622585" y="1090318"/>
                  <a:pt x="2631174" y="1089862"/>
                </a:cubicBezTo>
                <a:cubicBezTo>
                  <a:pt x="2628134" y="1086214"/>
                  <a:pt x="2626917" y="1082566"/>
                  <a:pt x="2627526" y="1078918"/>
                </a:cubicBezTo>
                <a:close/>
                <a:moveTo>
                  <a:pt x="7697859" y="1060442"/>
                </a:moveTo>
                <a:cubicBezTo>
                  <a:pt x="7694205" y="1075067"/>
                  <a:pt x="7690551" y="1089691"/>
                  <a:pt x="7686898" y="1104316"/>
                </a:cubicBezTo>
                <a:lnTo>
                  <a:pt x="7686710" y="1104454"/>
                </a:lnTo>
                <a:cubicBezTo>
                  <a:pt x="7690658" y="1104305"/>
                  <a:pt x="7694619" y="1103691"/>
                  <a:pt x="7698594" y="1102612"/>
                </a:cubicBezTo>
                <a:cubicBezTo>
                  <a:pt x="7702568" y="1101533"/>
                  <a:pt x="7704759" y="1100882"/>
                  <a:pt x="7705167" y="1100660"/>
                </a:cubicBezTo>
                <a:cubicBezTo>
                  <a:pt x="7706004" y="1093271"/>
                  <a:pt x="7707069" y="1086111"/>
                  <a:pt x="7708364" y="1079180"/>
                </a:cubicBezTo>
                <a:cubicBezTo>
                  <a:pt x="7709658" y="1072248"/>
                  <a:pt x="7706156" y="1066002"/>
                  <a:pt x="7697859" y="1060442"/>
                </a:cubicBezTo>
                <a:close/>
                <a:moveTo>
                  <a:pt x="2561860" y="1057029"/>
                </a:moveTo>
                <a:cubicBezTo>
                  <a:pt x="2565356" y="1058853"/>
                  <a:pt x="2568396" y="1060677"/>
                  <a:pt x="2570980" y="1062501"/>
                </a:cubicBezTo>
                <a:cubicBezTo>
                  <a:pt x="2573565" y="1064325"/>
                  <a:pt x="2576605" y="1066149"/>
                  <a:pt x="2580101" y="1067973"/>
                </a:cubicBezTo>
                <a:cubicBezTo>
                  <a:pt x="2586941" y="1071698"/>
                  <a:pt x="2591501" y="1073370"/>
                  <a:pt x="2593781" y="1072990"/>
                </a:cubicBezTo>
                <a:cubicBezTo>
                  <a:pt x="2596061" y="1072610"/>
                  <a:pt x="2598797" y="1069722"/>
                  <a:pt x="2601989" y="1064325"/>
                </a:cubicBezTo>
                <a:cubicBezTo>
                  <a:pt x="2602597" y="1063718"/>
                  <a:pt x="2601381" y="1061285"/>
                  <a:pt x="2598341" y="1057029"/>
                </a:cubicBezTo>
                <a:cubicBezTo>
                  <a:pt x="2598341" y="1060070"/>
                  <a:pt x="2598341" y="1061285"/>
                  <a:pt x="2598341" y="1060677"/>
                </a:cubicBezTo>
                <a:cubicBezTo>
                  <a:pt x="2591121" y="1060525"/>
                  <a:pt x="2584585" y="1059918"/>
                  <a:pt x="2578733" y="1058853"/>
                </a:cubicBezTo>
                <a:cubicBezTo>
                  <a:pt x="2572881" y="1057789"/>
                  <a:pt x="2567257" y="1057181"/>
                  <a:pt x="2561860" y="1057029"/>
                </a:cubicBezTo>
                <a:close/>
                <a:moveTo>
                  <a:pt x="7759671" y="1045850"/>
                </a:moveTo>
                <a:cubicBezTo>
                  <a:pt x="7754124" y="1054859"/>
                  <a:pt x="7752452" y="1061565"/>
                  <a:pt x="7754656" y="1065966"/>
                </a:cubicBezTo>
                <a:cubicBezTo>
                  <a:pt x="7756860" y="1070368"/>
                  <a:pt x="7763396" y="1073353"/>
                  <a:pt x="7774264" y="1074922"/>
                </a:cubicBezTo>
                <a:cubicBezTo>
                  <a:pt x="7777760" y="1075076"/>
                  <a:pt x="7780800" y="1075679"/>
                  <a:pt x="7783384" y="1076730"/>
                </a:cubicBezTo>
                <a:cubicBezTo>
                  <a:pt x="7785969" y="1077782"/>
                  <a:pt x="7789009" y="1078359"/>
                  <a:pt x="7792504" y="1078462"/>
                </a:cubicBezTo>
                <a:lnTo>
                  <a:pt x="7792504" y="1078815"/>
                </a:lnTo>
                <a:cubicBezTo>
                  <a:pt x="7798128" y="1071871"/>
                  <a:pt x="7800561" y="1067445"/>
                  <a:pt x="7799800" y="1065537"/>
                </a:cubicBezTo>
                <a:cubicBezTo>
                  <a:pt x="7799041" y="1063630"/>
                  <a:pt x="7794177" y="1061951"/>
                  <a:pt x="7785208" y="1060501"/>
                </a:cubicBezTo>
                <a:cubicBezTo>
                  <a:pt x="7783384" y="1062409"/>
                  <a:pt x="7781560" y="1064088"/>
                  <a:pt x="7779736" y="1065537"/>
                </a:cubicBezTo>
                <a:cubicBezTo>
                  <a:pt x="7777912" y="1066987"/>
                  <a:pt x="7776088" y="1067750"/>
                  <a:pt x="7774264" y="1067827"/>
                </a:cubicBezTo>
                <a:cubicBezTo>
                  <a:pt x="7771224" y="1060501"/>
                  <a:pt x="7766360" y="1053176"/>
                  <a:pt x="7759671" y="1045850"/>
                </a:cubicBezTo>
                <a:close/>
                <a:moveTo>
                  <a:pt x="2850514" y="1041069"/>
                </a:moveTo>
                <a:cubicBezTo>
                  <a:pt x="2845118" y="1040385"/>
                  <a:pt x="2841318" y="1040841"/>
                  <a:pt x="2839114" y="1042437"/>
                </a:cubicBezTo>
                <a:cubicBezTo>
                  <a:pt x="2837138" y="1046009"/>
                  <a:pt x="2834706" y="1047985"/>
                  <a:pt x="2831817" y="1048365"/>
                </a:cubicBezTo>
                <a:cubicBezTo>
                  <a:pt x="2828930" y="1048745"/>
                  <a:pt x="2826498" y="1047985"/>
                  <a:pt x="2824521" y="1046085"/>
                </a:cubicBezTo>
                <a:cubicBezTo>
                  <a:pt x="2820266" y="1046085"/>
                  <a:pt x="2817834" y="1046085"/>
                  <a:pt x="2817226" y="1046085"/>
                </a:cubicBezTo>
                <a:cubicBezTo>
                  <a:pt x="2811754" y="1047757"/>
                  <a:pt x="2806281" y="1048973"/>
                  <a:pt x="2800809" y="1049733"/>
                </a:cubicBezTo>
                <a:cubicBezTo>
                  <a:pt x="2795337" y="1050493"/>
                  <a:pt x="2789865" y="1051709"/>
                  <a:pt x="2784393" y="1053381"/>
                </a:cubicBezTo>
                <a:lnTo>
                  <a:pt x="2773904" y="1053381"/>
                </a:lnTo>
                <a:lnTo>
                  <a:pt x="2773904" y="1056595"/>
                </a:lnTo>
                <a:cubicBezTo>
                  <a:pt x="2773904" y="1058710"/>
                  <a:pt x="2773904" y="1059919"/>
                  <a:pt x="2773904" y="1060221"/>
                </a:cubicBezTo>
                <a:cubicBezTo>
                  <a:pt x="2779228" y="1062274"/>
                  <a:pt x="2784085" y="1064554"/>
                  <a:pt x="2788475" y="1067062"/>
                </a:cubicBezTo>
                <a:cubicBezTo>
                  <a:pt x="2792866" y="1069570"/>
                  <a:pt x="2797680" y="1070938"/>
                  <a:pt x="2802918" y="1071166"/>
                </a:cubicBezTo>
                <a:cubicBezTo>
                  <a:pt x="2804639" y="1070938"/>
                  <a:pt x="2806584" y="1069570"/>
                  <a:pt x="2808753" y="1067062"/>
                </a:cubicBezTo>
                <a:cubicBezTo>
                  <a:pt x="2810923" y="1064554"/>
                  <a:pt x="2813767" y="1062274"/>
                  <a:pt x="2817283" y="1060221"/>
                </a:cubicBezTo>
                <a:cubicBezTo>
                  <a:pt x="2817871" y="1060221"/>
                  <a:pt x="2820284" y="1060221"/>
                  <a:pt x="2824521" y="1060221"/>
                </a:cubicBezTo>
                <a:cubicBezTo>
                  <a:pt x="2826346" y="1060373"/>
                  <a:pt x="2828170" y="1060981"/>
                  <a:pt x="2829994" y="1062045"/>
                </a:cubicBezTo>
                <a:cubicBezTo>
                  <a:pt x="2831817" y="1063110"/>
                  <a:pt x="2833642" y="1063718"/>
                  <a:pt x="2835466" y="1063870"/>
                </a:cubicBezTo>
                <a:cubicBezTo>
                  <a:pt x="2839114" y="1059621"/>
                  <a:pt x="2842762" y="1057196"/>
                  <a:pt x="2846410" y="1056595"/>
                </a:cubicBezTo>
                <a:cubicBezTo>
                  <a:pt x="2846562" y="1056746"/>
                  <a:pt x="2847170" y="1057351"/>
                  <a:pt x="2848234" y="1058408"/>
                </a:cubicBezTo>
                <a:cubicBezTo>
                  <a:pt x="2849298" y="1059466"/>
                  <a:pt x="2849906" y="1060070"/>
                  <a:pt x="2850058" y="1060221"/>
                </a:cubicBezTo>
                <a:cubicBezTo>
                  <a:pt x="2848386" y="1062045"/>
                  <a:pt x="2847170" y="1063870"/>
                  <a:pt x="2846410" y="1065694"/>
                </a:cubicBezTo>
                <a:cubicBezTo>
                  <a:pt x="2845650" y="1067518"/>
                  <a:pt x="2844434" y="1069342"/>
                  <a:pt x="2842762" y="1071166"/>
                </a:cubicBezTo>
                <a:cubicBezTo>
                  <a:pt x="2839114" y="1074814"/>
                  <a:pt x="2831817" y="1078462"/>
                  <a:pt x="2820874" y="1082110"/>
                </a:cubicBezTo>
                <a:cubicBezTo>
                  <a:pt x="2822773" y="1082262"/>
                  <a:pt x="2824446" y="1082870"/>
                  <a:pt x="2825890" y="1083934"/>
                </a:cubicBezTo>
                <a:cubicBezTo>
                  <a:pt x="2827334" y="1084998"/>
                  <a:pt x="2828094" y="1085606"/>
                  <a:pt x="2828170" y="1085758"/>
                </a:cubicBezTo>
                <a:cubicBezTo>
                  <a:pt x="2837442" y="1080132"/>
                  <a:pt x="2847170" y="1074055"/>
                  <a:pt x="2857355" y="1067526"/>
                </a:cubicBezTo>
                <a:cubicBezTo>
                  <a:pt x="2867539" y="1060996"/>
                  <a:pt x="2877266" y="1054935"/>
                  <a:pt x="2886539" y="1049342"/>
                </a:cubicBezTo>
                <a:cubicBezTo>
                  <a:pt x="2885931" y="1049947"/>
                  <a:pt x="2887147" y="1048738"/>
                  <a:pt x="2890187" y="1045716"/>
                </a:cubicBezTo>
                <a:cubicBezTo>
                  <a:pt x="2888135" y="1045565"/>
                  <a:pt x="2885855" y="1044960"/>
                  <a:pt x="2883347" y="1043903"/>
                </a:cubicBezTo>
                <a:cubicBezTo>
                  <a:pt x="2880839" y="1042845"/>
                  <a:pt x="2879471" y="1042241"/>
                  <a:pt x="2879243" y="1042090"/>
                </a:cubicBezTo>
                <a:cubicBezTo>
                  <a:pt x="2875899" y="1045482"/>
                  <a:pt x="2873467" y="1046856"/>
                  <a:pt x="2871946" y="1046213"/>
                </a:cubicBezTo>
                <a:cubicBezTo>
                  <a:pt x="2870426" y="1045569"/>
                  <a:pt x="2867995" y="1044310"/>
                  <a:pt x="2864651" y="1042437"/>
                </a:cubicBezTo>
                <a:cubicBezTo>
                  <a:pt x="2860622" y="1042209"/>
                  <a:pt x="2855910" y="1041753"/>
                  <a:pt x="2850514" y="1041069"/>
                </a:cubicBezTo>
                <a:close/>
                <a:moveTo>
                  <a:pt x="7599208" y="1031192"/>
                </a:moveTo>
                <a:cubicBezTo>
                  <a:pt x="7595706" y="1033020"/>
                  <a:pt x="7592662" y="1034848"/>
                  <a:pt x="7590074" y="1036677"/>
                </a:cubicBezTo>
                <a:cubicBezTo>
                  <a:pt x="7587485" y="1038505"/>
                  <a:pt x="7584440" y="1040333"/>
                  <a:pt x="7580939" y="1042161"/>
                </a:cubicBezTo>
                <a:cubicBezTo>
                  <a:pt x="7573485" y="1042085"/>
                  <a:pt x="7568317" y="1044065"/>
                  <a:pt x="7565439" y="1048102"/>
                </a:cubicBezTo>
                <a:cubicBezTo>
                  <a:pt x="7562561" y="1052139"/>
                  <a:pt x="7562856" y="1058690"/>
                  <a:pt x="7566323" y="1067754"/>
                </a:cubicBezTo>
                <a:cubicBezTo>
                  <a:pt x="7566400" y="1069582"/>
                  <a:pt x="7567161" y="1071410"/>
                  <a:pt x="7568607" y="1073239"/>
                </a:cubicBezTo>
                <a:cubicBezTo>
                  <a:pt x="7570053" y="1075067"/>
                  <a:pt x="7571728" y="1076895"/>
                  <a:pt x="7573631" y="1078723"/>
                </a:cubicBezTo>
                <a:cubicBezTo>
                  <a:pt x="7575383" y="1074840"/>
                  <a:pt x="7577361" y="1070723"/>
                  <a:pt x="7579565" y="1066374"/>
                </a:cubicBezTo>
                <a:cubicBezTo>
                  <a:pt x="7581768" y="1062024"/>
                  <a:pt x="7584651" y="1058804"/>
                  <a:pt x="7588212" y="1056712"/>
                </a:cubicBezTo>
                <a:lnTo>
                  <a:pt x="7588246" y="1056785"/>
                </a:lnTo>
                <a:cubicBezTo>
                  <a:pt x="7595554" y="1053205"/>
                  <a:pt x="7600121" y="1049397"/>
                  <a:pt x="7601947" y="1045360"/>
                </a:cubicBezTo>
                <a:cubicBezTo>
                  <a:pt x="7603775" y="1041323"/>
                  <a:pt x="7602861" y="1036600"/>
                  <a:pt x="7599208" y="1031192"/>
                </a:cubicBezTo>
                <a:close/>
                <a:moveTo>
                  <a:pt x="8401733" y="1023741"/>
                </a:moveTo>
                <a:cubicBezTo>
                  <a:pt x="8395804" y="1027085"/>
                  <a:pt x="8389420" y="1029517"/>
                  <a:pt x="8382580" y="1031037"/>
                </a:cubicBezTo>
                <a:cubicBezTo>
                  <a:pt x="8375740" y="1032557"/>
                  <a:pt x="8371180" y="1034989"/>
                  <a:pt x="8368900" y="1038333"/>
                </a:cubicBezTo>
                <a:cubicBezTo>
                  <a:pt x="8364492" y="1050189"/>
                  <a:pt x="8366012" y="1057485"/>
                  <a:pt x="8373460" y="1060221"/>
                </a:cubicBezTo>
                <a:cubicBezTo>
                  <a:pt x="8380908" y="1062957"/>
                  <a:pt x="8387901" y="1066606"/>
                  <a:pt x="8394437" y="1071166"/>
                </a:cubicBezTo>
                <a:cubicBezTo>
                  <a:pt x="8395045" y="1071166"/>
                  <a:pt x="8397477" y="1071166"/>
                  <a:pt x="8401733" y="1071166"/>
                </a:cubicBezTo>
                <a:cubicBezTo>
                  <a:pt x="8401733" y="1057181"/>
                  <a:pt x="8401733" y="1041373"/>
                  <a:pt x="8401733" y="1023741"/>
                </a:cubicBezTo>
                <a:close/>
                <a:moveTo>
                  <a:pt x="11922696" y="1009148"/>
                </a:moveTo>
                <a:cubicBezTo>
                  <a:pt x="11920872" y="1016293"/>
                  <a:pt x="11920872" y="1021157"/>
                  <a:pt x="11922696" y="1023741"/>
                </a:cubicBezTo>
                <a:cubicBezTo>
                  <a:pt x="11924521" y="1026325"/>
                  <a:pt x="11928168" y="1027541"/>
                  <a:pt x="11933641" y="1027389"/>
                </a:cubicBezTo>
                <a:cubicBezTo>
                  <a:pt x="11934249" y="1027997"/>
                  <a:pt x="11936680" y="1026781"/>
                  <a:pt x="11940937" y="1023741"/>
                </a:cubicBezTo>
                <a:cubicBezTo>
                  <a:pt x="11936680" y="1020701"/>
                  <a:pt x="11930600" y="1015837"/>
                  <a:pt x="11922696" y="1009148"/>
                </a:cubicBezTo>
                <a:close/>
                <a:moveTo>
                  <a:pt x="8011831" y="1001852"/>
                </a:moveTo>
                <a:cubicBezTo>
                  <a:pt x="8004000" y="1001244"/>
                  <a:pt x="7996852" y="1006108"/>
                  <a:pt x="7990390" y="1016445"/>
                </a:cubicBezTo>
                <a:cubicBezTo>
                  <a:pt x="7983926" y="1026781"/>
                  <a:pt x="7981342" y="1035293"/>
                  <a:pt x="7982634" y="1041981"/>
                </a:cubicBezTo>
                <a:cubicBezTo>
                  <a:pt x="7984611" y="1043957"/>
                  <a:pt x="7987044" y="1045477"/>
                  <a:pt x="7989933" y="1046541"/>
                </a:cubicBezTo>
                <a:cubicBezTo>
                  <a:pt x="7992822" y="1047605"/>
                  <a:pt x="7995255" y="1047301"/>
                  <a:pt x="7997233" y="1045629"/>
                </a:cubicBezTo>
                <a:cubicBezTo>
                  <a:pt x="7999134" y="1043729"/>
                  <a:pt x="8000806" y="1041145"/>
                  <a:pt x="8002251" y="1037877"/>
                </a:cubicBezTo>
                <a:cubicBezTo>
                  <a:pt x="8003696" y="1034609"/>
                  <a:pt x="8004456" y="1031113"/>
                  <a:pt x="8004532" y="1027389"/>
                </a:cubicBezTo>
                <a:cubicBezTo>
                  <a:pt x="8006204" y="1023817"/>
                  <a:pt x="8007421" y="1020017"/>
                  <a:pt x="8008181" y="1015989"/>
                </a:cubicBezTo>
                <a:cubicBezTo>
                  <a:pt x="8008941" y="1011960"/>
                  <a:pt x="8010158" y="1007248"/>
                  <a:pt x="8011831" y="1001852"/>
                </a:cubicBezTo>
                <a:close/>
                <a:moveTo>
                  <a:pt x="2959501" y="991364"/>
                </a:moveTo>
                <a:cubicBezTo>
                  <a:pt x="2951596" y="995620"/>
                  <a:pt x="2945516" y="1001700"/>
                  <a:pt x="2941260" y="1009604"/>
                </a:cubicBezTo>
                <a:cubicBezTo>
                  <a:pt x="2946504" y="1012493"/>
                  <a:pt x="2950608" y="1012188"/>
                  <a:pt x="2953573" y="1008692"/>
                </a:cubicBezTo>
                <a:cubicBezTo>
                  <a:pt x="2956537" y="1005196"/>
                  <a:pt x="2959728" y="1003068"/>
                  <a:pt x="2963149" y="1002308"/>
                </a:cubicBezTo>
                <a:cubicBezTo>
                  <a:pt x="2962997" y="1000484"/>
                  <a:pt x="2962389" y="998660"/>
                  <a:pt x="2961325" y="996836"/>
                </a:cubicBezTo>
                <a:cubicBezTo>
                  <a:pt x="2960260" y="995012"/>
                  <a:pt x="2959652" y="993188"/>
                  <a:pt x="2959501" y="991364"/>
                </a:cubicBezTo>
                <a:close/>
                <a:moveTo>
                  <a:pt x="7821689" y="980116"/>
                </a:moveTo>
                <a:cubicBezTo>
                  <a:pt x="7818649" y="983680"/>
                  <a:pt x="7813785" y="990941"/>
                  <a:pt x="7807096" y="1001897"/>
                </a:cubicBezTo>
                <a:cubicBezTo>
                  <a:pt x="7814165" y="1000218"/>
                  <a:pt x="7820093" y="998997"/>
                  <a:pt x="7824881" y="998234"/>
                </a:cubicBezTo>
                <a:cubicBezTo>
                  <a:pt x="7829669" y="997471"/>
                  <a:pt x="7834685" y="996250"/>
                  <a:pt x="7839929" y="994571"/>
                </a:cubicBezTo>
                <a:cubicBezTo>
                  <a:pt x="7839929" y="994647"/>
                  <a:pt x="7839929" y="994495"/>
                  <a:pt x="7839929" y="994113"/>
                </a:cubicBezTo>
                <a:cubicBezTo>
                  <a:pt x="7839929" y="993732"/>
                  <a:pt x="7839929" y="992663"/>
                  <a:pt x="7839929" y="990908"/>
                </a:cubicBezTo>
                <a:cubicBezTo>
                  <a:pt x="7836205" y="988884"/>
                  <a:pt x="7832709" y="986636"/>
                  <a:pt x="7829441" y="984163"/>
                </a:cubicBezTo>
                <a:cubicBezTo>
                  <a:pt x="7826173" y="981690"/>
                  <a:pt x="7823590" y="980341"/>
                  <a:pt x="7821689" y="980116"/>
                </a:cubicBezTo>
                <a:close/>
                <a:moveTo>
                  <a:pt x="8120831" y="976316"/>
                </a:moveTo>
                <a:cubicBezTo>
                  <a:pt x="8120755" y="981636"/>
                  <a:pt x="8120908" y="986500"/>
                  <a:pt x="8121287" y="990908"/>
                </a:cubicBezTo>
                <a:cubicBezTo>
                  <a:pt x="8121667" y="995316"/>
                  <a:pt x="8122732" y="1000180"/>
                  <a:pt x="8124479" y="1005500"/>
                </a:cubicBezTo>
                <a:cubicBezTo>
                  <a:pt x="8124859" y="1007400"/>
                  <a:pt x="8126836" y="1009072"/>
                  <a:pt x="8130407" y="1010517"/>
                </a:cubicBezTo>
                <a:cubicBezTo>
                  <a:pt x="8133979" y="1011960"/>
                  <a:pt x="8136868" y="1012720"/>
                  <a:pt x="8139072" y="1012797"/>
                </a:cubicBezTo>
                <a:cubicBezTo>
                  <a:pt x="8145760" y="1009148"/>
                  <a:pt x="8150624" y="1005500"/>
                  <a:pt x="8153664" y="1001852"/>
                </a:cubicBezTo>
                <a:cubicBezTo>
                  <a:pt x="8157236" y="1002004"/>
                  <a:pt x="8160124" y="1002612"/>
                  <a:pt x="8162328" y="1003676"/>
                </a:cubicBezTo>
                <a:cubicBezTo>
                  <a:pt x="8164532" y="1004740"/>
                  <a:pt x="8166508" y="1005348"/>
                  <a:pt x="8168256" y="1005500"/>
                </a:cubicBezTo>
                <a:cubicBezTo>
                  <a:pt x="8168865" y="1001244"/>
                  <a:pt x="8167648" y="995164"/>
                  <a:pt x="8164608" y="987260"/>
                </a:cubicBezTo>
                <a:cubicBezTo>
                  <a:pt x="8164457" y="988932"/>
                  <a:pt x="8163848" y="990148"/>
                  <a:pt x="8162784" y="990908"/>
                </a:cubicBezTo>
                <a:cubicBezTo>
                  <a:pt x="8161720" y="991668"/>
                  <a:pt x="8161112" y="992884"/>
                  <a:pt x="8160960" y="994556"/>
                </a:cubicBezTo>
                <a:cubicBezTo>
                  <a:pt x="8153664" y="990300"/>
                  <a:pt x="8146368" y="987868"/>
                  <a:pt x="8139072" y="987260"/>
                </a:cubicBezTo>
                <a:cubicBezTo>
                  <a:pt x="8134816" y="983612"/>
                  <a:pt x="8128736" y="979964"/>
                  <a:pt x="8120831" y="976316"/>
                </a:cubicBezTo>
                <a:close/>
                <a:moveTo>
                  <a:pt x="12893083" y="969105"/>
                </a:moveTo>
                <a:cubicBezTo>
                  <a:pt x="12900836" y="979222"/>
                  <a:pt x="12907220" y="998238"/>
                  <a:pt x="12912237" y="1026154"/>
                </a:cubicBezTo>
                <a:cubicBezTo>
                  <a:pt x="12917253" y="1054070"/>
                  <a:pt x="12918165" y="1073999"/>
                  <a:pt x="12914973" y="1085942"/>
                </a:cubicBezTo>
                <a:cubicBezTo>
                  <a:pt x="12904028" y="1078107"/>
                  <a:pt x="12897644" y="1068218"/>
                  <a:pt x="12895821" y="1056276"/>
                </a:cubicBezTo>
                <a:cubicBezTo>
                  <a:pt x="12893996" y="1044334"/>
                  <a:pt x="12896732" y="1033533"/>
                  <a:pt x="12904028" y="1023872"/>
                </a:cubicBezTo>
                <a:cubicBezTo>
                  <a:pt x="12901520" y="1016570"/>
                  <a:pt x="12898329" y="1008355"/>
                  <a:pt x="12894452" y="999227"/>
                </a:cubicBezTo>
                <a:cubicBezTo>
                  <a:pt x="12890575" y="990099"/>
                  <a:pt x="12890120" y="980058"/>
                  <a:pt x="12893083" y="969105"/>
                </a:cubicBezTo>
                <a:close/>
                <a:moveTo>
                  <a:pt x="7923835" y="962179"/>
                </a:moveTo>
                <a:cubicBezTo>
                  <a:pt x="7923987" y="967423"/>
                  <a:pt x="7924596" y="972440"/>
                  <a:pt x="7925659" y="977228"/>
                </a:cubicBezTo>
                <a:cubicBezTo>
                  <a:pt x="7926723" y="982016"/>
                  <a:pt x="7927332" y="987944"/>
                  <a:pt x="7927483" y="995012"/>
                </a:cubicBezTo>
                <a:lnTo>
                  <a:pt x="7927891" y="990908"/>
                </a:lnTo>
                <a:cubicBezTo>
                  <a:pt x="7935122" y="983526"/>
                  <a:pt x="7938906" y="977313"/>
                  <a:pt x="7939245" y="972269"/>
                </a:cubicBezTo>
                <a:cubicBezTo>
                  <a:pt x="7939583" y="967224"/>
                  <a:pt x="7936878" y="963861"/>
                  <a:pt x="7931131" y="962179"/>
                </a:cubicBezTo>
                <a:cubicBezTo>
                  <a:pt x="7929459" y="962179"/>
                  <a:pt x="7928244" y="962179"/>
                  <a:pt x="7927483" y="962179"/>
                </a:cubicBezTo>
                <a:cubicBezTo>
                  <a:pt x="7926723" y="962179"/>
                  <a:pt x="7925507" y="962179"/>
                  <a:pt x="7923835" y="962179"/>
                </a:cubicBezTo>
                <a:close/>
                <a:moveTo>
                  <a:pt x="7719781" y="947297"/>
                </a:moveTo>
                <a:lnTo>
                  <a:pt x="7719683" y="947500"/>
                </a:lnTo>
                <a:lnTo>
                  <a:pt x="7719543" y="947450"/>
                </a:lnTo>
                <a:close/>
                <a:moveTo>
                  <a:pt x="3132670" y="946789"/>
                </a:moveTo>
                <a:cubicBezTo>
                  <a:pt x="3134342" y="947093"/>
                  <a:pt x="3135900" y="947967"/>
                  <a:pt x="3137344" y="949411"/>
                </a:cubicBezTo>
                <a:cubicBezTo>
                  <a:pt x="3140232" y="952299"/>
                  <a:pt x="3141752" y="956555"/>
                  <a:pt x="3141904" y="962179"/>
                </a:cubicBezTo>
                <a:cubicBezTo>
                  <a:pt x="3142284" y="974934"/>
                  <a:pt x="3145172" y="987664"/>
                  <a:pt x="3150568" y="1000370"/>
                </a:cubicBezTo>
                <a:cubicBezTo>
                  <a:pt x="3155964" y="1013076"/>
                  <a:pt x="3161589" y="1025774"/>
                  <a:pt x="3167441" y="1038463"/>
                </a:cubicBezTo>
                <a:cubicBezTo>
                  <a:pt x="3169721" y="1047303"/>
                  <a:pt x="3173369" y="1055931"/>
                  <a:pt x="3178385" y="1064350"/>
                </a:cubicBezTo>
                <a:cubicBezTo>
                  <a:pt x="3183401" y="1072769"/>
                  <a:pt x="3187049" y="1082337"/>
                  <a:pt x="3189329" y="1093054"/>
                </a:cubicBezTo>
                <a:cubicBezTo>
                  <a:pt x="3190004" y="1098593"/>
                  <a:pt x="3191391" y="1104844"/>
                  <a:pt x="3193490" y="1111807"/>
                </a:cubicBezTo>
                <a:cubicBezTo>
                  <a:pt x="3195589" y="1118771"/>
                  <a:pt x="3194355" y="1126048"/>
                  <a:pt x="3189785" y="1133639"/>
                </a:cubicBezTo>
                <a:cubicBezTo>
                  <a:pt x="3186137" y="1137895"/>
                  <a:pt x="3182489" y="1140327"/>
                  <a:pt x="3178841" y="1140935"/>
                </a:cubicBezTo>
                <a:cubicBezTo>
                  <a:pt x="3176865" y="1142607"/>
                  <a:pt x="3174433" y="1143823"/>
                  <a:pt x="3171545" y="1144583"/>
                </a:cubicBezTo>
                <a:cubicBezTo>
                  <a:pt x="3168657" y="1145343"/>
                  <a:pt x="3166225" y="1146559"/>
                  <a:pt x="3164249" y="1148231"/>
                </a:cubicBezTo>
                <a:cubicBezTo>
                  <a:pt x="3164173" y="1148383"/>
                  <a:pt x="3164324" y="1148991"/>
                  <a:pt x="3164704" y="1150055"/>
                </a:cubicBezTo>
                <a:cubicBezTo>
                  <a:pt x="3165085" y="1151119"/>
                  <a:pt x="3166149" y="1151727"/>
                  <a:pt x="3167897" y="1151879"/>
                </a:cubicBezTo>
                <a:cubicBezTo>
                  <a:pt x="3169873" y="1151879"/>
                  <a:pt x="3172305" y="1151879"/>
                  <a:pt x="3175193" y="1151879"/>
                </a:cubicBezTo>
                <a:cubicBezTo>
                  <a:pt x="3178081" y="1151879"/>
                  <a:pt x="3180512" y="1151879"/>
                  <a:pt x="3182489" y="1151879"/>
                </a:cubicBezTo>
                <a:cubicBezTo>
                  <a:pt x="3184541" y="1152031"/>
                  <a:pt x="3186821" y="1152639"/>
                  <a:pt x="3189329" y="1153703"/>
                </a:cubicBezTo>
                <a:cubicBezTo>
                  <a:pt x="3191837" y="1154767"/>
                  <a:pt x="3193205" y="1155375"/>
                  <a:pt x="3193433" y="1155527"/>
                </a:cubicBezTo>
                <a:cubicBezTo>
                  <a:pt x="3195105" y="1160878"/>
                  <a:pt x="3196321" y="1165544"/>
                  <a:pt x="3197082" y="1169527"/>
                </a:cubicBezTo>
                <a:cubicBezTo>
                  <a:pt x="3197841" y="1173509"/>
                  <a:pt x="3199058" y="1177264"/>
                  <a:pt x="3200730" y="1180790"/>
                </a:cubicBezTo>
                <a:cubicBezTo>
                  <a:pt x="3189177" y="1184393"/>
                  <a:pt x="3183097" y="1187995"/>
                  <a:pt x="3182489" y="1191598"/>
                </a:cubicBezTo>
                <a:cubicBezTo>
                  <a:pt x="3180817" y="1195210"/>
                  <a:pt x="3180512" y="1198826"/>
                  <a:pt x="3181577" y="1202445"/>
                </a:cubicBezTo>
                <a:cubicBezTo>
                  <a:pt x="3182641" y="1206066"/>
                  <a:pt x="3184161" y="1209687"/>
                  <a:pt x="3186137" y="1213309"/>
                </a:cubicBezTo>
                <a:cubicBezTo>
                  <a:pt x="3187809" y="1217158"/>
                  <a:pt x="3188113" y="1222138"/>
                  <a:pt x="3187049" y="1228251"/>
                </a:cubicBezTo>
                <a:cubicBezTo>
                  <a:pt x="3185985" y="1234363"/>
                  <a:pt x="3184465" y="1240249"/>
                  <a:pt x="3182489" y="1245909"/>
                </a:cubicBezTo>
                <a:cubicBezTo>
                  <a:pt x="3178689" y="1253077"/>
                  <a:pt x="3174433" y="1259567"/>
                  <a:pt x="3169721" y="1265378"/>
                </a:cubicBezTo>
                <a:cubicBezTo>
                  <a:pt x="3165008" y="1271188"/>
                  <a:pt x="3160753" y="1276772"/>
                  <a:pt x="3156952" y="1282130"/>
                </a:cubicBezTo>
                <a:cubicBezTo>
                  <a:pt x="3153532" y="1285903"/>
                  <a:pt x="3151253" y="1290129"/>
                  <a:pt x="3150112" y="1294808"/>
                </a:cubicBezTo>
                <a:cubicBezTo>
                  <a:pt x="3148973" y="1299486"/>
                  <a:pt x="3147604" y="1303712"/>
                  <a:pt x="3146008" y="1307485"/>
                </a:cubicBezTo>
                <a:cubicBezTo>
                  <a:pt x="3141752" y="1310503"/>
                  <a:pt x="3135672" y="1315333"/>
                  <a:pt x="3127768" y="1321973"/>
                </a:cubicBezTo>
                <a:cubicBezTo>
                  <a:pt x="3116216" y="1329821"/>
                  <a:pt x="3102839" y="1339480"/>
                  <a:pt x="3087639" y="1350951"/>
                </a:cubicBezTo>
                <a:cubicBezTo>
                  <a:pt x="3066359" y="1361213"/>
                  <a:pt x="3046902" y="1369665"/>
                  <a:pt x="3029270" y="1376306"/>
                </a:cubicBezTo>
                <a:cubicBezTo>
                  <a:pt x="3021822" y="1379928"/>
                  <a:pt x="3013917" y="1383550"/>
                  <a:pt x="3005557" y="1387172"/>
                </a:cubicBezTo>
                <a:cubicBezTo>
                  <a:pt x="2997197" y="1390794"/>
                  <a:pt x="2989293" y="1394416"/>
                  <a:pt x="2981845" y="1398038"/>
                </a:cubicBezTo>
                <a:cubicBezTo>
                  <a:pt x="2978805" y="1401057"/>
                  <a:pt x="2977589" y="1402264"/>
                  <a:pt x="2978197" y="1401660"/>
                </a:cubicBezTo>
                <a:cubicBezTo>
                  <a:pt x="2971053" y="1398793"/>
                  <a:pt x="2964365" y="1399095"/>
                  <a:pt x="2958132" y="1402566"/>
                </a:cubicBezTo>
                <a:cubicBezTo>
                  <a:pt x="2951900" y="1406037"/>
                  <a:pt x="2945212" y="1408150"/>
                  <a:pt x="2938068" y="1408905"/>
                </a:cubicBezTo>
                <a:cubicBezTo>
                  <a:pt x="2934420" y="1409131"/>
                  <a:pt x="2930772" y="1410489"/>
                  <a:pt x="2927123" y="1412979"/>
                </a:cubicBezTo>
                <a:cubicBezTo>
                  <a:pt x="2923476" y="1415470"/>
                  <a:pt x="2919828" y="1417734"/>
                  <a:pt x="2916180" y="1419771"/>
                </a:cubicBezTo>
                <a:cubicBezTo>
                  <a:pt x="2912760" y="1421658"/>
                  <a:pt x="2909567" y="1423318"/>
                  <a:pt x="2906603" y="1424752"/>
                </a:cubicBezTo>
                <a:cubicBezTo>
                  <a:pt x="2903640" y="1426185"/>
                  <a:pt x="2899535" y="1426940"/>
                  <a:pt x="2894291" y="1427015"/>
                </a:cubicBezTo>
                <a:cubicBezTo>
                  <a:pt x="2887147" y="1428977"/>
                  <a:pt x="2880459" y="1431392"/>
                  <a:pt x="2874227" y="1434260"/>
                </a:cubicBezTo>
                <a:cubicBezTo>
                  <a:pt x="2867995" y="1437127"/>
                  <a:pt x="2861306" y="1439542"/>
                  <a:pt x="2854162" y="1441504"/>
                </a:cubicBezTo>
                <a:cubicBezTo>
                  <a:pt x="2846258" y="1440900"/>
                  <a:pt x="2840178" y="1442108"/>
                  <a:pt x="2835922" y="1445126"/>
                </a:cubicBezTo>
                <a:cubicBezTo>
                  <a:pt x="2830222" y="1445051"/>
                  <a:pt x="2824294" y="1445202"/>
                  <a:pt x="2818138" y="1445579"/>
                </a:cubicBezTo>
                <a:cubicBezTo>
                  <a:pt x="2811981" y="1445956"/>
                  <a:pt x="2806965" y="1447013"/>
                  <a:pt x="2803089" y="1448748"/>
                </a:cubicBezTo>
                <a:cubicBezTo>
                  <a:pt x="2794121" y="1450559"/>
                  <a:pt x="2785609" y="1452370"/>
                  <a:pt x="2777553" y="1454181"/>
                </a:cubicBezTo>
                <a:cubicBezTo>
                  <a:pt x="2769497" y="1455993"/>
                  <a:pt x="2760984" y="1457803"/>
                  <a:pt x="2752016" y="1459615"/>
                </a:cubicBezTo>
                <a:cubicBezTo>
                  <a:pt x="2748216" y="1459766"/>
                  <a:pt x="2743960" y="1461275"/>
                  <a:pt x="2739248" y="1464142"/>
                </a:cubicBezTo>
                <a:cubicBezTo>
                  <a:pt x="2734536" y="1467010"/>
                  <a:pt x="2730280" y="1470330"/>
                  <a:pt x="2726480" y="1474103"/>
                </a:cubicBezTo>
                <a:cubicBezTo>
                  <a:pt x="2724807" y="1474254"/>
                  <a:pt x="2723591" y="1474858"/>
                  <a:pt x="2722831" y="1475914"/>
                </a:cubicBezTo>
                <a:cubicBezTo>
                  <a:pt x="2722072" y="1476971"/>
                  <a:pt x="2720855" y="1477574"/>
                  <a:pt x="2719183" y="1477725"/>
                </a:cubicBezTo>
                <a:cubicBezTo>
                  <a:pt x="2701551" y="1480744"/>
                  <a:pt x="2682095" y="1485573"/>
                  <a:pt x="2660815" y="1492214"/>
                </a:cubicBezTo>
                <a:cubicBezTo>
                  <a:pt x="2649718" y="1493346"/>
                  <a:pt x="2638166" y="1492893"/>
                  <a:pt x="2626158" y="1490855"/>
                </a:cubicBezTo>
                <a:cubicBezTo>
                  <a:pt x="2614149" y="1488818"/>
                  <a:pt x="2602597" y="1489271"/>
                  <a:pt x="2591501" y="1492214"/>
                </a:cubicBezTo>
                <a:cubicBezTo>
                  <a:pt x="2585953" y="1494176"/>
                  <a:pt x="2580633" y="1496591"/>
                  <a:pt x="2575540" y="1499458"/>
                </a:cubicBezTo>
                <a:cubicBezTo>
                  <a:pt x="2570448" y="1502325"/>
                  <a:pt x="2566040" y="1504740"/>
                  <a:pt x="2562316" y="1506702"/>
                </a:cubicBezTo>
                <a:cubicBezTo>
                  <a:pt x="2553044" y="1508513"/>
                  <a:pt x="2543316" y="1510324"/>
                  <a:pt x="2533132" y="1512136"/>
                </a:cubicBezTo>
                <a:cubicBezTo>
                  <a:pt x="2522947" y="1513947"/>
                  <a:pt x="2513219" y="1515758"/>
                  <a:pt x="2503947" y="1517569"/>
                </a:cubicBezTo>
                <a:cubicBezTo>
                  <a:pt x="2503339" y="1520587"/>
                  <a:pt x="2500907" y="1521795"/>
                  <a:pt x="2496651" y="1521191"/>
                </a:cubicBezTo>
                <a:cubicBezTo>
                  <a:pt x="2494675" y="1526398"/>
                  <a:pt x="2491331" y="1529567"/>
                  <a:pt x="2486619" y="1530699"/>
                </a:cubicBezTo>
                <a:cubicBezTo>
                  <a:pt x="2481906" y="1531831"/>
                  <a:pt x="2476739" y="1532284"/>
                  <a:pt x="2471114" y="1532057"/>
                </a:cubicBezTo>
                <a:cubicBezTo>
                  <a:pt x="2449074" y="1537113"/>
                  <a:pt x="2427490" y="1542395"/>
                  <a:pt x="2406361" y="1547904"/>
                </a:cubicBezTo>
                <a:cubicBezTo>
                  <a:pt x="2385233" y="1553413"/>
                  <a:pt x="2365472" y="1561412"/>
                  <a:pt x="2347080" y="1571901"/>
                </a:cubicBezTo>
                <a:cubicBezTo>
                  <a:pt x="2336136" y="1578541"/>
                  <a:pt x="2325191" y="1583371"/>
                  <a:pt x="2314247" y="1586389"/>
                </a:cubicBezTo>
                <a:cubicBezTo>
                  <a:pt x="2310675" y="1587974"/>
                  <a:pt x="2307787" y="1588427"/>
                  <a:pt x="2305583" y="1587748"/>
                </a:cubicBezTo>
                <a:cubicBezTo>
                  <a:pt x="2303379" y="1587069"/>
                  <a:pt x="2301403" y="1586616"/>
                  <a:pt x="2299655" y="1586389"/>
                </a:cubicBezTo>
                <a:cubicBezTo>
                  <a:pt x="2296007" y="1589861"/>
                  <a:pt x="2292359" y="1592879"/>
                  <a:pt x="2288711" y="1595444"/>
                </a:cubicBezTo>
                <a:cubicBezTo>
                  <a:pt x="2285063" y="1598010"/>
                  <a:pt x="2281414" y="1601029"/>
                  <a:pt x="2277766" y="1604500"/>
                </a:cubicBezTo>
                <a:cubicBezTo>
                  <a:pt x="2276094" y="1604575"/>
                  <a:pt x="2274878" y="1605330"/>
                  <a:pt x="2274118" y="1606764"/>
                </a:cubicBezTo>
                <a:cubicBezTo>
                  <a:pt x="2273359" y="1608197"/>
                  <a:pt x="2272142" y="1609858"/>
                  <a:pt x="2270470" y="1611744"/>
                </a:cubicBezTo>
                <a:cubicBezTo>
                  <a:pt x="2268799" y="1613555"/>
                  <a:pt x="2267582" y="1615366"/>
                  <a:pt x="2266822" y="1617177"/>
                </a:cubicBezTo>
                <a:cubicBezTo>
                  <a:pt x="2266062" y="1618989"/>
                  <a:pt x="2264846" y="1620800"/>
                  <a:pt x="2263174" y="1622611"/>
                </a:cubicBezTo>
                <a:cubicBezTo>
                  <a:pt x="2255878" y="1626233"/>
                  <a:pt x="2248582" y="1629855"/>
                  <a:pt x="2241286" y="1633477"/>
                </a:cubicBezTo>
                <a:cubicBezTo>
                  <a:pt x="2235966" y="1637176"/>
                  <a:pt x="2231102" y="1639743"/>
                  <a:pt x="2226693" y="1641180"/>
                </a:cubicBezTo>
                <a:cubicBezTo>
                  <a:pt x="2222285" y="1642617"/>
                  <a:pt x="2217421" y="1642464"/>
                  <a:pt x="2212101" y="1640721"/>
                </a:cubicBezTo>
                <a:cubicBezTo>
                  <a:pt x="2206629" y="1641025"/>
                  <a:pt x="2201157" y="1642237"/>
                  <a:pt x="2195685" y="1644360"/>
                </a:cubicBezTo>
                <a:cubicBezTo>
                  <a:pt x="2190212" y="1646482"/>
                  <a:pt x="2184741" y="1647694"/>
                  <a:pt x="2179268" y="1647997"/>
                </a:cubicBezTo>
                <a:cubicBezTo>
                  <a:pt x="2161636" y="1651636"/>
                  <a:pt x="2145828" y="1655274"/>
                  <a:pt x="2131844" y="1658912"/>
                </a:cubicBezTo>
                <a:cubicBezTo>
                  <a:pt x="2120899" y="1658912"/>
                  <a:pt x="2113603" y="1662550"/>
                  <a:pt x="2109955" y="1669827"/>
                </a:cubicBezTo>
                <a:cubicBezTo>
                  <a:pt x="2104103" y="1676724"/>
                  <a:pt x="2096655" y="1682030"/>
                  <a:pt x="2087611" y="1685743"/>
                </a:cubicBezTo>
                <a:cubicBezTo>
                  <a:pt x="2078566" y="1689457"/>
                  <a:pt x="2070206" y="1693854"/>
                  <a:pt x="2062530" y="1698932"/>
                </a:cubicBezTo>
                <a:cubicBezTo>
                  <a:pt x="2052194" y="1703176"/>
                  <a:pt x="2040034" y="1709240"/>
                  <a:pt x="2026049" y="1717123"/>
                </a:cubicBezTo>
                <a:cubicBezTo>
                  <a:pt x="2027797" y="1717274"/>
                  <a:pt x="2028861" y="1717881"/>
                  <a:pt x="2029242" y="1718942"/>
                </a:cubicBezTo>
                <a:cubicBezTo>
                  <a:pt x="2029621" y="1720003"/>
                  <a:pt x="2029773" y="1720609"/>
                  <a:pt x="2029698" y="1720761"/>
                </a:cubicBezTo>
                <a:cubicBezTo>
                  <a:pt x="2035170" y="1720609"/>
                  <a:pt x="2040641" y="1720003"/>
                  <a:pt x="2046114" y="1718942"/>
                </a:cubicBezTo>
                <a:cubicBezTo>
                  <a:pt x="2051586" y="1717881"/>
                  <a:pt x="2057058" y="1717274"/>
                  <a:pt x="2062530" y="1717123"/>
                </a:cubicBezTo>
                <a:cubicBezTo>
                  <a:pt x="2073474" y="1720079"/>
                  <a:pt x="2084419" y="1720533"/>
                  <a:pt x="2095363" y="1718487"/>
                </a:cubicBezTo>
                <a:cubicBezTo>
                  <a:pt x="2106307" y="1716441"/>
                  <a:pt x="2117251" y="1715986"/>
                  <a:pt x="2128196" y="1717123"/>
                </a:cubicBezTo>
                <a:cubicBezTo>
                  <a:pt x="2137468" y="1717047"/>
                  <a:pt x="2147196" y="1716289"/>
                  <a:pt x="2157380" y="1714849"/>
                </a:cubicBezTo>
                <a:cubicBezTo>
                  <a:pt x="2167565" y="1713409"/>
                  <a:pt x="2177292" y="1711741"/>
                  <a:pt x="2186565" y="1709846"/>
                </a:cubicBezTo>
                <a:cubicBezTo>
                  <a:pt x="2193785" y="1708633"/>
                  <a:pt x="2200321" y="1708330"/>
                  <a:pt x="2206173" y="1708937"/>
                </a:cubicBezTo>
                <a:cubicBezTo>
                  <a:pt x="2212025" y="1709543"/>
                  <a:pt x="2217649" y="1707421"/>
                  <a:pt x="2223046" y="1702570"/>
                </a:cubicBezTo>
                <a:cubicBezTo>
                  <a:pt x="2225174" y="1700978"/>
                  <a:pt x="2228214" y="1700524"/>
                  <a:pt x="2232165" y="1701206"/>
                </a:cubicBezTo>
                <a:cubicBezTo>
                  <a:pt x="2236117" y="1701888"/>
                  <a:pt x="2239158" y="1702343"/>
                  <a:pt x="2241286" y="1702570"/>
                </a:cubicBezTo>
                <a:cubicBezTo>
                  <a:pt x="2258918" y="1701964"/>
                  <a:pt x="2274726" y="1699538"/>
                  <a:pt x="2288711" y="1695294"/>
                </a:cubicBezTo>
                <a:cubicBezTo>
                  <a:pt x="2290687" y="1695218"/>
                  <a:pt x="2293119" y="1695369"/>
                  <a:pt x="2296007" y="1695749"/>
                </a:cubicBezTo>
                <a:cubicBezTo>
                  <a:pt x="2298895" y="1696127"/>
                  <a:pt x="2301327" y="1697189"/>
                  <a:pt x="2303303" y="1698932"/>
                </a:cubicBezTo>
                <a:cubicBezTo>
                  <a:pt x="2312347" y="1702343"/>
                  <a:pt x="2321619" y="1703707"/>
                  <a:pt x="2331120" y="1703025"/>
                </a:cubicBezTo>
                <a:cubicBezTo>
                  <a:pt x="2340620" y="1702343"/>
                  <a:pt x="2350804" y="1700978"/>
                  <a:pt x="2361672" y="1698932"/>
                </a:cubicBezTo>
                <a:cubicBezTo>
                  <a:pt x="2372464" y="1696809"/>
                  <a:pt x="2382801" y="1692868"/>
                  <a:pt x="2392681" y="1687108"/>
                </a:cubicBezTo>
                <a:cubicBezTo>
                  <a:pt x="2402561" y="1681347"/>
                  <a:pt x="2412897" y="1675587"/>
                  <a:pt x="2423689" y="1669827"/>
                </a:cubicBezTo>
                <a:cubicBezTo>
                  <a:pt x="2425513" y="1668235"/>
                  <a:pt x="2427337" y="1667780"/>
                  <a:pt x="2429162" y="1668462"/>
                </a:cubicBezTo>
                <a:cubicBezTo>
                  <a:pt x="2430986" y="1669144"/>
                  <a:pt x="2432809" y="1669599"/>
                  <a:pt x="2434634" y="1669827"/>
                </a:cubicBezTo>
                <a:cubicBezTo>
                  <a:pt x="2436306" y="1669675"/>
                  <a:pt x="2437522" y="1669068"/>
                  <a:pt x="2438282" y="1668007"/>
                </a:cubicBezTo>
                <a:cubicBezTo>
                  <a:pt x="2439042" y="1666946"/>
                  <a:pt x="2440258" y="1666340"/>
                  <a:pt x="2441930" y="1666188"/>
                </a:cubicBezTo>
                <a:cubicBezTo>
                  <a:pt x="2449226" y="1665582"/>
                  <a:pt x="2460170" y="1663157"/>
                  <a:pt x="2474763" y="1658912"/>
                </a:cubicBezTo>
                <a:cubicBezTo>
                  <a:pt x="2473090" y="1662399"/>
                  <a:pt x="2471874" y="1665430"/>
                  <a:pt x="2471114" y="1668007"/>
                </a:cubicBezTo>
                <a:cubicBezTo>
                  <a:pt x="2470355" y="1670584"/>
                  <a:pt x="2469138" y="1673616"/>
                  <a:pt x="2467466" y="1677103"/>
                </a:cubicBezTo>
                <a:cubicBezTo>
                  <a:pt x="2475371" y="1673465"/>
                  <a:pt x="2481451" y="1669827"/>
                  <a:pt x="2485707" y="1666188"/>
                </a:cubicBezTo>
                <a:cubicBezTo>
                  <a:pt x="2493079" y="1661034"/>
                  <a:pt x="2501135" y="1657699"/>
                  <a:pt x="2509875" y="1656183"/>
                </a:cubicBezTo>
                <a:cubicBezTo>
                  <a:pt x="2518615" y="1654667"/>
                  <a:pt x="2527583" y="1653152"/>
                  <a:pt x="2536780" y="1651636"/>
                </a:cubicBezTo>
                <a:cubicBezTo>
                  <a:pt x="2542404" y="1649816"/>
                  <a:pt x="2548484" y="1647998"/>
                  <a:pt x="2555020" y="1646179"/>
                </a:cubicBezTo>
                <a:cubicBezTo>
                  <a:pt x="2561556" y="1644359"/>
                  <a:pt x="2567636" y="1642540"/>
                  <a:pt x="2573261" y="1640721"/>
                </a:cubicBezTo>
                <a:cubicBezTo>
                  <a:pt x="2569613" y="1637099"/>
                  <a:pt x="2565964" y="1633477"/>
                  <a:pt x="2562316" y="1629855"/>
                </a:cubicBezTo>
                <a:cubicBezTo>
                  <a:pt x="2565889" y="1626384"/>
                  <a:pt x="2568776" y="1625176"/>
                  <a:pt x="2570980" y="1626233"/>
                </a:cubicBezTo>
                <a:cubicBezTo>
                  <a:pt x="2573185" y="1627289"/>
                  <a:pt x="2575160" y="1629704"/>
                  <a:pt x="2576908" y="1633477"/>
                </a:cubicBezTo>
                <a:cubicBezTo>
                  <a:pt x="2580557" y="1637703"/>
                  <a:pt x="2584205" y="1640118"/>
                  <a:pt x="2587853" y="1640721"/>
                </a:cubicBezTo>
                <a:cubicBezTo>
                  <a:pt x="2595225" y="1640420"/>
                  <a:pt x="2603281" y="1640117"/>
                  <a:pt x="2612021" y="1639814"/>
                </a:cubicBezTo>
                <a:cubicBezTo>
                  <a:pt x="2620761" y="1639511"/>
                  <a:pt x="2629730" y="1641017"/>
                  <a:pt x="2638926" y="1644332"/>
                </a:cubicBezTo>
                <a:cubicBezTo>
                  <a:pt x="2635278" y="1640693"/>
                  <a:pt x="2631630" y="1637054"/>
                  <a:pt x="2627982" y="1633415"/>
                </a:cubicBezTo>
                <a:cubicBezTo>
                  <a:pt x="2635278" y="1630384"/>
                  <a:pt x="2638926" y="1629171"/>
                  <a:pt x="2638926" y="1629777"/>
                </a:cubicBezTo>
                <a:cubicBezTo>
                  <a:pt x="2644475" y="1633264"/>
                  <a:pt x="2650704" y="1635387"/>
                  <a:pt x="2657612" y="1636145"/>
                </a:cubicBezTo>
                <a:cubicBezTo>
                  <a:pt x="2664519" y="1636902"/>
                  <a:pt x="2671639" y="1637206"/>
                  <a:pt x="2678972" y="1637054"/>
                </a:cubicBezTo>
                <a:cubicBezTo>
                  <a:pt x="2682728" y="1637054"/>
                  <a:pt x="2686936" y="1637054"/>
                  <a:pt x="2691595" y="1637054"/>
                </a:cubicBezTo>
                <a:cubicBezTo>
                  <a:pt x="2696254" y="1637054"/>
                  <a:pt x="2700461" y="1637054"/>
                  <a:pt x="2704218" y="1637054"/>
                </a:cubicBezTo>
                <a:cubicBezTo>
                  <a:pt x="2711474" y="1638646"/>
                  <a:pt x="2718746" y="1638191"/>
                  <a:pt x="2726034" y="1635689"/>
                </a:cubicBezTo>
                <a:cubicBezTo>
                  <a:pt x="2733321" y="1633186"/>
                  <a:pt x="2740614" y="1630000"/>
                  <a:pt x="2747912" y="1626129"/>
                </a:cubicBezTo>
                <a:cubicBezTo>
                  <a:pt x="2754600" y="1622481"/>
                  <a:pt x="2763113" y="1622481"/>
                  <a:pt x="2773449" y="1626129"/>
                </a:cubicBezTo>
                <a:cubicBezTo>
                  <a:pt x="2780669" y="1626660"/>
                  <a:pt x="2788117" y="1627419"/>
                  <a:pt x="2795793" y="1628406"/>
                </a:cubicBezTo>
                <a:cubicBezTo>
                  <a:pt x="2803469" y="1629392"/>
                  <a:pt x="2811829" y="1627417"/>
                  <a:pt x="2820874" y="1622481"/>
                </a:cubicBezTo>
                <a:cubicBezTo>
                  <a:pt x="2824674" y="1620581"/>
                  <a:pt x="2828930" y="1619821"/>
                  <a:pt x="2833642" y="1620201"/>
                </a:cubicBezTo>
                <a:cubicBezTo>
                  <a:pt x="2838354" y="1620581"/>
                  <a:pt x="2842610" y="1622557"/>
                  <a:pt x="2846410" y="1626129"/>
                </a:cubicBezTo>
                <a:cubicBezTo>
                  <a:pt x="2846410" y="1627801"/>
                  <a:pt x="2846410" y="1629017"/>
                  <a:pt x="2846410" y="1629776"/>
                </a:cubicBezTo>
                <a:cubicBezTo>
                  <a:pt x="2846410" y="1630535"/>
                  <a:pt x="2846410" y="1631748"/>
                  <a:pt x="2846410" y="1633415"/>
                </a:cubicBezTo>
                <a:cubicBezTo>
                  <a:pt x="2841014" y="1633567"/>
                  <a:pt x="2835390" y="1634173"/>
                  <a:pt x="2829538" y="1635235"/>
                </a:cubicBezTo>
                <a:cubicBezTo>
                  <a:pt x="2823686" y="1636296"/>
                  <a:pt x="2817150" y="1636903"/>
                  <a:pt x="2809930" y="1637054"/>
                </a:cubicBezTo>
                <a:cubicBezTo>
                  <a:pt x="2808106" y="1638646"/>
                  <a:pt x="2806281" y="1639101"/>
                  <a:pt x="2804458" y="1638419"/>
                </a:cubicBezTo>
                <a:cubicBezTo>
                  <a:pt x="2802633" y="1637736"/>
                  <a:pt x="2800809" y="1637281"/>
                  <a:pt x="2798985" y="1637054"/>
                </a:cubicBezTo>
                <a:cubicBezTo>
                  <a:pt x="2784393" y="1640690"/>
                  <a:pt x="2769801" y="1640696"/>
                  <a:pt x="2755208" y="1637073"/>
                </a:cubicBezTo>
                <a:cubicBezTo>
                  <a:pt x="2753384" y="1637149"/>
                  <a:pt x="2751560" y="1637909"/>
                  <a:pt x="2749736" y="1639352"/>
                </a:cubicBezTo>
                <a:cubicBezTo>
                  <a:pt x="2747912" y="1640795"/>
                  <a:pt x="2746088" y="1642464"/>
                  <a:pt x="2744264" y="1644359"/>
                </a:cubicBezTo>
                <a:cubicBezTo>
                  <a:pt x="2749736" y="1644511"/>
                  <a:pt x="2755208" y="1645117"/>
                  <a:pt x="2760681" y="1646178"/>
                </a:cubicBezTo>
                <a:cubicBezTo>
                  <a:pt x="2766153" y="1647240"/>
                  <a:pt x="2771625" y="1647846"/>
                  <a:pt x="2777096" y="1647997"/>
                </a:cubicBezTo>
                <a:cubicBezTo>
                  <a:pt x="2806889" y="1644361"/>
                  <a:pt x="2838506" y="1640720"/>
                  <a:pt x="2871946" y="1637073"/>
                </a:cubicBezTo>
                <a:cubicBezTo>
                  <a:pt x="2890025" y="1635098"/>
                  <a:pt x="2907676" y="1633577"/>
                  <a:pt x="2924901" y="1632512"/>
                </a:cubicBezTo>
                <a:cubicBezTo>
                  <a:pt x="2942125" y="1631447"/>
                  <a:pt x="2959890" y="1631748"/>
                  <a:pt x="2978197" y="1633415"/>
                </a:cubicBezTo>
                <a:cubicBezTo>
                  <a:pt x="2992862" y="1631672"/>
                  <a:pt x="3007969" y="1630611"/>
                  <a:pt x="3023518" y="1630232"/>
                </a:cubicBezTo>
                <a:cubicBezTo>
                  <a:pt x="3039068" y="1629853"/>
                  <a:pt x="3054208" y="1629701"/>
                  <a:pt x="3068943" y="1629777"/>
                </a:cubicBezTo>
                <a:cubicBezTo>
                  <a:pt x="3079887" y="1629625"/>
                  <a:pt x="3090831" y="1629017"/>
                  <a:pt x="3101775" y="1627953"/>
                </a:cubicBezTo>
                <a:cubicBezTo>
                  <a:pt x="3112720" y="1626889"/>
                  <a:pt x="3123664" y="1626281"/>
                  <a:pt x="3134608" y="1626129"/>
                </a:cubicBezTo>
                <a:cubicBezTo>
                  <a:pt x="3177777" y="1623089"/>
                  <a:pt x="3219122" y="1621873"/>
                  <a:pt x="3258643" y="1622481"/>
                </a:cubicBezTo>
                <a:cubicBezTo>
                  <a:pt x="3276731" y="1622481"/>
                  <a:pt x="3294364" y="1622481"/>
                  <a:pt x="3311540" y="1622481"/>
                </a:cubicBezTo>
                <a:cubicBezTo>
                  <a:pt x="3328716" y="1622481"/>
                  <a:pt x="3346348" y="1622481"/>
                  <a:pt x="3364437" y="1622481"/>
                </a:cubicBezTo>
                <a:cubicBezTo>
                  <a:pt x="3377053" y="1622633"/>
                  <a:pt x="3389213" y="1623241"/>
                  <a:pt x="3400917" y="1624305"/>
                </a:cubicBezTo>
                <a:cubicBezTo>
                  <a:pt x="3412622" y="1625369"/>
                  <a:pt x="3424782" y="1625977"/>
                  <a:pt x="3437398" y="1626129"/>
                </a:cubicBezTo>
                <a:cubicBezTo>
                  <a:pt x="3448495" y="1625977"/>
                  <a:pt x="3460047" y="1625369"/>
                  <a:pt x="3472055" y="1624305"/>
                </a:cubicBezTo>
                <a:cubicBezTo>
                  <a:pt x="3484063" y="1623241"/>
                  <a:pt x="3495616" y="1622633"/>
                  <a:pt x="3506712" y="1622481"/>
                </a:cubicBezTo>
                <a:cubicBezTo>
                  <a:pt x="3514008" y="1622633"/>
                  <a:pt x="3521304" y="1623241"/>
                  <a:pt x="3528600" y="1624305"/>
                </a:cubicBezTo>
                <a:cubicBezTo>
                  <a:pt x="3535896" y="1625369"/>
                  <a:pt x="3543192" y="1625977"/>
                  <a:pt x="3550489" y="1626129"/>
                </a:cubicBezTo>
                <a:cubicBezTo>
                  <a:pt x="3563257" y="1626281"/>
                  <a:pt x="3576025" y="1626889"/>
                  <a:pt x="3588794" y="1627953"/>
                </a:cubicBezTo>
                <a:cubicBezTo>
                  <a:pt x="3601562" y="1629017"/>
                  <a:pt x="3614330" y="1629625"/>
                  <a:pt x="3627098" y="1629777"/>
                </a:cubicBezTo>
                <a:cubicBezTo>
                  <a:pt x="3641843" y="1629625"/>
                  <a:pt x="3657043" y="1629017"/>
                  <a:pt x="3672699" y="1627953"/>
                </a:cubicBezTo>
                <a:cubicBezTo>
                  <a:pt x="3688355" y="1626889"/>
                  <a:pt x="3703556" y="1626281"/>
                  <a:pt x="3718300" y="1626129"/>
                </a:cubicBezTo>
                <a:cubicBezTo>
                  <a:pt x="3727420" y="1627801"/>
                  <a:pt x="3736540" y="1629017"/>
                  <a:pt x="3745661" y="1629776"/>
                </a:cubicBezTo>
                <a:cubicBezTo>
                  <a:pt x="3754781" y="1630535"/>
                  <a:pt x="3763901" y="1631748"/>
                  <a:pt x="3773021" y="1633415"/>
                </a:cubicBezTo>
                <a:cubicBezTo>
                  <a:pt x="3780460" y="1633491"/>
                  <a:pt x="3788383" y="1633340"/>
                  <a:pt x="3796791" y="1632960"/>
                </a:cubicBezTo>
                <a:cubicBezTo>
                  <a:pt x="3805198" y="1632582"/>
                  <a:pt x="3813236" y="1631520"/>
                  <a:pt x="3820902" y="1629777"/>
                </a:cubicBezTo>
                <a:cubicBezTo>
                  <a:pt x="3832454" y="1629169"/>
                  <a:pt x="3845774" y="1630385"/>
                  <a:pt x="3860860" y="1633425"/>
                </a:cubicBezTo>
                <a:cubicBezTo>
                  <a:pt x="3869830" y="1635325"/>
                  <a:pt x="3879037" y="1636997"/>
                  <a:pt x="3888481" y="1638441"/>
                </a:cubicBezTo>
                <a:cubicBezTo>
                  <a:pt x="3897925" y="1639885"/>
                  <a:pt x="3908079" y="1640645"/>
                  <a:pt x="3918944" y="1640721"/>
                </a:cubicBezTo>
                <a:cubicBezTo>
                  <a:pt x="3936577" y="1641328"/>
                  <a:pt x="3956033" y="1643753"/>
                  <a:pt x="3977314" y="1647997"/>
                </a:cubicBezTo>
                <a:cubicBezTo>
                  <a:pt x="4006498" y="1647391"/>
                  <a:pt x="4035683" y="1648604"/>
                  <a:pt x="4064867" y="1651636"/>
                </a:cubicBezTo>
                <a:cubicBezTo>
                  <a:pt x="4068515" y="1651636"/>
                  <a:pt x="4072163" y="1651636"/>
                  <a:pt x="4075811" y="1651636"/>
                </a:cubicBezTo>
                <a:cubicBezTo>
                  <a:pt x="4083183" y="1656865"/>
                  <a:pt x="4091240" y="1660049"/>
                  <a:pt x="4099980" y="1661186"/>
                </a:cubicBezTo>
                <a:cubicBezTo>
                  <a:pt x="4108720" y="1662323"/>
                  <a:pt x="4117688" y="1662778"/>
                  <a:pt x="4126885" y="1662550"/>
                </a:cubicBezTo>
                <a:cubicBezTo>
                  <a:pt x="4150445" y="1663384"/>
                  <a:pt x="4173549" y="1667174"/>
                  <a:pt x="4196198" y="1673919"/>
                </a:cubicBezTo>
                <a:cubicBezTo>
                  <a:pt x="4218846" y="1680665"/>
                  <a:pt x="4241951" y="1685365"/>
                  <a:pt x="4265511" y="1688017"/>
                </a:cubicBezTo>
                <a:cubicBezTo>
                  <a:pt x="4278128" y="1689988"/>
                  <a:pt x="4290287" y="1692414"/>
                  <a:pt x="4301992" y="1695294"/>
                </a:cubicBezTo>
                <a:cubicBezTo>
                  <a:pt x="4313696" y="1698174"/>
                  <a:pt x="4325856" y="1700599"/>
                  <a:pt x="4338473" y="1702570"/>
                </a:cubicBezTo>
                <a:cubicBezTo>
                  <a:pt x="4347669" y="1704309"/>
                  <a:pt x="4357549" y="1706288"/>
                  <a:pt x="4368113" y="1708508"/>
                </a:cubicBezTo>
                <a:cubicBezTo>
                  <a:pt x="4378678" y="1710728"/>
                  <a:pt x="4389470" y="1713669"/>
                  <a:pt x="4400490" y="1717331"/>
                </a:cubicBezTo>
                <a:cubicBezTo>
                  <a:pt x="4407634" y="1717483"/>
                  <a:pt x="4414322" y="1718091"/>
                  <a:pt x="4420554" y="1719155"/>
                </a:cubicBezTo>
                <a:cubicBezTo>
                  <a:pt x="4426787" y="1720219"/>
                  <a:pt x="4433475" y="1720827"/>
                  <a:pt x="4440619" y="1720979"/>
                </a:cubicBezTo>
                <a:cubicBezTo>
                  <a:pt x="4446167" y="1722955"/>
                  <a:pt x="4452399" y="1725387"/>
                  <a:pt x="4459315" y="1728275"/>
                </a:cubicBezTo>
                <a:cubicBezTo>
                  <a:pt x="4466232" y="1731163"/>
                  <a:pt x="4473375" y="1733595"/>
                  <a:pt x="4480748" y="1735571"/>
                </a:cubicBezTo>
                <a:cubicBezTo>
                  <a:pt x="4485004" y="1735571"/>
                  <a:pt x="4491084" y="1735571"/>
                  <a:pt x="4498988" y="1735571"/>
                </a:cubicBezTo>
                <a:cubicBezTo>
                  <a:pt x="4499140" y="1735571"/>
                  <a:pt x="4499748" y="1735571"/>
                  <a:pt x="4500812" y="1735571"/>
                </a:cubicBezTo>
                <a:cubicBezTo>
                  <a:pt x="4501876" y="1735571"/>
                  <a:pt x="4502484" y="1735571"/>
                  <a:pt x="4502636" y="1735571"/>
                </a:cubicBezTo>
                <a:cubicBezTo>
                  <a:pt x="4510312" y="1743653"/>
                  <a:pt x="4519585" y="1747429"/>
                  <a:pt x="4530452" y="1746901"/>
                </a:cubicBezTo>
                <a:cubicBezTo>
                  <a:pt x="4541321" y="1746372"/>
                  <a:pt x="4551505" y="1747429"/>
                  <a:pt x="4561005" y="1750073"/>
                </a:cubicBezTo>
                <a:cubicBezTo>
                  <a:pt x="4579246" y="1755359"/>
                  <a:pt x="4597486" y="1761099"/>
                  <a:pt x="4615726" y="1767293"/>
                </a:cubicBezTo>
                <a:cubicBezTo>
                  <a:pt x="4633967" y="1773486"/>
                  <a:pt x="4652207" y="1781038"/>
                  <a:pt x="4670448" y="1789951"/>
                </a:cubicBezTo>
                <a:cubicBezTo>
                  <a:pt x="4679568" y="1795161"/>
                  <a:pt x="4688689" y="1799241"/>
                  <a:pt x="4697808" y="1802189"/>
                </a:cubicBezTo>
                <a:cubicBezTo>
                  <a:pt x="4706929" y="1805136"/>
                  <a:pt x="4716049" y="1808315"/>
                  <a:pt x="4725169" y="1811725"/>
                </a:cubicBezTo>
                <a:cubicBezTo>
                  <a:pt x="4721293" y="1815145"/>
                  <a:pt x="4717189" y="1818337"/>
                  <a:pt x="4712857" y="1821301"/>
                </a:cubicBezTo>
                <a:cubicBezTo>
                  <a:pt x="4708525" y="1824265"/>
                  <a:pt x="4705332" y="1828369"/>
                  <a:pt x="4703280" y="1833613"/>
                </a:cubicBezTo>
                <a:cubicBezTo>
                  <a:pt x="4703129" y="1835361"/>
                  <a:pt x="4702520" y="1836425"/>
                  <a:pt x="4701456" y="1836805"/>
                </a:cubicBezTo>
                <a:cubicBezTo>
                  <a:pt x="4700393" y="1837185"/>
                  <a:pt x="4699784" y="1837338"/>
                  <a:pt x="4699632" y="1837261"/>
                </a:cubicBezTo>
                <a:cubicBezTo>
                  <a:pt x="4692488" y="1835741"/>
                  <a:pt x="4686712" y="1836045"/>
                  <a:pt x="4682304" y="1838174"/>
                </a:cubicBezTo>
                <a:cubicBezTo>
                  <a:pt x="4677896" y="1840302"/>
                  <a:pt x="4673944" y="1842429"/>
                  <a:pt x="4670448" y="1844557"/>
                </a:cubicBezTo>
                <a:cubicBezTo>
                  <a:pt x="4659503" y="1847598"/>
                  <a:pt x="4648559" y="1848814"/>
                  <a:pt x="4637615" y="1848205"/>
                </a:cubicBezTo>
                <a:cubicBezTo>
                  <a:pt x="4619982" y="1848814"/>
                  <a:pt x="4604174" y="1847598"/>
                  <a:pt x="4590190" y="1844557"/>
                </a:cubicBezTo>
                <a:cubicBezTo>
                  <a:pt x="4588442" y="1844709"/>
                  <a:pt x="4587378" y="1845318"/>
                  <a:pt x="4586998" y="1846381"/>
                </a:cubicBezTo>
                <a:cubicBezTo>
                  <a:pt x="4586618" y="1847446"/>
                  <a:pt x="4586466" y="1848054"/>
                  <a:pt x="4586542" y="1848205"/>
                </a:cubicBezTo>
                <a:cubicBezTo>
                  <a:pt x="4572558" y="1841518"/>
                  <a:pt x="4556750" y="1836653"/>
                  <a:pt x="4539117" y="1833613"/>
                </a:cubicBezTo>
                <a:cubicBezTo>
                  <a:pt x="4537216" y="1835285"/>
                  <a:pt x="4534633" y="1835589"/>
                  <a:pt x="4531364" y="1834525"/>
                </a:cubicBezTo>
                <a:cubicBezTo>
                  <a:pt x="4528096" y="1833461"/>
                  <a:pt x="4524601" y="1831941"/>
                  <a:pt x="4520876" y="1829965"/>
                </a:cubicBezTo>
                <a:cubicBezTo>
                  <a:pt x="4516621" y="1830573"/>
                  <a:pt x="4514188" y="1833005"/>
                  <a:pt x="4513580" y="1837261"/>
                </a:cubicBezTo>
                <a:cubicBezTo>
                  <a:pt x="4510084" y="1835285"/>
                  <a:pt x="4507044" y="1832853"/>
                  <a:pt x="4504460" y="1829965"/>
                </a:cubicBezTo>
                <a:cubicBezTo>
                  <a:pt x="4501876" y="1827077"/>
                  <a:pt x="4498836" y="1824645"/>
                  <a:pt x="4495340" y="1822669"/>
                </a:cubicBezTo>
                <a:cubicBezTo>
                  <a:pt x="4491692" y="1821073"/>
                  <a:pt x="4488044" y="1820617"/>
                  <a:pt x="4484396" y="1821301"/>
                </a:cubicBezTo>
                <a:cubicBezTo>
                  <a:pt x="4480748" y="1821985"/>
                  <a:pt x="4477100" y="1822441"/>
                  <a:pt x="4473451" y="1822669"/>
                </a:cubicBezTo>
                <a:cubicBezTo>
                  <a:pt x="4471476" y="1822745"/>
                  <a:pt x="4469043" y="1822593"/>
                  <a:pt x="4466155" y="1822213"/>
                </a:cubicBezTo>
                <a:cubicBezTo>
                  <a:pt x="4463267" y="1821833"/>
                  <a:pt x="4460835" y="1820769"/>
                  <a:pt x="4458859" y="1819021"/>
                </a:cubicBezTo>
                <a:cubicBezTo>
                  <a:pt x="4453387" y="1818869"/>
                  <a:pt x="4447915" y="1818261"/>
                  <a:pt x="4442443" y="1817197"/>
                </a:cubicBezTo>
                <a:cubicBezTo>
                  <a:pt x="4436971" y="1816133"/>
                  <a:pt x="4431499" y="1815525"/>
                  <a:pt x="4426026" y="1815373"/>
                </a:cubicBezTo>
                <a:cubicBezTo>
                  <a:pt x="4425951" y="1815525"/>
                  <a:pt x="4425191" y="1816133"/>
                  <a:pt x="4423747" y="1817197"/>
                </a:cubicBezTo>
                <a:cubicBezTo>
                  <a:pt x="4422302" y="1818261"/>
                  <a:pt x="4420631" y="1818869"/>
                  <a:pt x="4418730" y="1819021"/>
                </a:cubicBezTo>
                <a:cubicBezTo>
                  <a:pt x="4415082" y="1826089"/>
                  <a:pt x="4411434" y="1829281"/>
                  <a:pt x="4407786" y="1828597"/>
                </a:cubicBezTo>
                <a:cubicBezTo>
                  <a:pt x="4404138" y="1827913"/>
                  <a:pt x="4400490" y="1824721"/>
                  <a:pt x="4396842" y="1819021"/>
                </a:cubicBezTo>
                <a:cubicBezTo>
                  <a:pt x="4393802" y="1819021"/>
                  <a:pt x="4392586" y="1819021"/>
                  <a:pt x="4393194" y="1819021"/>
                </a:cubicBezTo>
                <a:cubicBezTo>
                  <a:pt x="4395018" y="1815601"/>
                  <a:pt x="4396842" y="1812409"/>
                  <a:pt x="4398666" y="1809445"/>
                </a:cubicBezTo>
                <a:cubicBezTo>
                  <a:pt x="4400490" y="1806481"/>
                  <a:pt x="4402314" y="1802377"/>
                  <a:pt x="4404138" y="1797132"/>
                </a:cubicBezTo>
                <a:cubicBezTo>
                  <a:pt x="4399882" y="1794093"/>
                  <a:pt x="4393802" y="1789228"/>
                  <a:pt x="4385898" y="1782540"/>
                </a:cubicBezTo>
                <a:cubicBezTo>
                  <a:pt x="4385898" y="1787860"/>
                  <a:pt x="4385898" y="1791812"/>
                  <a:pt x="4385898" y="1794397"/>
                </a:cubicBezTo>
                <a:cubicBezTo>
                  <a:pt x="4385898" y="1796980"/>
                  <a:pt x="4385898" y="1799108"/>
                  <a:pt x="4385898" y="1800781"/>
                </a:cubicBezTo>
                <a:cubicBezTo>
                  <a:pt x="4385747" y="1802529"/>
                  <a:pt x="4385144" y="1803593"/>
                  <a:pt x="4384088" y="1803973"/>
                </a:cubicBezTo>
                <a:cubicBezTo>
                  <a:pt x="4383032" y="1804353"/>
                  <a:pt x="4382429" y="1804505"/>
                  <a:pt x="4382278" y="1804429"/>
                </a:cubicBezTo>
                <a:cubicBezTo>
                  <a:pt x="4380619" y="1802605"/>
                  <a:pt x="4379412" y="1800781"/>
                  <a:pt x="4378659" y="1798956"/>
                </a:cubicBezTo>
                <a:cubicBezTo>
                  <a:pt x="4377904" y="1797132"/>
                  <a:pt x="4376698" y="1795308"/>
                  <a:pt x="4375039" y="1793484"/>
                </a:cubicBezTo>
                <a:cubicBezTo>
                  <a:pt x="4374888" y="1793561"/>
                  <a:pt x="4374285" y="1794320"/>
                  <a:pt x="4373229" y="1795765"/>
                </a:cubicBezTo>
                <a:cubicBezTo>
                  <a:pt x="4372173" y="1797209"/>
                  <a:pt x="4371570" y="1798881"/>
                  <a:pt x="4371420" y="1800781"/>
                </a:cubicBezTo>
                <a:cubicBezTo>
                  <a:pt x="4371495" y="1801009"/>
                  <a:pt x="4372249" y="1802377"/>
                  <a:pt x="4373682" y="1804885"/>
                </a:cubicBezTo>
                <a:cubicBezTo>
                  <a:pt x="4375114" y="1807393"/>
                  <a:pt x="4376774" y="1809673"/>
                  <a:pt x="4378659" y="1811725"/>
                </a:cubicBezTo>
                <a:cubicBezTo>
                  <a:pt x="4378507" y="1811649"/>
                  <a:pt x="4377904" y="1811801"/>
                  <a:pt x="4376849" y="1812181"/>
                </a:cubicBezTo>
                <a:cubicBezTo>
                  <a:pt x="4375793" y="1812561"/>
                  <a:pt x="4375190" y="1813625"/>
                  <a:pt x="4375039" y="1815373"/>
                </a:cubicBezTo>
                <a:cubicBezTo>
                  <a:pt x="4372023" y="1811725"/>
                  <a:pt x="4367196" y="1808077"/>
                  <a:pt x="4360560" y="1804429"/>
                </a:cubicBezTo>
                <a:cubicBezTo>
                  <a:pt x="4356941" y="1804277"/>
                  <a:pt x="4353322" y="1803669"/>
                  <a:pt x="4349702" y="1802605"/>
                </a:cubicBezTo>
                <a:cubicBezTo>
                  <a:pt x="4346082" y="1801541"/>
                  <a:pt x="4342463" y="1800933"/>
                  <a:pt x="4338843" y="1800781"/>
                </a:cubicBezTo>
                <a:cubicBezTo>
                  <a:pt x="4337184" y="1801009"/>
                  <a:pt x="4335978" y="1801465"/>
                  <a:pt x="4335224" y="1802149"/>
                </a:cubicBezTo>
                <a:cubicBezTo>
                  <a:pt x="4334470" y="1802833"/>
                  <a:pt x="4333263" y="1802377"/>
                  <a:pt x="4331604" y="1800781"/>
                </a:cubicBezTo>
                <a:cubicBezTo>
                  <a:pt x="4329794" y="1800629"/>
                  <a:pt x="4327977" y="1800021"/>
                  <a:pt x="4326157" y="1798956"/>
                </a:cubicBezTo>
                <a:cubicBezTo>
                  <a:pt x="4324336" y="1797893"/>
                  <a:pt x="4322513" y="1797284"/>
                  <a:pt x="4320688" y="1797132"/>
                </a:cubicBezTo>
                <a:cubicBezTo>
                  <a:pt x="4322360" y="1795233"/>
                  <a:pt x="4323576" y="1793561"/>
                  <a:pt x="4324336" y="1792116"/>
                </a:cubicBezTo>
                <a:cubicBezTo>
                  <a:pt x="4325096" y="1790672"/>
                  <a:pt x="4326312" y="1789913"/>
                  <a:pt x="4327984" y="1789836"/>
                </a:cubicBezTo>
                <a:cubicBezTo>
                  <a:pt x="4327377" y="1786188"/>
                  <a:pt x="4324944" y="1782540"/>
                  <a:pt x="4320688" y="1778892"/>
                </a:cubicBezTo>
                <a:cubicBezTo>
                  <a:pt x="4319016" y="1777144"/>
                  <a:pt x="4317800" y="1775168"/>
                  <a:pt x="4317040" y="1772964"/>
                </a:cubicBezTo>
                <a:cubicBezTo>
                  <a:pt x="4316280" y="1770760"/>
                  <a:pt x="4315065" y="1767872"/>
                  <a:pt x="4313392" y="1764300"/>
                </a:cubicBezTo>
                <a:cubicBezTo>
                  <a:pt x="4309136" y="1768556"/>
                  <a:pt x="4306704" y="1770988"/>
                  <a:pt x="4306096" y="1771596"/>
                </a:cubicBezTo>
                <a:cubicBezTo>
                  <a:pt x="4302676" y="1775092"/>
                  <a:pt x="4300396" y="1776308"/>
                  <a:pt x="4299256" y="1775244"/>
                </a:cubicBezTo>
                <a:cubicBezTo>
                  <a:pt x="4298116" y="1774180"/>
                  <a:pt x="4296748" y="1771748"/>
                  <a:pt x="4295152" y="1767948"/>
                </a:cubicBezTo>
                <a:cubicBezTo>
                  <a:pt x="4295076" y="1766352"/>
                  <a:pt x="4294316" y="1764984"/>
                  <a:pt x="4292871" y="1763844"/>
                </a:cubicBezTo>
                <a:cubicBezTo>
                  <a:pt x="4291428" y="1762704"/>
                  <a:pt x="4289756" y="1760424"/>
                  <a:pt x="4287856" y="1757004"/>
                </a:cubicBezTo>
                <a:cubicBezTo>
                  <a:pt x="4284815" y="1764300"/>
                  <a:pt x="4283600" y="1767948"/>
                  <a:pt x="4284208" y="1767948"/>
                </a:cubicBezTo>
                <a:cubicBezTo>
                  <a:pt x="4280711" y="1767948"/>
                  <a:pt x="4277672" y="1767948"/>
                  <a:pt x="4275087" y="1767948"/>
                </a:cubicBezTo>
                <a:cubicBezTo>
                  <a:pt x="4272503" y="1767948"/>
                  <a:pt x="4269463" y="1767948"/>
                  <a:pt x="4265967" y="1767948"/>
                </a:cubicBezTo>
                <a:cubicBezTo>
                  <a:pt x="4261711" y="1767948"/>
                  <a:pt x="4259279" y="1767948"/>
                  <a:pt x="4258671" y="1767948"/>
                </a:cubicBezTo>
                <a:cubicBezTo>
                  <a:pt x="4253199" y="1762704"/>
                  <a:pt x="4247727" y="1759512"/>
                  <a:pt x="4242255" y="1758372"/>
                </a:cubicBezTo>
                <a:cubicBezTo>
                  <a:pt x="4236783" y="1757232"/>
                  <a:pt x="4231311" y="1756776"/>
                  <a:pt x="4225838" y="1757004"/>
                </a:cubicBezTo>
                <a:cubicBezTo>
                  <a:pt x="4222798" y="1757004"/>
                  <a:pt x="4217934" y="1757004"/>
                  <a:pt x="4211246" y="1757004"/>
                </a:cubicBezTo>
                <a:cubicBezTo>
                  <a:pt x="4205698" y="1753507"/>
                  <a:pt x="4199466" y="1750468"/>
                  <a:pt x="4192550" y="1747886"/>
                </a:cubicBezTo>
                <a:cubicBezTo>
                  <a:pt x="4185634" y="1745305"/>
                  <a:pt x="4178490" y="1742271"/>
                  <a:pt x="4171117" y="1738785"/>
                </a:cubicBezTo>
                <a:cubicBezTo>
                  <a:pt x="4169217" y="1738936"/>
                  <a:pt x="4166634" y="1739541"/>
                  <a:pt x="4163365" y="1740598"/>
                </a:cubicBezTo>
                <a:cubicBezTo>
                  <a:pt x="4160097" y="1741656"/>
                  <a:pt x="4156601" y="1742260"/>
                  <a:pt x="4152877" y="1742411"/>
                </a:cubicBezTo>
                <a:cubicBezTo>
                  <a:pt x="4135244" y="1743019"/>
                  <a:pt x="4115788" y="1745452"/>
                  <a:pt x="4094508" y="1749708"/>
                </a:cubicBezTo>
                <a:cubicBezTo>
                  <a:pt x="4091012" y="1755180"/>
                  <a:pt x="4087972" y="1757916"/>
                  <a:pt x="4085388" y="1757916"/>
                </a:cubicBezTo>
                <a:cubicBezTo>
                  <a:pt x="4082803" y="1757916"/>
                  <a:pt x="4079764" y="1755180"/>
                  <a:pt x="4076268" y="1749708"/>
                </a:cubicBezTo>
                <a:cubicBezTo>
                  <a:pt x="4070947" y="1744474"/>
                  <a:pt x="4065171" y="1741288"/>
                  <a:pt x="4058939" y="1740150"/>
                </a:cubicBezTo>
                <a:cubicBezTo>
                  <a:pt x="4052706" y="1739013"/>
                  <a:pt x="4045107" y="1738558"/>
                  <a:pt x="4036138" y="1738785"/>
                </a:cubicBezTo>
                <a:cubicBezTo>
                  <a:pt x="4046475" y="1745455"/>
                  <a:pt x="4054987" y="1750312"/>
                  <a:pt x="4061675" y="1753356"/>
                </a:cubicBezTo>
                <a:cubicBezTo>
                  <a:pt x="4059699" y="1760728"/>
                  <a:pt x="4056355" y="1766048"/>
                  <a:pt x="4051643" y="1769316"/>
                </a:cubicBezTo>
                <a:cubicBezTo>
                  <a:pt x="4046931" y="1772584"/>
                  <a:pt x="4041763" y="1773344"/>
                  <a:pt x="4036138" y="1771596"/>
                </a:cubicBezTo>
                <a:cubicBezTo>
                  <a:pt x="4030743" y="1769544"/>
                  <a:pt x="4026030" y="1766352"/>
                  <a:pt x="4022002" y="1762020"/>
                </a:cubicBezTo>
                <a:cubicBezTo>
                  <a:pt x="4017974" y="1757688"/>
                  <a:pt x="4014174" y="1753584"/>
                  <a:pt x="4010602" y="1749708"/>
                </a:cubicBezTo>
                <a:cubicBezTo>
                  <a:pt x="4006811" y="1753270"/>
                  <a:pt x="4002536" y="1756177"/>
                  <a:pt x="3997777" y="1758429"/>
                </a:cubicBezTo>
                <a:cubicBezTo>
                  <a:pt x="3993017" y="1760680"/>
                  <a:pt x="3988628" y="1762789"/>
                  <a:pt x="3984610" y="1764756"/>
                </a:cubicBezTo>
                <a:cubicBezTo>
                  <a:pt x="3984610" y="1764148"/>
                  <a:pt x="3984610" y="1765364"/>
                  <a:pt x="3984610" y="1768404"/>
                </a:cubicBezTo>
                <a:cubicBezTo>
                  <a:pt x="3980961" y="1765364"/>
                  <a:pt x="3977314" y="1764148"/>
                  <a:pt x="3973665" y="1764756"/>
                </a:cubicBezTo>
                <a:cubicBezTo>
                  <a:pt x="3973665" y="1768404"/>
                  <a:pt x="3973665" y="1772052"/>
                  <a:pt x="3973665" y="1775700"/>
                </a:cubicBezTo>
                <a:cubicBezTo>
                  <a:pt x="3973513" y="1773952"/>
                  <a:pt x="3972905" y="1772888"/>
                  <a:pt x="3971841" y="1772508"/>
                </a:cubicBezTo>
                <a:cubicBezTo>
                  <a:pt x="3970778" y="1772128"/>
                  <a:pt x="3970169" y="1771976"/>
                  <a:pt x="3970017" y="1772052"/>
                </a:cubicBezTo>
                <a:cubicBezTo>
                  <a:pt x="3966369" y="1773725"/>
                  <a:pt x="3962721" y="1774939"/>
                  <a:pt x="3959073" y="1775694"/>
                </a:cubicBezTo>
                <a:cubicBezTo>
                  <a:pt x="3955425" y="1776449"/>
                  <a:pt x="3951777" y="1777650"/>
                  <a:pt x="3948129" y="1779297"/>
                </a:cubicBezTo>
                <a:cubicBezTo>
                  <a:pt x="3946229" y="1779147"/>
                  <a:pt x="3944557" y="1778548"/>
                  <a:pt x="3943113" y="1777499"/>
                </a:cubicBezTo>
                <a:cubicBezTo>
                  <a:pt x="3941668" y="1776449"/>
                  <a:pt x="3940908" y="1775850"/>
                  <a:pt x="3940833" y="1775700"/>
                </a:cubicBezTo>
                <a:cubicBezTo>
                  <a:pt x="3939009" y="1775850"/>
                  <a:pt x="3937185" y="1776449"/>
                  <a:pt x="3935361" y="1777499"/>
                </a:cubicBezTo>
                <a:cubicBezTo>
                  <a:pt x="3933536" y="1778548"/>
                  <a:pt x="3931713" y="1779147"/>
                  <a:pt x="3929889" y="1779297"/>
                </a:cubicBezTo>
                <a:cubicBezTo>
                  <a:pt x="3929812" y="1780946"/>
                  <a:pt x="3929965" y="1782145"/>
                  <a:pt x="3930345" y="1782895"/>
                </a:cubicBezTo>
                <a:cubicBezTo>
                  <a:pt x="3930725" y="1783644"/>
                  <a:pt x="3931789" y="1784843"/>
                  <a:pt x="3933536" y="1786492"/>
                </a:cubicBezTo>
                <a:cubicBezTo>
                  <a:pt x="3925632" y="1786492"/>
                  <a:pt x="3919552" y="1786492"/>
                  <a:pt x="3915296" y="1786492"/>
                </a:cubicBezTo>
                <a:cubicBezTo>
                  <a:pt x="3911648" y="1790090"/>
                  <a:pt x="3908000" y="1797284"/>
                  <a:pt x="3904352" y="1808077"/>
                </a:cubicBezTo>
                <a:cubicBezTo>
                  <a:pt x="3903744" y="1805079"/>
                  <a:pt x="3901311" y="1803880"/>
                  <a:pt x="3897056" y="1804479"/>
                </a:cubicBezTo>
                <a:cubicBezTo>
                  <a:pt x="3897056" y="1804629"/>
                  <a:pt x="3897056" y="1805229"/>
                  <a:pt x="3897056" y="1806278"/>
                </a:cubicBezTo>
                <a:cubicBezTo>
                  <a:pt x="3897056" y="1807327"/>
                  <a:pt x="3897056" y="1807927"/>
                  <a:pt x="3897056" y="1808077"/>
                </a:cubicBezTo>
                <a:cubicBezTo>
                  <a:pt x="3879561" y="1808077"/>
                  <a:pt x="3860257" y="1808077"/>
                  <a:pt x="3839143" y="1808077"/>
                </a:cubicBezTo>
                <a:cubicBezTo>
                  <a:pt x="3839143" y="1805079"/>
                  <a:pt x="3839143" y="1800282"/>
                  <a:pt x="3839143" y="1793687"/>
                </a:cubicBezTo>
                <a:cubicBezTo>
                  <a:pt x="3838534" y="1789490"/>
                  <a:pt x="3836102" y="1787092"/>
                  <a:pt x="3831846" y="1786492"/>
                </a:cubicBezTo>
                <a:cubicBezTo>
                  <a:pt x="3824550" y="1787092"/>
                  <a:pt x="3817254" y="1785893"/>
                  <a:pt x="3809958" y="1782895"/>
                </a:cubicBezTo>
                <a:cubicBezTo>
                  <a:pt x="3806310" y="1783494"/>
                  <a:pt x="3802662" y="1782295"/>
                  <a:pt x="3799014" y="1779297"/>
                </a:cubicBezTo>
                <a:cubicBezTo>
                  <a:pt x="3801902" y="1789189"/>
                  <a:pt x="3800686" y="1795487"/>
                  <a:pt x="3795365" y="1798190"/>
                </a:cubicBezTo>
                <a:cubicBezTo>
                  <a:pt x="3790046" y="1800894"/>
                  <a:pt x="3785182" y="1805405"/>
                  <a:pt x="3780773" y="1811725"/>
                </a:cubicBezTo>
                <a:cubicBezTo>
                  <a:pt x="3779101" y="1806449"/>
                  <a:pt x="3777886" y="1802548"/>
                  <a:pt x="3777125" y="1800021"/>
                </a:cubicBezTo>
                <a:cubicBezTo>
                  <a:pt x="3776365" y="1797493"/>
                  <a:pt x="3775149" y="1795467"/>
                  <a:pt x="3773477" y="1793940"/>
                </a:cubicBezTo>
                <a:cubicBezTo>
                  <a:pt x="3780166" y="1793940"/>
                  <a:pt x="3785029" y="1793940"/>
                  <a:pt x="3788069" y="1793940"/>
                </a:cubicBezTo>
                <a:cubicBezTo>
                  <a:pt x="3779101" y="1788392"/>
                  <a:pt x="3770590" y="1784896"/>
                  <a:pt x="3762533" y="1783452"/>
                </a:cubicBezTo>
                <a:cubicBezTo>
                  <a:pt x="3754477" y="1782008"/>
                  <a:pt x="3745965" y="1783072"/>
                  <a:pt x="3736996" y="1786644"/>
                </a:cubicBezTo>
                <a:cubicBezTo>
                  <a:pt x="3736389" y="1786644"/>
                  <a:pt x="3733956" y="1786644"/>
                  <a:pt x="3729700" y="1786644"/>
                </a:cubicBezTo>
                <a:cubicBezTo>
                  <a:pt x="3719136" y="1781020"/>
                  <a:pt x="3710168" y="1778588"/>
                  <a:pt x="3702796" y="1779348"/>
                </a:cubicBezTo>
                <a:cubicBezTo>
                  <a:pt x="3695424" y="1780108"/>
                  <a:pt x="3687367" y="1784972"/>
                  <a:pt x="3678627" y="1793940"/>
                </a:cubicBezTo>
                <a:cubicBezTo>
                  <a:pt x="3675207" y="1797034"/>
                  <a:pt x="3672927" y="1797180"/>
                  <a:pt x="3671787" y="1794377"/>
                </a:cubicBezTo>
                <a:cubicBezTo>
                  <a:pt x="3670647" y="1791575"/>
                  <a:pt x="3669279" y="1788997"/>
                  <a:pt x="3667683" y="1786644"/>
                </a:cubicBezTo>
                <a:cubicBezTo>
                  <a:pt x="3667075" y="1782388"/>
                  <a:pt x="3664643" y="1779956"/>
                  <a:pt x="3660387" y="1779348"/>
                </a:cubicBezTo>
                <a:cubicBezTo>
                  <a:pt x="3660235" y="1779348"/>
                  <a:pt x="3659627" y="1779348"/>
                  <a:pt x="3658563" y="1779348"/>
                </a:cubicBezTo>
                <a:cubicBezTo>
                  <a:pt x="3657499" y="1779348"/>
                  <a:pt x="3656891" y="1779348"/>
                  <a:pt x="3656739" y="1779348"/>
                </a:cubicBezTo>
                <a:cubicBezTo>
                  <a:pt x="3656739" y="1782996"/>
                  <a:pt x="3656739" y="1786644"/>
                  <a:pt x="3656739" y="1790292"/>
                </a:cubicBezTo>
                <a:cubicBezTo>
                  <a:pt x="3652483" y="1789684"/>
                  <a:pt x="3646403" y="1787253"/>
                  <a:pt x="3638498" y="1782996"/>
                </a:cubicBezTo>
                <a:cubicBezTo>
                  <a:pt x="3640408" y="1781096"/>
                  <a:pt x="3642061" y="1779424"/>
                  <a:pt x="3643458" y="1777980"/>
                </a:cubicBezTo>
                <a:cubicBezTo>
                  <a:pt x="3644854" y="1776536"/>
                  <a:pt x="3645481" y="1775776"/>
                  <a:pt x="3645338" y="1775700"/>
                </a:cubicBezTo>
                <a:cubicBezTo>
                  <a:pt x="3643667" y="1773952"/>
                  <a:pt x="3642450" y="1772888"/>
                  <a:pt x="3641690" y="1772508"/>
                </a:cubicBezTo>
                <a:cubicBezTo>
                  <a:pt x="3640930" y="1772128"/>
                  <a:pt x="3639714" y="1771976"/>
                  <a:pt x="3638042" y="1772052"/>
                </a:cubicBezTo>
                <a:cubicBezTo>
                  <a:pt x="3634546" y="1772052"/>
                  <a:pt x="3631506" y="1772052"/>
                  <a:pt x="3628922" y="1772052"/>
                </a:cubicBezTo>
                <a:cubicBezTo>
                  <a:pt x="3626338" y="1772052"/>
                  <a:pt x="3623298" y="1772052"/>
                  <a:pt x="3619802" y="1772052"/>
                </a:cubicBezTo>
                <a:cubicBezTo>
                  <a:pt x="3617826" y="1772052"/>
                  <a:pt x="3615394" y="1772052"/>
                  <a:pt x="3612506" y="1772052"/>
                </a:cubicBezTo>
                <a:cubicBezTo>
                  <a:pt x="3609618" y="1772052"/>
                  <a:pt x="3607186" y="1772052"/>
                  <a:pt x="3605210" y="1772052"/>
                </a:cubicBezTo>
                <a:cubicBezTo>
                  <a:pt x="3608249" y="1769012"/>
                  <a:pt x="3609466" y="1764148"/>
                  <a:pt x="3608858" y="1757460"/>
                </a:cubicBezTo>
                <a:cubicBezTo>
                  <a:pt x="3612506" y="1757460"/>
                  <a:pt x="3616154" y="1757460"/>
                  <a:pt x="3619802" y="1757460"/>
                </a:cubicBezTo>
                <a:cubicBezTo>
                  <a:pt x="3618054" y="1754040"/>
                  <a:pt x="3616078" y="1750847"/>
                  <a:pt x="3613874" y="1747883"/>
                </a:cubicBezTo>
                <a:cubicBezTo>
                  <a:pt x="3611670" y="1744919"/>
                  <a:pt x="3608782" y="1740816"/>
                  <a:pt x="3605210" y="1735571"/>
                </a:cubicBezTo>
                <a:cubicBezTo>
                  <a:pt x="3605058" y="1741119"/>
                  <a:pt x="3604450" y="1746440"/>
                  <a:pt x="3603386" y="1751532"/>
                </a:cubicBezTo>
                <a:cubicBezTo>
                  <a:pt x="3602321" y="1756624"/>
                  <a:pt x="3601713" y="1761032"/>
                  <a:pt x="3601562" y="1764756"/>
                </a:cubicBezTo>
                <a:cubicBezTo>
                  <a:pt x="3597913" y="1772052"/>
                  <a:pt x="3594265" y="1779348"/>
                  <a:pt x="3590617" y="1786644"/>
                </a:cubicBezTo>
                <a:cubicBezTo>
                  <a:pt x="3590018" y="1796980"/>
                  <a:pt x="3587620" y="1809141"/>
                  <a:pt x="3583423" y="1823125"/>
                </a:cubicBezTo>
                <a:cubicBezTo>
                  <a:pt x="3584022" y="1826165"/>
                  <a:pt x="3586420" y="1831029"/>
                  <a:pt x="3590617" y="1837717"/>
                </a:cubicBezTo>
                <a:cubicBezTo>
                  <a:pt x="3592822" y="1839241"/>
                  <a:pt x="3594798" y="1840754"/>
                  <a:pt x="3596546" y="1842258"/>
                </a:cubicBezTo>
                <a:cubicBezTo>
                  <a:pt x="3598294" y="1843763"/>
                  <a:pt x="3597534" y="1847062"/>
                  <a:pt x="3594265" y="1852158"/>
                </a:cubicBezTo>
                <a:cubicBezTo>
                  <a:pt x="3594341" y="1852308"/>
                  <a:pt x="3595102" y="1852907"/>
                  <a:pt x="3596546" y="1853956"/>
                </a:cubicBezTo>
                <a:cubicBezTo>
                  <a:pt x="3597990" y="1855006"/>
                  <a:pt x="3599662" y="1855605"/>
                  <a:pt x="3601562" y="1855755"/>
                </a:cubicBezTo>
                <a:cubicBezTo>
                  <a:pt x="3603234" y="1857554"/>
                  <a:pt x="3604450" y="1859352"/>
                  <a:pt x="3605210" y="1861151"/>
                </a:cubicBezTo>
                <a:cubicBezTo>
                  <a:pt x="3605970" y="1862950"/>
                  <a:pt x="3607186" y="1864749"/>
                  <a:pt x="3608858" y="1866547"/>
                </a:cubicBezTo>
                <a:cubicBezTo>
                  <a:pt x="3607186" y="1866697"/>
                  <a:pt x="3605970" y="1867297"/>
                  <a:pt x="3605210" y="1868346"/>
                </a:cubicBezTo>
                <a:cubicBezTo>
                  <a:pt x="3604450" y="1869395"/>
                  <a:pt x="3603234" y="1869995"/>
                  <a:pt x="3601562" y="1870145"/>
                </a:cubicBezTo>
                <a:cubicBezTo>
                  <a:pt x="3597988" y="1864898"/>
                  <a:pt x="3594203" y="1860102"/>
                  <a:pt x="3590206" y="1855755"/>
                </a:cubicBezTo>
                <a:cubicBezTo>
                  <a:pt x="3586208" y="1851408"/>
                  <a:pt x="3581549" y="1846612"/>
                  <a:pt x="3576228" y="1841365"/>
                </a:cubicBezTo>
                <a:cubicBezTo>
                  <a:pt x="3575628" y="1852158"/>
                  <a:pt x="3573230" y="1862950"/>
                  <a:pt x="3569033" y="1873742"/>
                </a:cubicBezTo>
                <a:cubicBezTo>
                  <a:pt x="3567384" y="1873742"/>
                  <a:pt x="3566185" y="1873742"/>
                  <a:pt x="3565436" y="1873742"/>
                </a:cubicBezTo>
                <a:cubicBezTo>
                  <a:pt x="3564686" y="1873742"/>
                  <a:pt x="3563487" y="1873742"/>
                  <a:pt x="3561838" y="1873742"/>
                </a:cubicBezTo>
                <a:cubicBezTo>
                  <a:pt x="3561688" y="1873817"/>
                  <a:pt x="3561089" y="1873667"/>
                  <a:pt x="3560040" y="1873293"/>
                </a:cubicBezTo>
                <a:cubicBezTo>
                  <a:pt x="3558990" y="1872918"/>
                  <a:pt x="3558391" y="1871869"/>
                  <a:pt x="3558241" y="1870145"/>
                </a:cubicBezTo>
                <a:cubicBezTo>
                  <a:pt x="3558241" y="1866547"/>
                  <a:pt x="3558241" y="1862950"/>
                  <a:pt x="3558241" y="1859352"/>
                </a:cubicBezTo>
                <a:cubicBezTo>
                  <a:pt x="3550337" y="1855755"/>
                  <a:pt x="3540608" y="1852158"/>
                  <a:pt x="3529056" y="1848560"/>
                </a:cubicBezTo>
                <a:cubicBezTo>
                  <a:pt x="3518112" y="1848560"/>
                  <a:pt x="3507168" y="1848560"/>
                  <a:pt x="3496224" y="1848560"/>
                </a:cubicBezTo>
                <a:cubicBezTo>
                  <a:pt x="3496147" y="1841465"/>
                  <a:pt x="3497211" y="1837542"/>
                  <a:pt x="3499415" y="1836793"/>
                </a:cubicBezTo>
                <a:cubicBezTo>
                  <a:pt x="3501620" y="1836043"/>
                  <a:pt x="3505420" y="1837567"/>
                  <a:pt x="3510816" y="1841365"/>
                </a:cubicBezTo>
                <a:cubicBezTo>
                  <a:pt x="3514464" y="1842939"/>
                  <a:pt x="3518112" y="1843389"/>
                  <a:pt x="3521760" y="1842715"/>
                </a:cubicBezTo>
                <a:cubicBezTo>
                  <a:pt x="3525408" y="1842040"/>
                  <a:pt x="3529056" y="1841590"/>
                  <a:pt x="3532704" y="1841365"/>
                </a:cubicBezTo>
                <a:cubicBezTo>
                  <a:pt x="3532704" y="1839694"/>
                  <a:pt x="3532704" y="1838478"/>
                  <a:pt x="3532704" y="1837717"/>
                </a:cubicBezTo>
                <a:cubicBezTo>
                  <a:pt x="3532704" y="1836957"/>
                  <a:pt x="3532704" y="1835741"/>
                  <a:pt x="3532704" y="1834069"/>
                </a:cubicBezTo>
                <a:cubicBezTo>
                  <a:pt x="3530804" y="1832397"/>
                  <a:pt x="3528220" y="1831181"/>
                  <a:pt x="3524952" y="1830421"/>
                </a:cubicBezTo>
                <a:cubicBezTo>
                  <a:pt x="3521684" y="1829661"/>
                  <a:pt x="3518188" y="1828445"/>
                  <a:pt x="3514464" y="1826773"/>
                </a:cubicBezTo>
                <a:cubicBezTo>
                  <a:pt x="3510740" y="1826621"/>
                  <a:pt x="3508156" y="1825101"/>
                  <a:pt x="3506712" y="1822213"/>
                </a:cubicBezTo>
                <a:cubicBezTo>
                  <a:pt x="3505268" y="1819325"/>
                  <a:pt x="3505420" y="1815981"/>
                  <a:pt x="3507168" y="1812181"/>
                </a:cubicBezTo>
                <a:cubicBezTo>
                  <a:pt x="3508840" y="1808305"/>
                  <a:pt x="3510968" y="1805113"/>
                  <a:pt x="3513552" y="1802605"/>
                </a:cubicBezTo>
                <a:cubicBezTo>
                  <a:pt x="3516136" y="1800097"/>
                  <a:pt x="3520088" y="1799641"/>
                  <a:pt x="3525408" y="1801237"/>
                </a:cubicBezTo>
                <a:cubicBezTo>
                  <a:pt x="3530652" y="1803137"/>
                  <a:pt x="3535668" y="1805721"/>
                  <a:pt x="3540456" y="1808989"/>
                </a:cubicBezTo>
                <a:cubicBezTo>
                  <a:pt x="3545244" y="1812257"/>
                  <a:pt x="3551173" y="1815753"/>
                  <a:pt x="3558241" y="1819477"/>
                </a:cubicBezTo>
                <a:cubicBezTo>
                  <a:pt x="3550945" y="1823733"/>
                  <a:pt x="3547297" y="1826165"/>
                  <a:pt x="3547297" y="1826773"/>
                </a:cubicBezTo>
                <a:cubicBezTo>
                  <a:pt x="3545396" y="1828445"/>
                  <a:pt x="3543725" y="1829661"/>
                  <a:pt x="3542280" y="1830421"/>
                </a:cubicBezTo>
                <a:cubicBezTo>
                  <a:pt x="3540837" y="1831181"/>
                  <a:pt x="3540077" y="1832397"/>
                  <a:pt x="3540000" y="1834069"/>
                </a:cubicBezTo>
                <a:cubicBezTo>
                  <a:pt x="3539392" y="1834677"/>
                  <a:pt x="3540608" y="1837109"/>
                  <a:pt x="3543649" y="1841365"/>
                </a:cubicBezTo>
                <a:cubicBezTo>
                  <a:pt x="3547297" y="1841973"/>
                  <a:pt x="3550945" y="1840757"/>
                  <a:pt x="3554593" y="1837717"/>
                </a:cubicBezTo>
                <a:cubicBezTo>
                  <a:pt x="3558232" y="1837109"/>
                  <a:pt x="3561847" y="1834677"/>
                  <a:pt x="3565436" y="1830421"/>
                </a:cubicBezTo>
                <a:cubicBezTo>
                  <a:pt x="3564836" y="1829813"/>
                  <a:pt x="3566035" y="1831029"/>
                  <a:pt x="3569033" y="1834069"/>
                </a:cubicBezTo>
                <a:cubicBezTo>
                  <a:pt x="3573230" y="1808533"/>
                  <a:pt x="3579226" y="1782996"/>
                  <a:pt x="3587020" y="1757460"/>
                </a:cubicBezTo>
                <a:cubicBezTo>
                  <a:pt x="3583573" y="1755712"/>
                  <a:pt x="3580575" y="1754648"/>
                  <a:pt x="3578027" y="1754268"/>
                </a:cubicBezTo>
                <a:cubicBezTo>
                  <a:pt x="3575478" y="1753888"/>
                  <a:pt x="3572481" y="1753736"/>
                  <a:pt x="3569033" y="1753812"/>
                </a:cubicBezTo>
                <a:cubicBezTo>
                  <a:pt x="3567386" y="1759284"/>
                  <a:pt x="3565283" y="1762020"/>
                  <a:pt x="3562725" y="1762020"/>
                </a:cubicBezTo>
                <a:cubicBezTo>
                  <a:pt x="3560166" y="1762020"/>
                  <a:pt x="3556240" y="1759284"/>
                  <a:pt x="3550945" y="1753812"/>
                </a:cubicBezTo>
                <a:cubicBezTo>
                  <a:pt x="3551248" y="1756016"/>
                  <a:pt x="3553364" y="1759816"/>
                  <a:pt x="3557291" y="1765212"/>
                </a:cubicBezTo>
                <a:cubicBezTo>
                  <a:pt x="3561217" y="1770608"/>
                  <a:pt x="3565132" y="1775320"/>
                  <a:pt x="3569033" y="1779348"/>
                </a:cubicBezTo>
                <a:cubicBezTo>
                  <a:pt x="3568883" y="1781324"/>
                  <a:pt x="3568284" y="1783756"/>
                  <a:pt x="3567234" y="1786644"/>
                </a:cubicBezTo>
                <a:cubicBezTo>
                  <a:pt x="3566185" y="1789532"/>
                  <a:pt x="3565585" y="1791964"/>
                  <a:pt x="3565436" y="1793940"/>
                </a:cubicBezTo>
                <a:cubicBezTo>
                  <a:pt x="3565286" y="1794016"/>
                  <a:pt x="3564686" y="1793865"/>
                  <a:pt x="3563637" y="1793484"/>
                </a:cubicBezTo>
                <a:cubicBezTo>
                  <a:pt x="3562588" y="1793104"/>
                  <a:pt x="3561988" y="1792041"/>
                  <a:pt x="3561838" y="1790292"/>
                </a:cubicBezTo>
                <a:cubicBezTo>
                  <a:pt x="3560276" y="1783300"/>
                  <a:pt x="3557992" y="1779044"/>
                  <a:pt x="3554986" y="1777524"/>
                </a:cubicBezTo>
                <a:cubicBezTo>
                  <a:pt x="3551979" y="1776004"/>
                  <a:pt x="3546832" y="1775396"/>
                  <a:pt x="3539544" y="1775700"/>
                </a:cubicBezTo>
                <a:cubicBezTo>
                  <a:pt x="3535744" y="1775548"/>
                  <a:pt x="3531488" y="1774940"/>
                  <a:pt x="3526776" y="1773876"/>
                </a:cubicBezTo>
                <a:cubicBezTo>
                  <a:pt x="3522064" y="1772812"/>
                  <a:pt x="3517808" y="1772204"/>
                  <a:pt x="3514008" y="1772052"/>
                </a:cubicBezTo>
                <a:cubicBezTo>
                  <a:pt x="3510360" y="1772204"/>
                  <a:pt x="3506712" y="1772812"/>
                  <a:pt x="3503064" y="1773876"/>
                </a:cubicBezTo>
                <a:cubicBezTo>
                  <a:pt x="3499415" y="1774940"/>
                  <a:pt x="3495768" y="1775548"/>
                  <a:pt x="3492119" y="1775700"/>
                </a:cubicBezTo>
                <a:cubicBezTo>
                  <a:pt x="3486800" y="1773879"/>
                  <a:pt x="3482847" y="1773873"/>
                  <a:pt x="3480263" y="1775681"/>
                </a:cubicBezTo>
                <a:cubicBezTo>
                  <a:pt x="3477679" y="1777489"/>
                  <a:pt x="3475551" y="1781093"/>
                  <a:pt x="3473879" y="1786492"/>
                </a:cubicBezTo>
                <a:cubicBezTo>
                  <a:pt x="3473803" y="1788141"/>
                  <a:pt x="3473043" y="1789340"/>
                  <a:pt x="3471599" y="1790090"/>
                </a:cubicBezTo>
                <a:cubicBezTo>
                  <a:pt x="3470155" y="1790839"/>
                  <a:pt x="3468483" y="1792038"/>
                  <a:pt x="3466583" y="1793687"/>
                </a:cubicBezTo>
                <a:cubicBezTo>
                  <a:pt x="3462327" y="1786501"/>
                  <a:pt x="3456247" y="1779289"/>
                  <a:pt x="3448342" y="1772052"/>
                </a:cubicBezTo>
                <a:cubicBezTo>
                  <a:pt x="3446291" y="1773875"/>
                  <a:pt x="3443098" y="1775688"/>
                  <a:pt x="3438766" y="1777492"/>
                </a:cubicBezTo>
                <a:cubicBezTo>
                  <a:pt x="3434434" y="1779296"/>
                  <a:pt x="3430330" y="1781097"/>
                  <a:pt x="3426454" y="1782895"/>
                </a:cubicBezTo>
                <a:cubicBezTo>
                  <a:pt x="3425542" y="1788289"/>
                  <a:pt x="3426454" y="1793689"/>
                  <a:pt x="3429190" y="1799096"/>
                </a:cubicBezTo>
                <a:cubicBezTo>
                  <a:pt x="3431926" y="1804503"/>
                  <a:pt x="3431014" y="1809928"/>
                  <a:pt x="3426454" y="1815373"/>
                </a:cubicBezTo>
                <a:cubicBezTo>
                  <a:pt x="3426606" y="1817349"/>
                  <a:pt x="3427214" y="1819781"/>
                  <a:pt x="3428278" y="1822669"/>
                </a:cubicBezTo>
                <a:cubicBezTo>
                  <a:pt x="3429342" y="1825557"/>
                  <a:pt x="3429950" y="1827989"/>
                  <a:pt x="3430102" y="1829965"/>
                </a:cubicBezTo>
                <a:cubicBezTo>
                  <a:pt x="3434662" y="1833461"/>
                  <a:pt x="3435574" y="1836501"/>
                  <a:pt x="3432838" y="1839085"/>
                </a:cubicBezTo>
                <a:cubicBezTo>
                  <a:pt x="3430102" y="1841670"/>
                  <a:pt x="3429190" y="1844709"/>
                  <a:pt x="3430102" y="1848205"/>
                </a:cubicBezTo>
                <a:cubicBezTo>
                  <a:pt x="3428278" y="1846533"/>
                  <a:pt x="3426454" y="1845318"/>
                  <a:pt x="3424630" y="1844557"/>
                </a:cubicBezTo>
                <a:cubicBezTo>
                  <a:pt x="3422806" y="1843798"/>
                  <a:pt x="3420982" y="1842581"/>
                  <a:pt x="3419158" y="1840909"/>
                </a:cubicBezTo>
                <a:cubicBezTo>
                  <a:pt x="3414902" y="1841518"/>
                  <a:pt x="3408822" y="1840302"/>
                  <a:pt x="3400917" y="1837261"/>
                </a:cubicBezTo>
                <a:cubicBezTo>
                  <a:pt x="3400310" y="1833613"/>
                  <a:pt x="3397878" y="1829965"/>
                  <a:pt x="3393622" y="1826317"/>
                </a:cubicBezTo>
                <a:cubicBezTo>
                  <a:pt x="3393622" y="1822061"/>
                  <a:pt x="3393622" y="1819629"/>
                  <a:pt x="3393622" y="1819021"/>
                </a:cubicBezTo>
                <a:cubicBezTo>
                  <a:pt x="3398866" y="1813552"/>
                  <a:pt x="3402970" y="1808112"/>
                  <a:pt x="3405934" y="1802700"/>
                </a:cubicBezTo>
                <a:cubicBezTo>
                  <a:pt x="3408898" y="1797288"/>
                  <a:pt x="3412090" y="1791885"/>
                  <a:pt x="3415510" y="1786492"/>
                </a:cubicBezTo>
                <a:cubicBezTo>
                  <a:pt x="3412014" y="1784694"/>
                  <a:pt x="3408974" y="1782895"/>
                  <a:pt x="3406390" y="1781096"/>
                </a:cubicBezTo>
                <a:cubicBezTo>
                  <a:pt x="3403806" y="1779297"/>
                  <a:pt x="3400766" y="1777499"/>
                  <a:pt x="3397270" y="1775700"/>
                </a:cubicBezTo>
                <a:cubicBezTo>
                  <a:pt x="3398029" y="1769392"/>
                  <a:pt x="3401070" y="1766504"/>
                  <a:pt x="3406390" y="1767036"/>
                </a:cubicBezTo>
                <a:cubicBezTo>
                  <a:pt x="3411709" y="1767568"/>
                  <a:pt x="3414750" y="1765592"/>
                  <a:pt x="3415510" y="1761108"/>
                </a:cubicBezTo>
                <a:cubicBezTo>
                  <a:pt x="3408214" y="1761108"/>
                  <a:pt x="3397270" y="1761108"/>
                  <a:pt x="3382677" y="1761108"/>
                </a:cubicBezTo>
                <a:cubicBezTo>
                  <a:pt x="3389365" y="1767796"/>
                  <a:pt x="3394230" y="1772660"/>
                  <a:pt x="3397270" y="1775700"/>
                </a:cubicBezTo>
                <a:cubicBezTo>
                  <a:pt x="3390126" y="1782148"/>
                  <a:pt x="3384349" y="1783642"/>
                  <a:pt x="3379941" y="1780184"/>
                </a:cubicBezTo>
                <a:cubicBezTo>
                  <a:pt x="3375533" y="1776726"/>
                  <a:pt x="3371581" y="1772799"/>
                  <a:pt x="3368085" y="1768404"/>
                </a:cubicBezTo>
                <a:cubicBezTo>
                  <a:pt x="3368161" y="1771900"/>
                  <a:pt x="3368009" y="1774927"/>
                  <a:pt x="3367629" y="1777486"/>
                </a:cubicBezTo>
                <a:cubicBezTo>
                  <a:pt x="3367248" y="1780045"/>
                  <a:pt x="3366185" y="1783047"/>
                  <a:pt x="3364437" y="1786492"/>
                </a:cubicBezTo>
                <a:cubicBezTo>
                  <a:pt x="3360789" y="1782895"/>
                  <a:pt x="3357140" y="1779297"/>
                  <a:pt x="3353492" y="1775700"/>
                </a:cubicBezTo>
                <a:cubicBezTo>
                  <a:pt x="3354937" y="1782820"/>
                  <a:pt x="3353873" y="1787466"/>
                  <a:pt x="3350301" y="1789640"/>
                </a:cubicBezTo>
                <a:cubicBezTo>
                  <a:pt x="3346728" y="1791814"/>
                  <a:pt x="3342928" y="1791963"/>
                  <a:pt x="3338900" y="1790090"/>
                </a:cubicBezTo>
                <a:cubicBezTo>
                  <a:pt x="3337076" y="1789867"/>
                  <a:pt x="3335252" y="1787614"/>
                  <a:pt x="3333428" y="1783332"/>
                </a:cubicBezTo>
                <a:cubicBezTo>
                  <a:pt x="3331604" y="1779049"/>
                  <a:pt x="3329780" y="1774073"/>
                  <a:pt x="3327956" y="1768404"/>
                </a:cubicBezTo>
                <a:cubicBezTo>
                  <a:pt x="3322655" y="1768180"/>
                  <a:pt x="3319624" y="1769540"/>
                  <a:pt x="3318864" y="1772483"/>
                </a:cubicBezTo>
                <a:cubicBezTo>
                  <a:pt x="3318104" y="1775426"/>
                  <a:pt x="3318703" y="1781295"/>
                  <a:pt x="3320660" y="1790090"/>
                </a:cubicBezTo>
                <a:cubicBezTo>
                  <a:pt x="3311409" y="1792489"/>
                  <a:pt x="3302835" y="1793086"/>
                  <a:pt x="3294938" y="1791882"/>
                </a:cubicBezTo>
                <a:cubicBezTo>
                  <a:pt x="3287041" y="1790678"/>
                  <a:pt x="3281174" y="1784068"/>
                  <a:pt x="3277339" y="1772052"/>
                </a:cubicBezTo>
                <a:cubicBezTo>
                  <a:pt x="3277187" y="1772052"/>
                  <a:pt x="3276579" y="1772052"/>
                  <a:pt x="3275515" y="1772052"/>
                </a:cubicBezTo>
                <a:cubicBezTo>
                  <a:pt x="3274451" y="1772052"/>
                  <a:pt x="3273843" y="1772052"/>
                  <a:pt x="3273691" y="1772052"/>
                </a:cubicBezTo>
                <a:cubicBezTo>
                  <a:pt x="3273701" y="1774025"/>
                  <a:pt x="3273681" y="1776438"/>
                  <a:pt x="3273634" y="1779291"/>
                </a:cubicBezTo>
                <a:cubicBezTo>
                  <a:pt x="3273586" y="1782144"/>
                  <a:pt x="3273453" y="1784545"/>
                  <a:pt x="3273235" y="1786492"/>
                </a:cubicBezTo>
                <a:cubicBezTo>
                  <a:pt x="3273235" y="1787092"/>
                  <a:pt x="3273235" y="1789490"/>
                  <a:pt x="3273235" y="1793687"/>
                </a:cubicBezTo>
                <a:cubicBezTo>
                  <a:pt x="3273235" y="1793987"/>
                  <a:pt x="3273235" y="1795186"/>
                  <a:pt x="3273235" y="1797284"/>
                </a:cubicBezTo>
                <a:cubicBezTo>
                  <a:pt x="3273235" y="1799383"/>
                  <a:pt x="3273235" y="1800582"/>
                  <a:pt x="3273235" y="1800882"/>
                </a:cubicBezTo>
                <a:cubicBezTo>
                  <a:pt x="3276883" y="1803880"/>
                  <a:pt x="3280531" y="1805079"/>
                  <a:pt x="3284179" y="1804479"/>
                </a:cubicBezTo>
                <a:cubicBezTo>
                  <a:pt x="3290944" y="1802606"/>
                  <a:pt x="3295655" y="1801856"/>
                  <a:pt x="3298315" y="1802231"/>
                </a:cubicBezTo>
                <a:cubicBezTo>
                  <a:pt x="3300976" y="1802606"/>
                  <a:pt x="3304776" y="1804554"/>
                  <a:pt x="3309716" y="1808077"/>
                </a:cubicBezTo>
                <a:cubicBezTo>
                  <a:pt x="3306675" y="1807469"/>
                  <a:pt x="3301811" y="1808685"/>
                  <a:pt x="3295123" y="1811725"/>
                </a:cubicBezTo>
                <a:cubicBezTo>
                  <a:pt x="3295276" y="1811801"/>
                  <a:pt x="3295883" y="1812561"/>
                  <a:pt x="3296947" y="1814005"/>
                </a:cubicBezTo>
                <a:cubicBezTo>
                  <a:pt x="3298012" y="1815449"/>
                  <a:pt x="3298619" y="1817121"/>
                  <a:pt x="3298772" y="1819021"/>
                </a:cubicBezTo>
                <a:cubicBezTo>
                  <a:pt x="3300671" y="1818869"/>
                  <a:pt x="3302344" y="1818261"/>
                  <a:pt x="3303788" y="1817197"/>
                </a:cubicBezTo>
                <a:cubicBezTo>
                  <a:pt x="3305232" y="1816133"/>
                  <a:pt x="3305991" y="1815525"/>
                  <a:pt x="3306067" y="1815373"/>
                </a:cubicBezTo>
                <a:cubicBezTo>
                  <a:pt x="3307739" y="1818793"/>
                  <a:pt x="3308955" y="1821985"/>
                  <a:pt x="3309716" y="1824949"/>
                </a:cubicBezTo>
                <a:cubicBezTo>
                  <a:pt x="3310476" y="1827913"/>
                  <a:pt x="3311692" y="1832017"/>
                  <a:pt x="3313364" y="1837261"/>
                </a:cubicBezTo>
                <a:cubicBezTo>
                  <a:pt x="3308196" y="1835437"/>
                  <a:pt x="3303940" y="1833613"/>
                  <a:pt x="3300595" y="1831789"/>
                </a:cubicBezTo>
                <a:cubicBezTo>
                  <a:pt x="3297252" y="1829965"/>
                  <a:pt x="3292995" y="1828141"/>
                  <a:pt x="3287827" y="1826317"/>
                </a:cubicBezTo>
                <a:cubicBezTo>
                  <a:pt x="3285927" y="1831941"/>
                  <a:pt x="3284255" y="1838022"/>
                  <a:pt x="3282811" y="1844557"/>
                </a:cubicBezTo>
                <a:cubicBezTo>
                  <a:pt x="3281367" y="1851094"/>
                  <a:pt x="3280607" y="1857174"/>
                  <a:pt x="3280531" y="1862798"/>
                </a:cubicBezTo>
                <a:cubicBezTo>
                  <a:pt x="3276875" y="1869486"/>
                  <a:pt x="3273243" y="1870702"/>
                  <a:pt x="3269632" y="1866446"/>
                </a:cubicBezTo>
                <a:cubicBezTo>
                  <a:pt x="3267907" y="1864470"/>
                  <a:pt x="3265955" y="1862038"/>
                  <a:pt x="3263778" y="1859150"/>
                </a:cubicBezTo>
                <a:cubicBezTo>
                  <a:pt x="3261602" y="1856262"/>
                  <a:pt x="3258750" y="1853830"/>
                  <a:pt x="3255223" y="1851854"/>
                </a:cubicBezTo>
                <a:cubicBezTo>
                  <a:pt x="3253271" y="1855578"/>
                  <a:pt x="3250869" y="1859986"/>
                  <a:pt x="3248018" y="1865078"/>
                </a:cubicBezTo>
                <a:cubicBezTo>
                  <a:pt x="3245166" y="1870170"/>
                  <a:pt x="3242764" y="1875490"/>
                  <a:pt x="3240813" y="1881038"/>
                </a:cubicBezTo>
                <a:cubicBezTo>
                  <a:pt x="3240663" y="1881114"/>
                  <a:pt x="3240062" y="1880962"/>
                  <a:pt x="3239011" y="1880582"/>
                </a:cubicBezTo>
                <a:cubicBezTo>
                  <a:pt x="3237961" y="1880202"/>
                  <a:pt x="3237360" y="1879138"/>
                  <a:pt x="3237210" y="1877390"/>
                </a:cubicBezTo>
                <a:cubicBezTo>
                  <a:pt x="3237210" y="1866446"/>
                  <a:pt x="3237210" y="1855502"/>
                  <a:pt x="3237210" y="1844557"/>
                </a:cubicBezTo>
                <a:cubicBezTo>
                  <a:pt x="3232954" y="1840302"/>
                  <a:pt x="3226874" y="1834221"/>
                  <a:pt x="3218970" y="1826317"/>
                </a:cubicBezTo>
                <a:cubicBezTo>
                  <a:pt x="3225658" y="1826317"/>
                  <a:pt x="3230522" y="1826317"/>
                  <a:pt x="3233562" y="1826317"/>
                </a:cubicBezTo>
                <a:cubicBezTo>
                  <a:pt x="3223454" y="1822440"/>
                  <a:pt x="3218134" y="1816539"/>
                  <a:pt x="3217602" y="1808615"/>
                </a:cubicBezTo>
                <a:lnTo>
                  <a:pt x="3215502" y="1784931"/>
                </a:lnTo>
                <a:lnTo>
                  <a:pt x="3214866" y="1785276"/>
                </a:lnTo>
                <a:cubicBezTo>
                  <a:pt x="3211218" y="1787708"/>
                  <a:pt x="3207570" y="1790597"/>
                  <a:pt x="3203921" y="1793940"/>
                </a:cubicBezTo>
                <a:cubicBezTo>
                  <a:pt x="3203921" y="1794549"/>
                  <a:pt x="3203921" y="1796980"/>
                  <a:pt x="3203921" y="1801237"/>
                </a:cubicBezTo>
                <a:cubicBezTo>
                  <a:pt x="3200882" y="1804277"/>
                  <a:pt x="3196017" y="1805493"/>
                  <a:pt x="3189329" y="1804885"/>
                </a:cubicBezTo>
                <a:cubicBezTo>
                  <a:pt x="3191153" y="1806557"/>
                  <a:pt x="3192977" y="1807773"/>
                  <a:pt x="3194801" y="1808533"/>
                </a:cubicBezTo>
                <a:cubicBezTo>
                  <a:pt x="3196625" y="1809293"/>
                  <a:pt x="3198449" y="1810509"/>
                  <a:pt x="3200273" y="1812181"/>
                </a:cubicBezTo>
                <a:cubicBezTo>
                  <a:pt x="3200425" y="1812105"/>
                  <a:pt x="3201034" y="1812257"/>
                  <a:pt x="3202097" y="1812637"/>
                </a:cubicBezTo>
                <a:cubicBezTo>
                  <a:pt x="3203162" y="1813017"/>
                  <a:pt x="3203769" y="1814081"/>
                  <a:pt x="3203921" y="1815829"/>
                </a:cubicBezTo>
                <a:cubicBezTo>
                  <a:pt x="3205442" y="1818109"/>
                  <a:pt x="3205137" y="1821757"/>
                  <a:pt x="3203009" y="1826773"/>
                </a:cubicBezTo>
                <a:cubicBezTo>
                  <a:pt x="3200882" y="1831789"/>
                  <a:pt x="3198753" y="1835437"/>
                  <a:pt x="3196625" y="1837717"/>
                </a:cubicBezTo>
                <a:cubicBezTo>
                  <a:pt x="3193281" y="1839541"/>
                  <a:pt x="3190849" y="1841365"/>
                  <a:pt x="3189329" y="1843190"/>
                </a:cubicBezTo>
                <a:cubicBezTo>
                  <a:pt x="3187809" y="1845014"/>
                  <a:pt x="3185377" y="1846838"/>
                  <a:pt x="3182033" y="1848662"/>
                </a:cubicBezTo>
                <a:cubicBezTo>
                  <a:pt x="3182033" y="1849270"/>
                  <a:pt x="3182033" y="1848054"/>
                  <a:pt x="3182033" y="1845014"/>
                </a:cubicBezTo>
                <a:cubicBezTo>
                  <a:pt x="3180361" y="1844862"/>
                  <a:pt x="3179145" y="1844253"/>
                  <a:pt x="3178385" y="1843190"/>
                </a:cubicBezTo>
                <a:cubicBezTo>
                  <a:pt x="3177625" y="1842126"/>
                  <a:pt x="3176409" y="1841518"/>
                  <a:pt x="3174737" y="1841365"/>
                </a:cubicBezTo>
                <a:cubicBezTo>
                  <a:pt x="3171089" y="1845622"/>
                  <a:pt x="3167441" y="1848054"/>
                  <a:pt x="3163793" y="1848662"/>
                </a:cubicBezTo>
                <a:cubicBezTo>
                  <a:pt x="3161969" y="1848510"/>
                  <a:pt x="3160145" y="1847901"/>
                  <a:pt x="3158321" y="1846838"/>
                </a:cubicBezTo>
                <a:cubicBezTo>
                  <a:pt x="3156496" y="1845774"/>
                  <a:pt x="3154672" y="1845166"/>
                  <a:pt x="3152848" y="1845014"/>
                </a:cubicBezTo>
                <a:cubicBezTo>
                  <a:pt x="3155888" y="1841365"/>
                  <a:pt x="3157104" y="1837717"/>
                  <a:pt x="3156496" y="1834069"/>
                </a:cubicBezTo>
                <a:cubicBezTo>
                  <a:pt x="3152240" y="1833461"/>
                  <a:pt x="3149808" y="1834677"/>
                  <a:pt x="3149200" y="1837717"/>
                </a:cubicBezTo>
                <a:cubicBezTo>
                  <a:pt x="3150797" y="1841213"/>
                  <a:pt x="3150340" y="1843342"/>
                  <a:pt x="3147832" y="1844102"/>
                </a:cubicBezTo>
                <a:cubicBezTo>
                  <a:pt x="3145324" y="1844862"/>
                  <a:pt x="3142132" y="1845166"/>
                  <a:pt x="3138256" y="1845014"/>
                </a:cubicBezTo>
                <a:cubicBezTo>
                  <a:pt x="3136584" y="1844937"/>
                  <a:pt x="3135368" y="1844178"/>
                  <a:pt x="3134608" y="1842733"/>
                </a:cubicBezTo>
                <a:cubicBezTo>
                  <a:pt x="3133848" y="1841289"/>
                  <a:pt x="3132632" y="1839617"/>
                  <a:pt x="3130960" y="1837717"/>
                </a:cubicBezTo>
                <a:cubicBezTo>
                  <a:pt x="3131112" y="1837565"/>
                  <a:pt x="3131720" y="1836957"/>
                  <a:pt x="3132784" y="1835893"/>
                </a:cubicBezTo>
                <a:cubicBezTo>
                  <a:pt x="3133848" y="1834829"/>
                  <a:pt x="3134456" y="1834221"/>
                  <a:pt x="3134608" y="1834069"/>
                </a:cubicBezTo>
                <a:cubicBezTo>
                  <a:pt x="3139548" y="1834753"/>
                  <a:pt x="3143348" y="1832473"/>
                  <a:pt x="3146008" y="1827229"/>
                </a:cubicBezTo>
                <a:cubicBezTo>
                  <a:pt x="3148668" y="1821985"/>
                  <a:pt x="3153380" y="1820617"/>
                  <a:pt x="3160145" y="1823125"/>
                </a:cubicBezTo>
                <a:cubicBezTo>
                  <a:pt x="3161893" y="1824721"/>
                  <a:pt x="3163869" y="1825177"/>
                  <a:pt x="3166073" y="1824493"/>
                </a:cubicBezTo>
                <a:cubicBezTo>
                  <a:pt x="3168277" y="1823809"/>
                  <a:pt x="3171164" y="1823353"/>
                  <a:pt x="3174737" y="1823125"/>
                </a:cubicBezTo>
                <a:cubicBezTo>
                  <a:pt x="3168201" y="1817577"/>
                  <a:pt x="3163032" y="1814993"/>
                  <a:pt x="3159233" y="1815373"/>
                </a:cubicBezTo>
                <a:cubicBezTo>
                  <a:pt x="3155433" y="1815753"/>
                  <a:pt x="3148440" y="1819553"/>
                  <a:pt x="3138256" y="1826773"/>
                </a:cubicBezTo>
                <a:cubicBezTo>
                  <a:pt x="3132936" y="1828673"/>
                  <a:pt x="3128072" y="1831257"/>
                  <a:pt x="3123664" y="1834525"/>
                </a:cubicBezTo>
                <a:cubicBezTo>
                  <a:pt x="3119256" y="1837793"/>
                  <a:pt x="3114392" y="1841289"/>
                  <a:pt x="3109071" y="1845014"/>
                </a:cubicBezTo>
                <a:cubicBezTo>
                  <a:pt x="3108463" y="1849270"/>
                  <a:pt x="3106031" y="1855350"/>
                  <a:pt x="3101775" y="1863254"/>
                </a:cubicBezTo>
                <a:cubicBezTo>
                  <a:pt x="3101699" y="1863102"/>
                  <a:pt x="3100939" y="1862494"/>
                  <a:pt x="3099495" y="1861430"/>
                </a:cubicBezTo>
                <a:cubicBezTo>
                  <a:pt x="3098051" y="1860366"/>
                  <a:pt x="3096379" y="1859758"/>
                  <a:pt x="3094479" y="1859606"/>
                </a:cubicBezTo>
                <a:cubicBezTo>
                  <a:pt x="3092655" y="1861279"/>
                  <a:pt x="3090831" y="1863405"/>
                  <a:pt x="3089007" y="1865983"/>
                </a:cubicBezTo>
                <a:cubicBezTo>
                  <a:pt x="3087183" y="1868561"/>
                  <a:pt x="3085359" y="1872496"/>
                  <a:pt x="3083535" y="1877789"/>
                </a:cubicBezTo>
                <a:cubicBezTo>
                  <a:pt x="3101167" y="1874797"/>
                  <a:pt x="3116976" y="1873600"/>
                  <a:pt x="3130960" y="1874198"/>
                </a:cubicBezTo>
                <a:cubicBezTo>
                  <a:pt x="3129288" y="1879510"/>
                  <a:pt x="3127160" y="1883251"/>
                  <a:pt x="3124576" y="1885420"/>
                </a:cubicBezTo>
                <a:cubicBezTo>
                  <a:pt x="3121992" y="1887590"/>
                  <a:pt x="3118040" y="1888637"/>
                  <a:pt x="3112720" y="1888562"/>
                </a:cubicBezTo>
                <a:cubicBezTo>
                  <a:pt x="3112568" y="1888637"/>
                  <a:pt x="3111960" y="1889386"/>
                  <a:pt x="3110896" y="1890807"/>
                </a:cubicBezTo>
                <a:cubicBezTo>
                  <a:pt x="3109831" y="1892228"/>
                  <a:pt x="3109224" y="1893874"/>
                  <a:pt x="3109071" y="1895744"/>
                </a:cubicBezTo>
                <a:cubicBezTo>
                  <a:pt x="3107399" y="1893949"/>
                  <a:pt x="3106184" y="1892153"/>
                  <a:pt x="3105423" y="1890358"/>
                </a:cubicBezTo>
                <a:cubicBezTo>
                  <a:pt x="3104664" y="1888562"/>
                  <a:pt x="3103447" y="1886767"/>
                  <a:pt x="3101775" y="1884971"/>
                </a:cubicBezTo>
                <a:cubicBezTo>
                  <a:pt x="3094859" y="1881156"/>
                  <a:pt x="3090451" y="1879809"/>
                  <a:pt x="3088551" y="1880931"/>
                </a:cubicBezTo>
                <a:cubicBezTo>
                  <a:pt x="3086651" y="1882054"/>
                  <a:pt x="3084979" y="1886991"/>
                  <a:pt x="3083535" y="1895744"/>
                </a:cubicBezTo>
                <a:cubicBezTo>
                  <a:pt x="3082927" y="1899934"/>
                  <a:pt x="3080495" y="1902328"/>
                  <a:pt x="3076239" y="1902927"/>
                </a:cubicBezTo>
                <a:cubicBezTo>
                  <a:pt x="3068715" y="1906269"/>
                  <a:pt x="3061875" y="1905983"/>
                  <a:pt x="3055719" y="1902072"/>
                </a:cubicBezTo>
                <a:cubicBezTo>
                  <a:pt x="3049562" y="1898160"/>
                  <a:pt x="3045458" y="1892460"/>
                  <a:pt x="3043406" y="1884971"/>
                </a:cubicBezTo>
                <a:cubicBezTo>
                  <a:pt x="3041734" y="1879733"/>
                  <a:pt x="3040518" y="1874919"/>
                  <a:pt x="3039758" y="1870529"/>
                </a:cubicBezTo>
                <a:cubicBezTo>
                  <a:pt x="3038998" y="1866138"/>
                  <a:pt x="3037782" y="1861281"/>
                  <a:pt x="3036110" y="1855958"/>
                </a:cubicBezTo>
                <a:cubicBezTo>
                  <a:pt x="3034137" y="1852158"/>
                  <a:pt x="3030821" y="1849726"/>
                  <a:pt x="3026163" y="1848662"/>
                </a:cubicBezTo>
                <a:cubicBezTo>
                  <a:pt x="3021505" y="1847598"/>
                  <a:pt x="3016400" y="1848814"/>
                  <a:pt x="3010847" y="1852310"/>
                </a:cubicBezTo>
                <a:cubicBezTo>
                  <a:pt x="3014825" y="1853602"/>
                  <a:pt x="3018577" y="1854666"/>
                  <a:pt x="3022105" y="1855502"/>
                </a:cubicBezTo>
                <a:cubicBezTo>
                  <a:pt x="3025632" y="1856338"/>
                  <a:pt x="3026683" y="1860138"/>
                  <a:pt x="3025257" y="1866902"/>
                </a:cubicBezTo>
                <a:cubicBezTo>
                  <a:pt x="3023456" y="1865230"/>
                  <a:pt x="3021655" y="1864014"/>
                  <a:pt x="3019853" y="1863254"/>
                </a:cubicBezTo>
                <a:cubicBezTo>
                  <a:pt x="3018052" y="1862494"/>
                  <a:pt x="3016251" y="1861278"/>
                  <a:pt x="3014450" y="1859606"/>
                </a:cubicBezTo>
                <a:cubicBezTo>
                  <a:pt x="3012649" y="1864927"/>
                  <a:pt x="3010847" y="1869775"/>
                  <a:pt x="3009046" y="1874148"/>
                </a:cubicBezTo>
                <a:cubicBezTo>
                  <a:pt x="3007245" y="1878522"/>
                  <a:pt x="3005443" y="1883327"/>
                  <a:pt x="3003642" y="1888562"/>
                </a:cubicBezTo>
                <a:cubicBezTo>
                  <a:pt x="3007245" y="1891555"/>
                  <a:pt x="3010847" y="1892752"/>
                  <a:pt x="3014450" y="1892153"/>
                </a:cubicBezTo>
                <a:cubicBezTo>
                  <a:pt x="3017452" y="1884981"/>
                  <a:pt x="3018652" y="1877780"/>
                  <a:pt x="3018052" y="1870550"/>
                </a:cubicBezTo>
                <a:cubicBezTo>
                  <a:pt x="3024657" y="1874189"/>
                  <a:pt x="3029460" y="1877799"/>
                  <a:pt x="3032462" y="1881380"/>
                </a:cubicBezTo>
                <a:cubicBezTo>
                  <a:pt x="3032462" y="1884822"/>
                  <a:pt x="3032462" y="1887814"/>
                  <a:pt x="3032462" y="1890358"/>
                </a:cubicBezTo>
                <a:cubicBezTo>
                  <a:pt x="3032462" y="1892902"/>
                  <a:pt x="3032462" y="1895894"/>
                  <a:pt x="3032462" y="1899336"/>
                </a:cubicBezTo>
                <a:cubicBezTo>
                  <a:pt x="3032312" y="1899485"/>
                  <a:pt x="3031711" y="1900084"/>
                  <a:pt x="3030661" y="1901131"/>
                </a:cubicBezTo>
                <a:cubicBezTo>
                  <a:pt x="3029610" y="1902179"/>
                  <a:pt x="3029010" y="1902777"/>
                  <a:pt x="3028859" y="1902927"/>
                </a:cubicBezTo>
                <a:cubicBezTo>
                  <a:pt x="3021508" y="1908095"/>
                  <a:pt x="3013695" y="1910527"/>
                  <a:pt x="3005421" y="1910223"/>
                </a:cubicBezTo>
                <a:cubicBezTo>
                  <a:pt x="2997146" y="1909919"/>
                  <a:pt x="2989287" y="1908703"/>
                  <a:pt x="2981845" y="1906575"/>
                </a:cubicBezTo>
                <a:cubicBezTo>
                  <a:pt x="2981997" y="1904752"/>
                  <a:pt x="2982605" y="1902940"/>
                  <a:pt x="2983669" y="1901138"/>
                </a:cubicBezTo>
                <a:cubicBezTo>
                  <a:pt x="2984733" y="1899337"/>
                  <a:pt x="2985341" y="1897539"/>
                  <a:pt x="2985493" y="1895744"/>
                </a:cubicBezTo>
                <a:cubicBezTo>
                  <a:pt x="2983755" y="1895744"/>
                  <a:pt x="2981759" y="1895744"/>
                  <a:pt x="2979508" y="1895744"/>
                </a:cubicBezTo>
                <a:cubicBezTo>
                  <a:pt x="2977257" y="1895744"/>
                  <a:pt x="2974236" y="1895744"/>
                  <a:pt x="2970445" y="1895744"/>
                </a:cubicBezTo>
                <a:cubicBezTo>
                  <a:pt x="2968773" y="1895595"/>
                  <a:pt x="2967556" y="1894997"/>
                  <a:pt x="2966796" y="1893949"/>
                </a:cubicBezTo>
                <a:cubicBezTo>
                  <a:pt x="2966037" y="1892902"/>
                  <a:pt x="2964820" y="1892303"/>
                  <a:pt x="2963149" y="1892153"/>
                </a:cubicBezTo>
                <a:cubicBezTo>
                  <a:pt x="2960565" y="1896505"/>
                  <a:pt x="2954788" y="1902238"/>
                  <a:pt x="2945820" y="1909353"/>
                </a:cubicBezTo>
                <a:cubicBezTo>
                  <a:pt x="2936852" y="1916469"/>
                  <a:pt x="2929252" y="1920407"/>
                  <a:pt x="2923020" y="1921167"/>
                </a:cubicBezTo>
                <a:cubicBezTo>
                  <a:pt x="2921120" y="1920787"/>
                  <a:pt x="2919447" y="1918811"/>
                  <a:pt x="2918003" y="1915239"/>
                </a:cubicBezTo>
                <a:cubicBezTo>
                  <a:pt x="2916560" y="1911667"/>
                  <a:pt x="2915800" y="1908779"/>
                  <a:pt x="2915724" y="1906575"/>
                </a:cubicBezTo>
                <a:cubicBezTo>
                  <a:pt x="2916332" y="1899345"/>
                  <a:pt x="2918763" y="1892144"/>
                  <a:pt x="2923020" y="1884971"/>
                </a:cubicBezTo>
                <a:cubicBezTo>
                  <a:pt x="2921348" y="1885046"/>
                  <a:pt x="2920131" y="1884897"/>
                  <a:pt x="2919371" y="1884522"/>
                </a:cubicBezTo>
                <a:cubicBezTo>
                  <a:pt x="2918612" y="1884148"/>
                  <a:pt x="2917395" y="1883101"/>
                  <a:pt x="2915724" y="1881380"/>
                </a:cubicBezTo>
                <a:cubicBezTo>
                  <a:pt x="2915572" y="1886691"/>
                  <a:pt x="2914964" y="1891332"/>
                  <a:pt x="2913900" y="1895303"/>
                </a:cubicBezTo>
                <a:cubicBezTo>
                  <a:pt x="2912835" y="1899274"/>
                  <a:pt x="2912227" y="1903031"/>
                  <a:pt x="2912076" y="1906575"/>
                </a:cubicBezTo>
                <a:cubicBezTo>
                  <a:pt x="2908503" y="1915543"/>
                  <a:pt x="2904703" y="1923143"/>
                  <a:pt x="2900675" y="1929375"/>
                </a:cubicBezTo>
                <a:cubicBezTo>
                  <a:pt x="2896647" y="1935607"/>
                  <a:pt x="2891935" y="1941384"/>
                  <a:pt x="2886539" y="1946704"/>
                </a:cubicBezTo>
                <a:cubicBezTo>
                  <a:pt x="2884822" y="1946856"/>
                  <a:pt x="2883777" y="1947464"/>
                  <a:pt x="2883404" y="1948528"/>
                </a:cubicBezTo>
                <a:cubicBezTo>
                  <a:pt x="2883031" y="1949592"/>
                  <a:pt x="2882881" y="1950200"/>
                  <a:pt x="2882956" y="1950352"/>
                </a:cubicBezTo>
                <a:cubicBezTo>
                  <a:pt x="2881314" y="1952328"/>
                  <a:pt x="2880119" y="1954760"/>
                  <a:pt x="2879373" y="1957648"/>
                </a:cubicBezTo>
                <a:cubicBezTo>
                  <a:pt x="2878627" y="1960536"/>
                  <a:pt x="2877432" y="1962968"/>
                  <a:pt x="2875790" y="1964944"/>
                </a:cubicBezTo>
                <a:cubicBezTo>
                  <a:pt x="2873849" y="1963120"/>
                  <a:pt x="2871461" y="1961296"/>
                  <a:pt x="2868624" y="1959472"/>
                </a:cubicBezTo>
                <a:cubicBezTo>
                  <a:pt x="2865788" y="1957648"/>
                  <a:pt x="2863399" y="1955824"/>
                  <a:pt x="2861458" y="1954000"/>
                </a:cubicBezTo>
                <a:cubicBezTo>
                  <a:pt x="2859635" y="1954152"/>
                  <a:pt x="2857810" y="1954760"/>
                  <a:pt x="2855986" y="1955824"/>
                </a:cubicBezTo>
                <a:cubicBezTo>
                  <a:pt x="2854162" y="1956888"/>
                  <a:pt x="2852338" y="1957496"/>
                  <a:pt x="2850514" y="1957648"/>
                </a:cubicBezTo>
                <a:cubicBezTo>
                  <a:pt x="2848462" y="1959472"/>
                  <a:pt x="2846182" y="1960384"/>
                  <a:pt x="2843674" y="1960384"/>
                </a:cubicBezTo>
                <a:cubicBezTo>
                  <a:pt x="2841166" y="1960384"/>
                  <a:pt x="2839798" y="1959472"/>
                  <a:pt x="2839570" y="1957648"/>
                </a:cubicBezTo>
                <a:cubicBezTo>
                  <a:pt x="2834326" y="1954076"/>
                  <a:pt x="2829310" y="1952100"/>
                  <a:pt x="2824521" y="1951720"/>
                </a:cubicBezTo>
                <a:cubicBezTo>
                  <a:pt x="2819734" y="1951340"/>
                  <a:pt x="2813805" y="1952100"/>
                  <a:pt x="2806737" y="1954000"/>
                </a:cubicBezTo>
                <a:cubicBezTo>
                  <a:pt x="2801113" y="1955824"/>
                  <a:pt x="2795033" y="1957648"/>
                  <a:pt x="2788497" y="1959472"/>
                </a:cubicBezTo>
                <a:cubicBezTo>
                  <a:pt x="2781961" y="1961296"/>
                  <a:pt x="2775881" y="1963120"/>
                  <a:pt x="2770256" y="1964944"/>
                </a:cubicBezTo>
                <a:cubicBezTo>
                  <a:pt x="2766761" y="1966768"/>
                  <a:pt x="2763720" y="1968592"/>
                  <a:pt x="2761136" y="1970416"/>
                </a:cubicBezTo>
                <a:cubicBezTo>
                  <a:pt x="2758552" y="1972240"/>
                  <a:pt x="2755512" y="1974064"/>
                  <a:pt x="2752016" y="1975888"/>
                </a:cubicBezTo>
                <a:cubicBezTo>
                  <a:pt x="2744720" y="1980144"/>
                  <a:pt x="2737424" y="1978928"/>
                  <a:pt x="2730128" y="1972240"/>
                </a:cubicBezTo>
                <a:cubicBezTo>
                  <a:pt x="2730052" y="1973912"/>
                  <a:pt x="2729291" y="1975128"/>
                  <a:pt x="2727848" y="1975888"/>
                </a:cubicBezTo>
                <a:cubicBezTo>
                  <a:pt x="2726404" y="1976648"/>
                  <a:pt x="2724732" y="1977864"/>
                  <a:pt x="2722831" y="1979536"/>
                </a:cubicBezTo>
                <a:cubicBezTo>
                  <a:pt x="2719107" y="1970644"/>
                  <a:pt x="2719259" y="1963804"/>
                  <a:pt x="2723288" y="1959016"/>
                </a:cubicBezTo>
                <a:cubicBezTo>
                  <a:pt x="2727316" y="1954228"/>
                  <a:pt x="2735676" y="1950124"/>
                  <a:pt x="2748368" y="1946704"/>
                </a:cubicBezTo>
                <a:cubicBezTo>
                  <a:pt x="2746696" y="1948528"/>
                  <a:pt x="2745480" y="1950352"/>
                  <a:pt x="2744720" y="1952176"/>
                </a:cubicBezTo>
                <a:cubicBezTo>
                  <a:pt x="2743960" y="1954000"/>
                  <a:pt x="2742744" y="1955824"/>
                  <a:pt x="2741072" y="1957648"/>
                </a:cubicBezTo>
                <a:cubicBezTo>
                  <a:pt x="2744720" y="1959320"/>
                  <a:pt x="2748368" y="1960536"/>
                  <a:pt x="2752016" y="1961296"/>
                </a:cubicBezTo>
                <a:cubicBezTo>
                  <a:pt x="2755664" y="1962056"/>
                  <a:pt x="2759313" y="1963272"/>
                  <a:pt x="2762961" y="1964944"/>
                </a:cubicBezTo>
                <a:cubicBezTo>
                  <a:pt x="2763036" y="1961068"/>
                  <a:pt x="2763797" y="1956964"/>
                  <a:pt x="2765241" y="1952632"/>
                </a:cubicBezTo>
                <a:cubicBezTo>
                  <a:pt x="2766684" y="1948300"/>
                  <a:pt x="2768357" y="1945108"/>
                  <a:pt x="2770256" y="1943056"/>
                </a:cubicBezTo>
                <a:cubicBezTo>
                  <a:pt x="2774513" y="1940016"/>
                  <a:pt x="2780593" y="1938799"/>
                  <a:pt x="2788497" y="1939407"/>
                </a:cubicBezTo>
                <a:cubicBezTo>
                  <a:pt x="2795641" y="1941156"/>
                  <a:pt x="2802329" y="1941308"/>
                  <a:pt x="2808561" y="1939864"/>
                </a:cubicBezTo>
                <a:cubicBezTo>
                  <a:pt x="2814793" y="1938419"/>
                  <a:pt x="2821481" y="1935835"/>
                  <a:pt x="2828626" y="1932111"/>
                </a:cubicBezTo>
                <a:cubicBezTo>
                  <a:pt x="2832882" y="1932111"/>
                  <a:pt x="2838962" y="1932111"/>
                  <a:pt x="2846866" y="1932111"/>
                </a:cubicBezTo>
                <a:cubicBezTo>
                  <a:pt x="2848767" y="1932263"/>
                  <a:pt x="2851349" y="1932871"/>
                  <a:pt x="2854610" y="1933935"/>
                </a:cubicBezTo>
                <a:cubicBezTo>
                  <a:pt x="2857871" y="1934999"/>
                  <a:pt x="2861349" y="1935607"/>
                  <a:pt x="2865041" y="1935759"/>
                </a:cubicBezTo>
                <a:cubicBezTo>
                  <a:pt x="2864892" y="1933859"/>
                  <a:pt x="2864295" y="1931275"/>
                  <a:pt x="2863250" y="1928007"/>
                </a:cubicBezTo>
                <a:cubicBezTo>
                  <a:pt x="2862204" y="1924739"/>
                  <a:pt x="2861608" y="1921243"/>
                  <a:pt x="2861458" y="1917519"/>
                </a:cubicBezTo>
                <a:cubicBezTo>
                  <a:pt x="2854466" y="1922459"/>
                  <a:pt x="2849298" y="1923523"/>
                  <a:pt x="2845954" y="1920711"/>
                </a:cubicBezTo>
                <a:cubicBezTo>
                  <a:pt x="2842610" y="1917899"/>
                  <a:pt x="2839266" y="1914403"/>
                  <a:pt x="2835922" y="1910223"/>
                </a:cubicBezTo>
                <a:cubicBezTo>
                  <a:pt x="2824978" y="1917519"/>
                  <a:pt x="2814033" y="1924815"/>
                  <a:pt x="2803089" y="1932111"/>
                </a:cubicBezTo>
                <a:cubicBezTo>
                  <a:pt x="2795717" y="1926943"/>
                  <a:pt x="2787661" y="1924511"/>
                  <a:pt x="2778921" y="1924815"/>
                </a:cubicBezTo>
                <a:cubicBezTo>
                  <a:pt x="2770181" y="1925119"/>
                  <a:pt x="2761212" y="1926335"/>
                  <a:pt x="2752016" y="1928463"/>
                </a:cubicBezTo>
                <a:cubicBezTo>
                  <a:pt x="2750040" y="1930059"/>
                  <a:pt x="2747608" y="1930515"/>
                  <a:pt x="2744720" y="1929831"/>
                </a:cubicBezTo>
                <a:cubicBezTo>
                  <a:pt x="2741832" y="1929147"/>
                  <a:pt x="2739400" y="1928691"/>
                  <a:pt x="2737424" y="1928463"/>
                </a:cubicBezTo>
                <a:cubicBezTo>
                  <a:pt x="2733776" y="1925423"/>
                  <a:pt x="2730128" y="1924207"/>
                  <a:pt x="2726480" y="1924815"/>
                </a:cubicBezTo>
                <a:cubicBezTo>
                  <a:pt x="2717056" y="1926031"/>
                  <a:pt x="2706719" y="1926335"/>
                  <a:pt x="2695471" y="1925727"/>
                </a:cubicBezTo>
                <a:cubicBezTo>
                  <a:pt x="2684223" y="1925119"/>
                  <a:pt x="2673887" y="1927247"/>
                  <a:pt x="2664462" y="1932111"/>
                </a:cubicBezTo>
                <a:cubicBezTo>
                  <a:pt x="2660815" y="1932111"/>
                  <a:pt x="2657166" y="1932111"/>
                  <a:pt x="2653518" y="1932111"/>
                </a:cubicBezTo>
                <a:cubicBezTo>
                  <a:pt x="2651698" y="1932255"/>
                  <a:pt x="2649866" y="1932879"/>
                  <a:pt x="2648023" y="1933984"/>
                </a:cubicBezTo>
                <a:cubicBezTo>
                  <a:pt x="2646180" y="1935089"/>
                  <a:pt x="2644302" y="1935811"/>
                  <a:pt x="2642389" y="1936150"/>
                </a:cubicBezTo>
                <a:cubicBezTo>
                  <a:pt x="2638890" y="1937942"/>
                  <a:pt x="2635847" y="1939733"/>
                  <a:pt x="2633261" y="1941525"/>
                </a:cubicBezTo>
                <a:cubicBezTo>
                  <a:pt x="2630675" y="1943316"/>
                  <a:pt x="2627633" y="1945107"/>
                  <a:pt x="2624133" y="1946899"/>
                </a:cubicBezTo>
                <a:cubicBezTo>
                  <a:pt x="2616831" y="1950482"/>
                  <a:pt x="2609528" y="1954065"/>
                  <a:pt x="2602226" y="1957648"/>
                </a:cubicBezTo>
                <a:cubicBezTo>
                  <a:pt x="2600400" y="1957800"/>
                  <a:pt x="2598575" y="1958408"/>
                  <a:pt x="2596749" y="1959472"/>
                </a:cubicBezTo>
                <a:cubicBezTo>
                  <a:pt x="2594924" y="1960536"/>
                  <a:pt x="2593097" y="1961144"/>
                  <a:pt x="2591273" y="1961296"/>
                </a:cubicBezTo>
                <a:cubicBezTo>
                  <a:pt x="2587545" y="1960768"/>
                  <a:pt x="2584046" y="1960016"/>
                  <a:pt x="2580775" y="1959040"/>
                </a:cubicBezTo>
                <a:cubicBezTo>
                  <a:pt x="2577504" y="1958064"/>
                  <a:pt x="2574918" y="1960032"/>
                  <a:pt x="2573016" y="1964944"/>
                </a:cubicBezTo>
                <a:cubicBezTo>
                  <a:pt x="2572941" y="1964944"/>
                  <a:pt x="2572180" y="1964944"/>
                  <a:pt x="2570734" y="1964944"/>
                </a:cubicBezTo>
                <a:cubicBezTo>
                  <a:pt x="2569289" y="1964944"/>
                  <a:pt x="2567616" y="1964944"/>
                  <a:pt x="2565714" y="1964944"/>
                </a:cubicBezTo>
                <a:cubicBezTo>
                  <a:pt x="2562063" y="1961904"/>
                  <a:pt x="2558412" y="1964336"/>
                  <a:pt x="2554760" y="1972240"/>
                </a:cubicBezTo>
                <a:cubicBezTo>
                  <a:pt x="2552859" y="1976192"/>
                  <a:pt x="2550273" y="1979232"/>
                  <a:pt x="2547001" y="1981360"/>
                </a:cubicBezTo>
                <a:cubicBezTo>
                  <a:pt x="2543731" y="1983489"/>
                  <a:pt x="2540232" y="1982880"/>
                  <a:pt x="2536505" y="1979536"/>
                </a:cubicBezTo>
                <a:cubicBezTo>
                  <a:pt x="2525703" y="1976344"/>
                  <a:pt x="2516271" y="1976344"/>
                  <a:pt x="2508208" y="1979536"/>
                </a:cubicBezTo>
                <a:cubicBezTo>
                  <a:pt x="2500144" y="1982728"/>
                  <a:pt x="2492538" y="1986376"/>
                  <a:pt x="2485388" y="1990481"/>
                </a:cubicBezTo>
                <a:cubicBezTo>
                  <a:pt x="2478162" y="1995953"/>
                  <a:pt x="2471620" y="1998689"/>
                  <a:pt x="2465763" y="1998689"/>
                </a:cubicBezTo>
                <a:cubicBezTo>
                  <a:pt x="2459905" y="1998689"/>
                  <a:pt x="2454276" y="1995953"/>
                  <a:pt x="2448875" y="1990481"/>
                </a:cubicBezTo>
                <a:cubicBezTo>
                  <a:pt x="2445224" y="1986832"/>
                  <a:pt x="2441573" y="1986832"/>
                  <a:pt x="2437922" y="1990481"/>
                </a:cubicBezTo>
                <a:cubicBezTo>
                  <a:pt x="2436249" y="1990481"/>
                  <a:pt x="2435032" y="1991393"/>
                  <a:pt x="2434271" y="1993217"/>
                </a:cubicBezTo>
                <a:cubicBezTo>
                  <a:pt x="2433511" y="1995041"/>
                  <a:pt x="2432293" y="1997777"/>
                  <a:pt x="2430620" y="2001425"/>
                </a:cubicBezTo>
                <a:cubicBezTo>
                  <a:pt x="2428870" y="1997777"/>
                  <a:pt x="2427806" y="1995041"/>
                  <a:pt x="2427425" y="1993217"/>
                </a:cubicBezTo>
                <a:cubicBezTo>
                  <a:pt x="2427045" y="1991393"/>
                  <a:pt x="2426892" y="1990481"/>
                  <a:pt x="2426969" y="1990481"/>
                </a:cubicBezTo>
                <a:cubicBezTo>
                  <a:pt x="2423165" y="1990481"/>
                  <a:pt x="2419818" y="1990481"/>
                  <a:pt x="2416928" y="1990481"/>
                </a:cubicBezTo>
                <a:cubicBezTo>
                  <a:pt x="2414037" y="1990481"/>
                  <a:pt x="2412516" y="1990481"/>
                  <a:pt x="2412364" y="1990481"/>
                </a:cubicBezTo>
                <a:cubicBezTo>
                  <a:pt x="2410614" y="1997853"/>
                  <a:pt x="2407724" y="2003173"/>
                  <a:pt x="2403692" y="2006441"/>
                </a:cubicBezTo>
                <a:cubicBezTo>
                  <a:pt x="2399661" y="2009709"/>
                  <a:pt x="2394032" y="2010469"/>
                  <a:pt x="2386806" y="2008721"/>
                </a:cubicBezTo>
                <a:cubicBezTo>
                  <a:pt x="2368550" y="2009329"/>
                  <a:pt x="2350293" y="2011761"/>
                  <a:pt x="2332038" y="2016017"/>
                </a:cubicBezTo>
                <a:cubicBezTo>
                  <a:pt x="2328378" y="2016017"/>
                  <a:pt x="2324744" y="2016017"/>
                  <a:pt x="2321138" y="2016017"/>
                </a:cubicBezTo>
                <a:cubicBezTo>
                  <a:pt x="2317466" y="2012521"/>
                  <a:pt x="2313119" y="2010393"/>
                  <a:pt x="2308098" y="2009633"/>
                </a:cubicBezTo>
                <a:cubicBezTo>
                  <a:pt x="2303076" y="2008873"/>
                  <a:pt x="2297829" y="2008569"/>
                  <a:pt x="2292359" y="2008721"/>
                </a:cubicBezTo>
                <a:cubicBezTo>
                  <a:pt x="2277750" y="2008721"/>
                  <a:pt x="2263139" y="2008721"/>
                  <a:pt x="2248528" y="2008721"/>
                </a:cubicBezTo>
                <a:cubicBezTo>
                  <a:pt x="2239548" y="2010697"/>
                  <a:pt x="2231025" y="2011305"/>
                  <a:pt x="2222959" y="2010545"/>
                </a:cubicBezTo>
                <a:cubicBezTo>
                  <a:pt x="2214892" y="2009785"/>
                  <a:pt x="2206369" y="2006745"/>
                  <a:pt x="2197389" y="2001425"/>
                </a:cubicBezTo>
                <a:cubicBezTo>
                  <a:pt x="2193585" y="1999905"/>
                  <a:pt x="2189323" y="1999297"/>
                  <a:pt x="2184605" y="1999601"/>
                </a:cubicBezTo>
                <a:cubicBezTo>
                  <a:pt x="2179887" y="1999905"/>
                  <a:pt x="2175625" y="1999297"/>
                  <a:pt x="2171820" y="1997777"/>
                </a:cubicBezTo>
                <a:cubicBezTo>
                  <a:pt x="2171668" y="1998005"/>
                  <a:pt x="2171059" y="1998461"/>
                  <a:pt x="2169994" y="1999145"/>
                </a:cubicBezTo>
                <a:cubicBezTo>
                  <a:pt x="2168928" y="1999829"/>
                  <a:pt x="2168320" y="1999373"/>
                  <a:pt x="2168167" y="1997777"/>
                </a:cubicBezTo>
                <a:cubicBezTo>
                  <a:pt x="2157133" y="1997701"/>
                  <a:pt x="2146327" y="1996941"/>
                  <a:pt x="2135749" y="1995496"/>
                </a:cubicBezTo>
                <a:cubicBezTo>
                  <a:pt x="2125171" y="1994053"/>
                  <a:pt x="2115278" y="1992381"/>
                  <a:pt x="2106071" y="1990481"/>
                </a:cubicBezTo>
                <a:cubicBezTo>
                  <a:pt x="2097015" y="1988884"/>
                  <a:pt x="2088644" y="1987516"/>
                  <a:pt x="2080958" y="1986376"/>
                </a:cubicBezTo>
                <a:cubicBezTo>
                  <a:pt x="2073272" y="1985236"/>
                  <a:pt x="2065814" y="1982956"/>
                  <a:pt x="2058585" y="1979536"/>
                </a:cubicBezTo>
                <a:cubicBezTo>
                  <a:pt x="2051356" y="1977636"/>
                  <a:pt x="2044811" y="1975052"/>
                  <a:pt x="2038951" y="1971784"/>
                </a:cubicBezTo>
                <a:cubicBezTo>
                  <a:pt x="2033092" y="1968516"/>
                  <a:pt x="2027461" y="1965020"/>
                  <a:pt x="2022057" y="1961296"/>
                </a:cubicBezTo>
                <a:cubicBezTo>
                  <a:pt x="2020383" y="1961068"/>
                  <a:pt x="2019166" y="1960612"/>
                  <a:pt x="2018405" y="1959928"/>
                </a:cubicBezTo>
                <a:cubicBezTo>
                  <a:pt x="2017644" y="1959244"/>
                  <a:pt x="2016426" y="1959700"/>
                  <a:pt x="2014752" y="1961296"/>
                </a:cubicBezTo>
                <a:cubicBezTo>
                  <a:pt x="2009425" y="1961293"/>
                  <a:pt x="2004555" y="1960387"/>
                  <a:pt x="2000141" y="1958576"/>
                </a:cubicBezTo>
                <a:cubicBezTo>
                  <a:pt x="1995727" y="1956766"/>
                  <a:pt x="1990857" y="1954068"/>
                  <a:pt x="1985530" y="1950482"/>
                </a:cubicBezTo>
                <a:cubicBezTo>
                  <a:pt x="1974796" y="1939540"/>
                  <a:pt x="1964302" y="1928992"/>
                  <a:pt x="1954045" y="1918836"/>
                </a:cubicBezTo>
                <a:cubicBezTo>
                  <a:pt x="1943788" y="1908681"/>
                  <a:pt x="1932420" y="1899873"/>
                  <a:pt x="1919940" y="1892413"/>
                </a:cubicBezTo>
                <a:cubicBezTo>
                  <a:pt x="1911285" y="1884808"/>
                  <a:pt x="1904206" y="1876291"/>
                  <a:pt x="1898704" y="1866861"/>
                </a:cubicBezTo>
                <a:cubicBezTo>
                  <a:pt x="1893202" y="1857431"/>
                  <a:pt x="1887010" y="1848913"/>
                  <a:pt x="1880126" y="1841309"/>
                </a:cubicBezTo>
                <a:cubicBezTo>
                  <a:pt x="1878226" y="1837734"/>
                  <a:pt x="1875642" y="1834844"/>
                  <a:pt x="1872374" y="1832639"/>
                </a:cubicBezTo>
                <a:cubicBezTo>
                  <a:pt x="1869106" y="1830433"/>
                  <a:pt x="1865610" y="1828456"/>
                  <a:pt x="1861886" y="1826707"/>
                </a:cubicBezTo>
                <a:cubicBezTo>
                  <a:pt x="1866446" y="1819406"/>
                  <a:pt x="1866446" y="1812105"/>
                  <a:pt x="1861886" y="1804805"/>
                </a:cubicBezTo>
                <a:cubicBezTo>
                  <a:pt x="1857326" y="1797504"/>
                  <a:pt x="1853678" y="1790203"/>
                  <a:pt x="1850942" y="1782903"/>
                </a:cubicBezTo>
                <a:cubicBezTo>
                  <a:pt x="1846990" y="1770127"/>
                  <a:pt x="1843950" y="1757350"/>
                  <a:pt x="1841822" y="1744574"/>
                </a:cubicBezTo>
                <a:cubicBezTo>
                  <a:pt x="1839693" y="1731798"/>
                  <a:pt x="1840301" y="1719022"/>
                  <a:pt x="1843645" y="1706245"/>
                </a:cubicBezTo>
                <a:cubicBezTo>
                  <a:pt x="1846990" y="1697195"/>
                  <a:pt x="1850334" y="1688830"/>
                  <a:pt x="1853678" y="1681149"/>
                </a:cubicBezTo>
                <a:cubicBezTo>
                  <a:pt x="1857022" y="1673468"/>
                  <a:pt x="1862190" y="1666015"/>
                  <a:pt x="1869182" y="1658791"/>
                </a:cubicBezTo>
                <a:cubicBezTo>
                  <a:pt x="1874880" y="1651642"/>
                  <a:pt x="1880794" y="1644950"/>
                  <a:pt x="1886923" y="1638714"/>
                </a:cubicBezTo>
                <a:cubicBezTo>
                  <a:pt x="1893051" y="1632478"/>
                  <a:pt x="1898035" y="1625785"/>
                  <a:pt x="1901874" y="1618637"/>
                </a:cubicBezTo>
                <a:cubicBezTo>
                  <a:pt x="1912866" y="1604339"/>
                  <a:pt x="1925257" y="1591867"/>
                  <a:pt x="1939047" y="1581220"/>
                </a:cubicBezTo>
                <a:cubicBezTo>
                  <a:pt x="1952837" y="1570574"/>
                  <a:pt x="1967114" y="1559927"/>
                  <a:pt x="1981877" y="1549280"/>
                </a:cubicBezTo>
                <a:cubicBezTo>
                  <a:pt x="1994814" y="1538405"/>
                  <a:pt x="2008208" y="1528214"/>
                  <a:pt x="2022057" y="1518708"/>
                </a:cubicBezTo>
                <a:cubicBezTo>
                  <a:pt x="2035907" y="1509202"/>
                  <a:pt x="2049301" y="1499924"/>
                  <a:pt x="2062238" y="1490874"/>
                </a:cubicBezTo>
                <a:cubicBezTo>
                  <a:pt x="2091460" y="1468972"/>
                  <a:pt x="2120682" y="1450720"/>
                  <a:pt x="2149904" y="1436119"/>
                </a:cubicBezTo>
                <a:cubicBezTo>
                  <a:pt x="2162612" y="1428666"/>
                  <a:pt x="2174636" y="1420757"/>
                  <a:pt x="2185975" y="1412391"/>
                </a:cubicBezTo>
                <a:cubicBezTo>
                  <a:pt x="2197313" y="1404026"/>
                  <a:pt x="2208424" y="1396117"/>
                  <a:pt x="2219306" y="1388664"/>
                </a:cubicBezTo>
                <a:cubicBezTo>
                  <a:pt x="2231939" y="1381363"/>
                  <a:pt x="2244114" y="1374063"/>
                  <a:pt x="2255833" y="1366762"/>
                </a:cubicBezTo>
                <a:cubicBezTo>
                  <a:pt x="2267552" y="1359461"/>
                  <a:pt x="2279727" y="1352160"/>
                  <a:pt x="2292359" y="1344860"/>
                </a:cubicBezTo>
                <a:cubicBezTo>
                  <a:pt x="2290457" y="1343035"/>
                  <a:pt x="2288784" y="1341209"/>
                  <a:pt x="2287338" y="1339384"/>
                </a:cubicBezTo>
                <a:cubicBezTo>
                  <a:pt x="2285892" y="1337559"/>
                  <a:pt x="2285131" y="1335734"/>
                  <a:pt x="2285055" y="1333909"/>
                </a:cubicBezTo>
                <a:cubicBezTo>
                  <a:pt x="2287033" y="1332008"/>
                  <a:pt x="2289456" y="1330334"/>
                  <a:pt x="2292325" y="1328890"/>
                </a:cubicBezTo>
                <a:cubicBezTo>
                  <a:pt x="2295194" y="1327445"/>
                  <a:pt x="2297604" y="1326684"/>
                  <a:pt x="2299554" y="1326608"/>
                </a:cubicBezTo>
                <a:cubicBezTo>
                  <a:pt x="2303151" y="1324859"/>
                  <a:pt x="2306748" y="1322882"/>
                  <a:pt x="2310346" y="1320676"/>
                </a:cubicBezTo>
                <a:cubicBezTo>
                  <a:pt x="2313944" y="1318471"/>
                  <a:pt x="2317541" y="1315581"/>
                  <a:pt x="2321138" y="1312007"/>
                </a:cubicBezTo>
                <a:cubicBezTo>
                  <a:pt x="2313944" y="1312007"/>
                  <a:pt x="2306748" y="1312007"/>
                  <a:pt x="2299554" y="1312007"/>
                </a:cubicBezTo>
                <a:cubicBezTo>
                  <a:pt x="2299404" y="1310258"/>
                  <a:pt x="2298804" y="1309193"/>
                  <a:pt x="2297755" y="1308813"/>
                </a:cubicBezTo>
                <a:cubicBezTo>
                  <a:pt x="2296705" y="1308432"/>
                  <a:pt x="2296106" y="1308280"/>
                  <a:pt x="2295956" y="1308356"/>
                </a:cubicBezTo>
                <a:cubicBezTo>
                  <a:pt x="2341238" y="1291778"/>
                  <a:pt x="2386144" y="1274743"/>
                  <a:pt x="2430674" y="1257251"/>
                </a:cubicBezTo>
                <a:cubicBezTo>
                  <a:pt x="2475204" y="1239759"/>
                  <a:pt x="2520217" y="1222724"/>
                  <a:pt x="2565714" y="1206144"/>
                </a:cubicBezTo>
                <a:cubicBezTo>
                  <a:pt x="2563965" y="1206069"/>
                  <a:pt x="2561987" y="1205318"/>
                  <a:pt x="2559781" y="1203890"/>
                </a:cubicBezTo>
                <a:cubicBezTo>
                  <a:pt x="2557575" y="1202463"/>
                  <a:pt x="2554684" y="1200810"/>
                  <a:pt x="2551109" y="1198931"/>
                </a:cubicBezTo>
                <a:cubicBezTo>
                  <a:pt x="2554684" y="1198931"/>
                  <a:pt x="2557575" y="1198931"/>
                  <a:pt x="2559781" y="1198931"/>
                </a:cubicBezTo>
                <a:cubicBezTo>
                  <a:pt x="2561987" y="1198931"/>
                  <a:pt x="2563965" y="1198931"/>
                  <a:pt x="2565714" y="1198931"/>
                </a:cubicBezTo>
                <a:cubicBezTo>
                  <a:pt x="2569517" y="1199006"/>
                  <a:pt x="2573777" y="1198856"/>
                  <a:pt x="2578493" y="1198480"/>
                </a:cubicBezTo>
                <a:cubicBezTo>
                  <a:pt x="2583209" y="1198105"/>
                  <a:pt x="2587469" y="1197053"/>
                  <a:pt x="2591273" y="1195325"/>
                </a:cubicBezTo>
                <a:cubicBezTo>
                  <a:pt x="2593022" y="1195249"/>
                  <a:pt x="2594087" y="1194498"/>
                  <a:pt x="2594467" y="1193070"/>
                </a:cubicBezTo>
                <a:cubicBezTo>
                  <a:pt x="2594848" y="1191643"/>
                  <a:pt x="2595000" y="1189990"/>
                  <a:pt x="2594924" y="1188111"/>
                </a:cubicBezTo>
                <a:cubicBezTo>
                  <a:pt x="2591273" y="1184505"/>
                  <a:pt x="2587621" y="1180898"/>
                  <a:pt x="2583970" y="1177291"/>
                </a:cubicBezTo>
                <a:cubicBezTo>
                  <a:pt x="2582220" y="1179095"/>
                  <a:pt x="2580243" y="1180898"/>
                  <a:pt x="2578037" y="1182701"/>
                </a:cubicBezTo>
                <a:cubicBezTo>
                  <a:pt x="2575831" y="1184505"/>
                  <a:pt x="2572941" y="1186308"/>
                  <a:pt x="2569365" y="1188111"/>
                </a:cubicBezTo>
                <a:cubicBezTo>
                  <a:pt x="2567464" y="1189915"/>
                  <a:pt x="2565790" y="1190816"/>
                  <a:pt x="2564345" y="1190816"/>
                </a:cubicBezTo>
                <a:cubicBezTo>
                  <a:pt x="2562900" y="1190816"/>
                  <a:pt x="2562139" y="1189915"/>
                  <a:pt x="2562063" y="1188111"/>
                </a:cubicBezTo>
                <a:cubicBezTo>
                  <a:pt x="2554988" y="1183453"/>
                  <a:pt x="2549055" y="1182852"/>
                  <a:pt x="2544263" y="1186308"/>
                </a:cubicBezTo>
                <a:cubicBezTo>
                  <a:pt x="2539471" y="1189764"/>
                  <a:pt x="2534451" y="1192770"/>
                  <a:pt x="2529202" y="1195325"/>
                </a:cubicBezTo>
                <a:cubicBezTo>
                  <a:pt x="2525627" y="1195699"/>
                  <a:pt x="2522736" y="1197655"/>
                  <a:pt x="2520530" y="1201191"/>
                </a:cubicBezTo>
                <a:cubicBezTo>
                  <a:pt x="2518325" y="1204727"/>
                  <a:pt x="2516347" y="1207596"/>
                  <a:pt x="2514597" y="1209796"/>
                </a:cubicBezTo>
                <a:cubicBezTo>
                  <a:pt x="2510946" y="1209796"/>
                  <a:pt x="2507295" y="1209796"/>
                  <a:pt x="2503644" y="1209796"/>
                </a:cubicBezTo>
                <a:cubicBezTo>
                  <a:pt x="2501818" y="1208047"/>
                  <a:pt x="2499993" y="1206982"/>
                  <a:pt x="2498167" y="1206601"/>
                </a:cubicBezTo>
                <a:cubicBezTo>
                  <a:pt x="2496341" y="1206221"/>
                  <a:pt x="2494516" y="1206068"/>
                  <a:pt x="2492690" y="1206144"/>
                </a:cubicBezTo>
                <a:cubicBezTo>
                  <a:pt x="2492614" y="1206144"/>
                  <a:pt x="2491854" y="1206144"/>
                  <a:pt x="2490408" y="1206144"/>
                </a:cubicBezTo>
                <a:cubicBezTo>
                  <a:pt x="2488963" y="1206144"/>
                  <a:pt x="2487290" y="1206144"/>
                  <a:pt x="2485388" y="1206144"/>
                </a:cubicBezTo>
                <a:cubicBezTo>
                  <a:pt x="2485388" y="1205994"/>
                  <a:pt x="2485388" y="1205393"/>
                  <a:pt x="2485388" y="1204341"/>
                </a:cubicBezTo>
                <a:cubicBezTo>
                  <a:pt x="2485388" y="1203289"/>
                  <a:pt x="2485388" y="1202688"/>
                  <a:pt x="2485388" y="1202538"/>
                </a:cubicBezTo>
                <a:cubicBezTo>
                  <a:pt x="2489039" y="1198330"/>
                  <a:pt x="2492690" y="1195926"/>
                  <a:pt x="2496341" y="1195325"/>
                </a:cubicBezTo>
                <a:cubicBezTo>
                  <a:pt x="2499993" y="1195926"/>
                  <a:pt x="2503644" y="1198330"/>
                  <a:pt x="2507295" y="1202538"/>
                </a:cubicBezTo>
                <a:cubicBezTo>
                  <a:pt x="2499993" y="1195325"/>
                  <a:pt x="2492690" y="1188111"/>
                  <a:pt x="2485388" y="1180898"/>
                </a:cubicBezTo>
                <a:cubicBezTo>
                  <a:pt x="2485388" y="1180748"/>
                  <a:pt x="2485388" y="1180147"/>
                  <a:pt x="2485388" y="1179095"/>
                </a:cubicBezTo>
                <a:cubicBezTo>
                  <a:pt x="2485388" y="1178043"/>
                  <a:pt x="2485388" y="1177442"/>
                  <a:pt x="2485388" y="1177291"/>
                </a:cubicBezTo>
                <a:cubicBezTo>
                  <a:pt x="2483714" y="1175488"/>
                  <a:pt x="2482498" y="1173685"/>
                  <a:pt x="2481737" y="1171882"/>
                </a:cubicBezTo>
                <a:cubicBezTo>
                  <a:pt x="2480976" y="1170078"/>
                  <a:pt x="2479759" y="1168275"/>
                  <a:pt x="2478085" y="1166472"/>
                </a:cubicBezTo>
                <a:cubicBezTo>
                  <a:pt x="2477934" y="1168275"/>
                  <a:pt x="2477325" y="1170078"/>
                  <a:pt x="2476260" y="1171882"/>
                </a:cubicBezTo>
                <a:cubicBezTo>
                  <a:pt x="2475195" y="1173685"/>
                  <a:pt x="2474586" y="1175488"/>
                  <a:pt x="2474434" y="1177291"/>
                </a:cubicBezTo>
                <a:cubicBezTo>
                  <a:pt x="2472761" y="1179095"/>
                  <a:pt x="2471543" y="1180898"/>
                  <a:pt x="2470783" y="1182701"/>
                </a:cubicBezTo>
                <a:cubicBezTo>
                  <a:pt x="2470023" y="1184505"/>
                  <a:pt x="2468805" y="1186308"/>
                  <a:pt x="2467132" y="1188111"/>
                </a:cubicBezTo>
                <a:cubicBezTo>
                  <a:pt x="2464774" y="1182704"/>
                  <a:pt x="2462187" y="1177289"/>
                  <a:pt x="2459373" y="1171866"/>
                </a:cubicBezTo>
                <a:cubicBezTo>
                  <a:pt x="2456558" y="1166443"/>
                  <a:pt x="2456711" y="1160997"/>
                  <a:pt x="2459830" y="1155527"/>
                </a:cubicBezTo>
                <a:cubicBezTo>
                  <a:pt x="2461503" y="1154007"/>
                  <a:pt x="2463633" y="1153399"/>
                  <a:pt x="2466219" y="1153703"/>
                </a:cubicBezTo>
                <a:cubicBezTo>
                  <a:pt x="2468805" y="1154007"/>
                  <a:pt x="2472761" y="1153399"/>
                  <a:pt x="2478085" y="1151879"/>
                </a:cubicBezTo>
                <a:cubicBezTo>
                  <a:pt x="2474510" y="1150359"/>
                  <a:pt x="2471620" y="1149751"/>
                  <a:pt x="2469414" y="1150055"/>
                </a:cubicBezTo>
                <a:cubicBezTo>
                  <a:pt x="2467207" y="1150359"/>
                  <a:pt x="2465230" y="1149751"/>
                  <a:pt x="2463481" y="1148231"/>
                </a:cubicBezTo>
                <a:cubicBezTo>
                  <a:pt x="2459525" y="1146939"/>
                  <a:pt x="2455570" y="1145875"/>
                  <a:pt x="2451614" y="1145039"/>
                </a:cubicBezTo>
                <a:cubicBezTo>
                  <a:pt x="2447659" y="1144203"/>
                  <a:pt x="2445529" y="1140403"/>
                  <a:pt x="2445224" y="1133639"/>
                </a:cubicBezTo>
                <a:cubicBezTo>
                  <a:pt x="2439748" y="1135235"/>
                  <a:pt x="2435184" y="1136603"/>
                  <a:pt x="2431533" y="1137743"/>
                </a:cubicBezTo>
                <a:cubicBezTo>
                  <a:pt x="2427882" y="1138883"/>
                  <a:pt x="2425143" y="1141163"/>
                  <a:pt x="2423318" y="1144583"/>
                </a:cubicBezTo>
                <a:cubicBezTo>
                  <a:pt x="2419743" y="1146103"/>
                  <a:pt x="2416852" y="1146711"/>
                  <a:pt x="2414646" y="1146407"/>
                </a:cubicBezTo>
                <a:cubicBezTo>
                  <a:pt x="2412440" y="1146103"/>
                  <a:pt x="2410462" y="1146711"/>
                  <a:pt x="2408713" y="1148231"/>
                </a:cubicBezTo>
                <a:cubicBezTo>
                  <a:pt x="2404910" y="1148155"/>
                  <a:pt x="2401562" y="1148307"/>
                  <a:pt x="2398672" y="1148687"/>
                </a:cubicBezTo>
                <a:cubicBezTo>
                  <a:pt x="2395782" y="1149067"/>
                  <a:pt x="2394260" y="1150131"/>
                  <a:pt x="2394108" y="1151879"/>
                </a:cubicBezTo>
                <a:cubicBezTo>
                  <a:pt x="2392587" y="1155527"/>
                  <a:pt x="2392891" y="1158263"/>
                  <a:pt x="2395021" y="1160088"/>
                </a:cubicBezTo>
                <a:cubicBezTo>
                  <a:pt x="2397150" y="1161912"/>
                  <a:pt x="2399280" y="1162823"/>
                  <a:pt x="2401411" y="1162823"/>
                </a:cubicBezTo>
                <a:cubicBezTo>
                  <a:pt x="2404986" y="1166525"/>
                  <a:pt x="2408789" y="1169994"/>
                  <a:pt x="2412821" y="1173229"/>
                </a:cubicBezTo>
                <a:cubicBezTo>
                  <a:pt x="2416852" y="1176464"/>
                  <a:pt x="2421568" y="1179020"/>
                  <a:pt x="2426969" y="1180898"/>
                </a:cubicBezTo>
                <a:cubicBezTo>
                  <a:pt x="2425143" y="1184279"/>
                  <a:pt x="2423318" y="1186533"/>
                  <a:pt x="2421492" y="1187661"/>
                </a:cubicBezTo>
                <a:cubicBezTo>
                  <a:pt x="2419666" y="1188788"/>
                  <a:pt x="2417841" y="1190140"/>
                  <a:pt x="2416015" y="1191718"/>
                </a:cubicBezTo>
                <a:cubicBezTo>
                  <a:pt x="2415939" y="1193596"/>
                  <a:pt x="2415179" y="1195249"/>
                  <a:pt x="2413733" y="1196677"/>
                </a:cubicBezTo>
                <a:cubicBezTo>
                  <a:pt x="2412288" y="1198105"/>
                  <a:pt x="2410615" y="1198856"/>
                  <a:pt x="2408713" y="1198931"/>
                </a:cubicBezTo>
                <a:cubicBezTo>
                  <a:pt x="2408713" y="1198330"/>
                  <a:pt x="2408713" y="1195926"/>
                  <a:pt x="2408713" y="1191718"/>
                </a:cubicBezTo>
                <a:cubicBezTo>
                  <a:pt x="2407039" y="1191568"/>
                  <a:pt x="2405822" y="1190967"/>
                  <a:pt x="2405062" y="1189915"/>
                </a:cubicBezTo>
                <a:cubicBezTo>
                  <a:pt x="2404301" y="1188863"/>
                  <a:pt x="2403084" y="1188262"/>
                  <a:pt x="2401411" y="1188111"/>
                </a:cubicBezTo>
                <a:cubicBezTo>
                  <a:pt x="2401258" y="1188261"/>
                  <a:pt x="2400650" y="1188863"/>
                  <a:pt x="2399585" y="1189915"/>
                </a:cubicBezTo>
                <a:cubicBezTo>
                  <a:pt x="2398520" y="1190967"/>
                  <a:pt x="2397911" y="1191568"/>
                  <a:pt x="2397759" y="1191718"/>
                </a:cubicBezTo>
                <a:cubicBezTo>
                  <a:pt x="2396010" y="1195400"/>
                  <a:pt x="2394032" y="1197954"/>
                  <a:pt x="2391826" y="1199382"/>
                </a:cubicBezTo>
                <a:cubicBezTo>
                  <a:pt x="2389620" y="1200810"/>
                  <a:pt x="2386729" y="1200659"/>
                  <a:pt x="2383154" y="1198931"/>
                </a:cubicBezTo>
                <a:cubicBezTo>
                  <a:pt x="2372201" y="1195926"/>
                  <a:pt x="2361247" y="1194724"/>
                  <a:pt x="2350293" y="1195325"/>
                </a:cubicBezTo>
                <a:cubicBezTo>
                  <a:pt x="2342991" y="1195325"/>
                  <a:pt x="2335689" y="1195325"/>
                  <a:pt x="2328387" y="1195325"/>
                </a:cubicBezTo>
                <a:cubicBezTo>
                  <a:pt x="2328235" y="1195099"/>
                  <a:pt x="2327626" y="1194648"/>
                  <a:pt x="2326561" y="1193972"/>
                </a:cubicBezTo>
                <a:cubicBezTo>
                  <a:pt x="2325496" y="1193296"/>
                  <a:pt x="2324888" y="1193747"/>
                  <a:pt x="2324736" y="1195325"/>
                </a:cubicBezTo>
                <a:cubicBezTo>
                  <a:pt x="2317620" y="1198405"/>
                  <a:pt x="2310266" y="1198556"/>
                  <a:pt x="2302674" y="1195776"/>
                </a:cubicBezTo>
                <a:cubicBezTo>
                  <a:pt x="2295081" y="1192995"/>
                  <a:pt x="2286774" y="1190441"/>
                  <a:pt x="2277750" y="1188111"/>
                </a:cubicBezTo>
                <a:cubicBezTo>
                  <a:pt x="2281251" y="1187961"/>
                  <a:pt x="2284293" y="1187360"/>
                  <a:pt x="2286874" y="1186308"/>
                </a:cubicBezTo>
                <a:cubicBezTo>
                  <a:pt x="2289456" y="1185256"/>
                  <a:pt x="2292483" y="1184655"/>
                  <a:pt x="2295956" y="1184505"/>
                </a:cubicBezTo>
                <a:cubicBezTo>
                  <a:pt x="2292179" y="1177217"/>
                  <a:pt x="2287021" y="1172858"/>
                  <a:pt x="2280483" y="1171431"/>
                </a:cubicBezTo>
                <a:cubicBezTo>
                  <a:pt x="2273944" y="1170003"/>
                  <a:pt x="2266945" y="1171957"/>
                  <a:pt x="2259486" y="1177291"/>
                </a:cubicBezTo>
                <a:cubicBezTo>
                  <a:pt x="2257736" y="1177442"/>
                  <a:pt x="2256671" y="1178043"/>
                  <a:pt x="2256290" y="1179095"/>
                </a:cubicBezTo>
                <a:cubicBezTo>
                  <a:pt x="2255909" y="1180147"/>
                  <a:pt x="2255757" y="1180748"/>
                  <a:pt x="2255834" y="1180898"/>
                </a:cubicBezTo>
                <a:cubicBezTo>
                  <a:pt x="2255834" y="1187510"/>
                  <a:pt x="2255834" y="1192319"/>
                  <a:pt x="2255834" y="1195325"/>
                </a:cubicBezTo>
                <a:cubicBezTo>
                  <a:pt x="2255529" y="1196978"/>
                  <a:pt x="2254311" y="1198180"/>
                  <a:pt x="2252181" y="1198931"/>
                </a:cubicBezTo>
                <a:cubicBezTo>
                  <a:pt x="2250050" y="1199683"/>
                  <a:pt x="2248832" y="1200885"/>
                  <a:pt x="2248528" y="1202538"/>
                </a:cubicBezTo>
                <a:cubicBezTo>
                  <a:pt x="2246777" y="1200735"/>
                  <a:pt x="2245713" y="1198931"/>
                  <a:pt x="2245332" y="1197128"/>
                </a:cubicBezTo>
                <a:cubicBezTo>
                  <a:pt x="2244952" y="1195325"/>
                  <a:pt x="2244799" y="1193521"/>
                  <a:pt x="2244876" y="1191718"/>
                </a:cubicBezTo>
                <a:cubicBezTo>
                  <a:pt x="2242897" y="1191568"/>
                  <a:pt x="2240462" y="1190967"/>
                  <a:pt x="2237570" y="1189915"/>
                </a:cubicBezTo>
                <a:cubicBezTo>
                  <a:pt x="2234678" y="1188863"/>
                  <a:pt x="2232243" y="1188262"/>
                  <a:pt x="2230264" y="1188111"/>
                </a:cubicBezTo>
                <a:cubicBezTo>
                  <a:pt x="2226764" y="1188111"/>
                  <a:pt x="2223720" y="1188111"/>
                  <a:pt x="2221132" y="1188111"/>
                </a:cubicBezTo>
                <a:cubicBezTo>
                  <a:pt x="2218545" y="1188111"/>
                  <a:pt x="2215501" y="1188111"/>
                  <a:pt x="2212000" y="1188111"/>
                </a:cubicBezTo>
                <a:cubicBezTo>
                  <a:pt x="2211848" y="1189990"/>
                  <a:pt x="2211239" y="1192545"/>
                  <a:pt x="2210174" y="1195776"/>
                </a:cubicBezTo>
                <a:cubicBezTo>
                  <a:pt x="2209109" y="1199006"/>
                  <a:pt x="2208500" y="1202463"/>
                  <a:pt x="2208348" y="1206144"/>
                </a:cubicBezTo>
                <a:cubicBezTo>
                  <a:pt x="2201194" y="1202388"/>
                  <a:pt x="2194498" y="1198180"/>
                  <a:pt x="2188258" y="1193521"/>
                </a:cubicBezTo>
                <a:cubicBezTo>
                  <a:pt x="2182017" y="1188863"/>
                  <a:pt x="2175321" y="1184655"/>
                  <a:pt x="2168167" y="1180898"/>
                </a:cubicBezTo>
                <a:cubicBezTo>
                  <a:pt x="2166494" y="1187886"/>
                  <a:pt x="2167102" y="1192845"/>
                  <a:pt x="2169994" y="1195775"/>
                </a:cubicBezTo>
                <a:cubicBezTo>
                  <a:pt x="2172886" y="1198706"/>
                  <a:pt x="2177147" y="1200960"/>
                  <a:pt x="2182778" y="1202538"/>
                </a:cubicBezTo>
                <a:cubicBezTo>
                  <a:pt x="2186355" y="1202612"/>
                  <a:pt x="2189247" y="1203365"/>
                  <a:pt x="2191454" y="1204798"/>
                </a:cubicBezTo>
                <a:cubicBezTo>
                  <a:pt x="2193660" y="1206230"/>
                  <a:pt x="2195639" y="1207896"/>
                  <a:pt x="2197389" y="1209796"/>
                </a:cubicBezTo>
                <a:cubicBezTo>
                  <a:pt x="2197466" y="1211470"/>
                  <a:pt x="2197313" y="1212686"/>
                  <a:pt x="2196933" y="1213447"/>
                </a:cubicBezTo>
                <a:cubicBezTo>
                  <a:pt x="2196552" y="1214208"/>
                  <a:pt x="2195487" y="1215424"/>
                  <a:pt x="2193737" y="1217097"/>
                </a:cubicBezTo>
                <a:cubicBezTo>
                  <a:pt x="2191986" y="1215196"/>
                  <a:pt x="2190008" y="1213523"/>
                  <a:pt x="2187801" y="1212078"/>
                </a:cubicBezTo>
                <a:cubicBezTo>
                  <a:pt x="2185594" y="1210633"/>
                  <a:pt x="2182702" y="1209873"/>
                  <a:pt x="2179126" y="1209796"/>
                </a:cubicBezTo>
                <a:cubicBezTo>
                  <a:pt x="2177299" y="1208199"/>
                  <a:pt x="2174560" y="1207742"/>
                  <a:pt x="2170907" y="1208427"/>
                </a:cubicBezTo>
                <a:cubicBezTo>
                  <a:pt x="2167255" y="1209112"/>
                  <a:pt x="2162688" y="1209568"/>
                  <a:pt x="2157209" y="1209796"/>
                </a:cubicBezTo>
                <a:cubicBezTo>
                  <a:pt x="2158884" y="1211698"/>
                  <a:pt x="2160101" y="1214283"/>
                  <a:pt x="2160862" y="1217554"/>
                </a:cubicBezTo>
                <a:cubicBezTo>
                  <a:pt x="2161623" y="1220824"/>
                  <a:pt x="2162841" y="1224322"/>
                  <a:pt x="2164515" y="1228048"/>
                </a:cubicBezTo>
                <a:cubicBezTo>
                  <a:pt x="2162536" y="1228048"/>
                  <a:pt x="2160101" y="1228048"/>
                  <a:pt x="2157209" y="1228048"/>
                </a:cubicBezTo>
                <a:cubicBezTo>
                  <a:pt x="2154318" y="1228048"/>
                  <a:pt x="2151882" y="1228048"/>
                  <a:pt x="2149904" y="1228048"/>
                </a:cubicBezTo>
                <a:cubicBezTo>
                  <a:pt x="2146479" y="1222269"/>
                  <a:pt x="2142370" y="1217401"/>
                  <a:pt x="2137576" y="1213446"/>
                </a:cubicBezTo>
                <a:cubicBezTo>
                  <a:pt x="2132781" y="1209491"/>
                  <a:pt x="2125933" y="1208275"/>
                  <a:pt x="2117029" y="1209796"/>
                </a:cubicBezTo>
                <a:cubicBezTo>
                  <a:pt x="2113528" y="1209569"/>
                  <a:pt x="2110485" y="1208209"/>
                  <a:pt x="2107897" y="1205717"/>
                </a:cubicBezTo>
                <a:cubicBezTo>
                  <a:pt x="2105310" y="1203224"/>
                  <a:pt x="2102266" y="1200962"/>
                  <a:pt x="2098765" y="1198931"/>
                </a:cubicBezTo>
                <a:cubicBezTo>
                  <a:pt x="2095113" y="1202530"/>
                  <a:pt x="2091460" y="1206152"/>
                  <a:pt x="2087807" y="1209796"/>
                </a:cubicBezTo>
                <a:cubicBezTo>
                  <a:pt x="2080502" y="1201944"/>
                  <a:pt x="2073196" y="1195918"/>
                  <a:pt x="2065890" y="1191718"/>
                </a:cubicBezTo>
                <a:cubicBezTo>
                  <a:pt x="2062466" y="1195928"/>
                  <a:pt x="2059270" y="1199240"/>
                  <a:pt x="2056302" y="1201653"/>
                </a:cubicBezTo>
                <a:cubicBezTo>
                  <a:pt x="2053334" y="1204066"/>
                  <a:pt x="2049225" y="1201957"/>
                  <a:pt x="2043974" y="1195325"/>
                </a:cubicBezTo>
                <a:cubicBezTo>
                  <a:pt x="2041843" y="1191868"/>
                  <a:pt x="2038799" y="1190666"/>
                  <a:pt x="2034842" y="1191718"/>
                </a:cubicBezTo>
                <a:cubicBezTo>
                  <a:pt x="2030885" y="1192770"/>
                  <a:pt x="2027841" y="1195174"/>
                  <a:pt x="2025710" y="1198931"/>
                </a:cubicBezTo>
                <a:cubicBezTo>
                  <a:pt x="2018405" y="1198931"/>
                  <a:pt x="2011099" y="1198931"/>
                  <a:pt x="2003793" y="1198931"/>
                </a:cubicBezTo>
                <a:cubicBezTo>
                  <a:pt x="2005544" y="1198856"/>
                  <a:pt x="2006609" y="1199006"/>
                  <a:pt x="2006990" y="1199382"/>
                </a:cubicBezTo>
                <a:cubicBezTo>
                  <a:pt x="2007371" y="1199758"/>
                  <a:pt x="2007523" y="1200810"/>
                  <a:pt x="2007446" y="1202538"/>
                </a:cubicBezTo>
                <a:cubicBezTo>
                  <a:pt x="2000141" y="1203131"/>
                  <a:pt x="1992836" y="1205551"/>
                  <a:pt x="1985530" y="1209796"/>
                </a:cubicBezTo>
                <a:cubicBezTo>
                  <a:pt x="1983780" y="1211622"/>
                  <a:pt x="1981801" y="1213447"/>
                  <a:pt x="1979594" y="1215272"/>
                </a:cubicBezTo>
                <a:cubicBezTo>
                  <a:pt x="1977387" y="1217097"/>
                  <a:pt x="1974496" y="1218922"/>
                  <a:pt x="1970919" y="1220748"/>
                </a:cubicBezTo>
                <a:cubicBezTo>
                  <a:pt x="1970919" y="1217020"/>
                  <a:pt x="1970919" y="1212622"/>
                  <a:pt x="1970919" y="1207552"/>
                </a:cubicBezTo>
                <a:cubicBezTo>
                  <a:pt x="1970919" y="1202483"/>
                  <a:pt x="1970919" y="1197205"/>
                  <a:pt x="1970919" y="1191718"/>
                </a:cubicBezTo>
                <a:cubicBezTo>
                  <a:pt x="1967342" y="1195249"/>
                  <a:pt x="1964451" y="1198105"/>
                  <a:pt x="1962244" y="1200284"/>
                </a:cubicBezTo>
                <a:cubicBezTo>
                  <a:pt x="1960037" y="1202463"/>
                  <a:pt x="1958058" y="1204416"/>
                  <a:pt x="1956308" y="1206144"/>
                </a:cubicBezTo>
                <a:cubicBezTo>
                  <a:pt x="1954482" y="1204491"/>
                  <a:pt x="1952655" y="1203289"/>
                  <a:pt x="1950829" y="1202538"/>
                </a:cubicBezTo>
                <a:cubicBezTo>
                  <a:pt x="1949002" y="1201787"/>
                  <a:pt x="1947176" y="1200584"/>
                  <a:pt x="1945350" y="1198931"/>
                </a:cubicBezTo>
                <a:cubicBezTo>
                  <a:pt x="1947100" y="1197128"/>
                  <a:pt x="1948165" y="1195325"/>
                  <a:pt x="1948546" y="1193521"/>
                </a:cubicBezTo>
                <a:cubicBezTo>
                  <a:pt x="1948926" y="1191718"/>
                  <a:pt x="1949079" y="1189915"/>
                  <a:pt x="1949002" y="1188111"/>
                </a:cubicBezTo>
                <a:cubicBezTo>
                  <a:pt x="1947024" y="1189915"/>
                  <a:pt x="1944589" y="1191718"/>
                  <a:pt x="1941697" y="1193521"/>
                </a:cubicBezTo>
                <a:cubicBezTo>
                  <a:pt x="1938805" y="1195325"/>
                  <a:pt x="1936370" y="1197128"/>
                  <a:pt x="1934392" y="1198931"/>
                </a:cubicBezTo>
                <a:cubicBezTo>
                  <a:pt x="1936294" y="1200810"/>
                  <a:pt x="1937968" y="1202463"/>
                  <a:pt x="1939414" y="1203890"/>
                </a:cubicBezTo>
                <a:cubicBezTo>
                  <a:pt x="1940860" y="1205318"/>
                  <a:pt x="1941621" y="1206069"/>
                  <a:pt x="1941697" y="1206144"/>
                </a:cubicBezTo>
                <a:cubicBezTo>
                  <a:pt x="1939945" y="1207818"/>
                  <a:pt x="1937970" y="1209036"/>
                  <a:pt x="1935771" y="1209796"/>
                </a:cubicBezTo>
                <a:cubicBezTo>
                  <a:pt x="1933573" y="1210557"/>
                  <a:pt x="1930704" y="1211774"/>
                  <a:pt x="1927166" y="1213447"/>
                </a:cubicBezTo>
                <a:cubicBezTo>
                  <a:pt x="1929047" y="1215120"/>
                  <a:pt x="1930703" y="1216337"/>
                  <a:pt x="1932133" y="1217097"/>
                </a:cubicBezTo>
                <a:cubicBezTo>
                  <a:pt x="1933564" y="1217858"/>
                  <a:pt x="1934316" y="1219075"/>
                  <a:pt x="1934392" y="1220748"/>
                </a:cubicBezTo>
                <a:cubicBezTo>
                  <a:pt x="1934392" y="1220672"/>
                  <a:pt x="1934392" y="1220824"/>
                  <a:pt x="1934392" y="1221204"/>
                </a:cubicBezTo>
                <a:cubicBezTo>
                  <a:pt x="1934392" y="1221584"/>
                  <a:pt x="1934392" y="1222649"/>
                  <a:pt x="1934392" y="1224398"/>
                </a:cubicBezTo>
                <a:cubicBezTo>
                  <a:pt x="1932585" y="1222649"/>
                  <a:pt x="1930779" y="1221584"/>
                  <a:pt x="1928972" y="1221204"/>
                </a:cubicBezTo>
                <a:cubicBezTo>
                  <a:pt x="1927165" y="1220824"/>
                  <a:pt x="1925359" y="1220672"/>
                  <a:pt x="1923552" y="1220748"/>
                </a:cubicBezTo>
                <a:cubicBezTo>
                  <a:pt x="1919864" y="1220596"/>
                  <a:pt x="1916402" y="1219987"/>
                  <a:pt x="1913165" y="1218922"/>
                </a:cubicBezTo>
                <a:cubicBezTo>
                  <a:pt x="1909929" y="1217858"/>
                  <a:pt x="1907369" y="1217250"/>
                  <a:pt x="1905487" y="1217097"/>
                </a:cubicBezTo>
                <a:cubicBezTo>
                  <a:pt x="1902100" y="1215196"/>
                  <a:pt x="1899842" y="1214436"/>
                  <a:pt x="1898713" y="1214816"/>
                </a:cubicBezTo>
                <a:cubicBezTo>
                  <a:pt x="1897584" y="1215196"/>
                  <a:pt x="1896229" y="1217173"/>
                  <a:pt x="1894648" y="1220748"/>
                </a:cubicBezTo>
                <a:cubicBezTo>
                  <a:pt x="1894649" y="1222497"/>
                  <a:pt x="1893744" y="1224474"/>
                  <a:pt x="1891934" y="1226679"/>
                </a:cubicBezTo>
                <a:cubicBezTo>
                  <a:pt x="1890124" y="1228885"/>
                  <a:pt x="1887404" y="1231775"/>
                  <a:pt x="1883774" y="1235349"/>
                </a:cubicBezTo>
                <a:cubicBezTo>
                  <a:pt x="1881798" y="1233524"/>
                  <a:pt x="1879366" y="1231699"/>
                  <a:pt x="1876478" y="1229873"/>
                </a:cubicBezTo>
                <a:cubicBezTo>
                  <a:pt x="1873590" y="1228048"/>
                  <a:pt x="1871158" y="1226223"/>
                  <a:pt x="1869182" y="1224398"/>
                </a:cubicBezTo>
                <a:cubicBezTo>
                  <a:pt x="1872906" y="1222725"/>
                  <a:pt x="1876402" y="1221508"/>
                  <a:pt x="1879670" y="1220748"/>
                </a:cubicBezTo>
                <a:cubicBezTo>
                  <a:pt x="1882938" y="1219987"/>
                  <a:pt x="1885523" y="1218770"/>
                  <a:pt x="1887422" y="1217097"/>
                </a:cubicBezTo>
                <a:cubicBezTo>
                  <a:pt x="1887422" y="1216793"/>
                  <a:pt x="1887422" y="1215576"/>
                  <a:pt x="1887422" y="1213447"/>
                </a:cubicBezTo>
                <a:cubicBezTo>
                  <a:pt x="1887422" y="1211318"/>
                  <a:pt x="1887422" y="1210101"/>
                  <a:pt x="1887422" y="1209796"/>
                </a:cubicBezTo>
                <a:cubicBezTo>
                  <a:pt x="1883926" y="1207821"/>
                  <a:pt x="1880886" y="1206305"/>
                  <a:pt x="1878302" y="1205249"/>
                </a:cubicBezTo>
                <a:cubicBezTo>
                  <a:pt x="1875718" y="1204192"/>
                  <a:pt x="1872678" y="1204490"/>
                  <a:pt x="1869182" y="1206144"/>
                </a:cubicBezTo>
                <a:cubicBezTo>
                  <a:pt x="1865534" y="1206373"/>
                  <a:pt x="1861886" y="1207742"/>
                  <a:pt x="1858238" y="1210252"/>
                </a:cubicBezTo>
                <a:cubicBezTo>
                  <a:pt x="1854590" y="1212762"/>
                  <a:pt x="1850942" y="1215044"/>
                  <a:pt x="1847294" y="1217097"/>
                </a:cubicBezTo>
                <a:cubicBezTo>
                  <a:pt x="1843645" y="1218770"/>
                  <a:pt x="1839997" y="1219987"/>
                  <a:pt x="1836349" y="1220748"/>
                </a:cubicBezTo>
                <a:cubicBezTo>
                  <a:pt x="1832701" y="1221508"/>
                  <a:pt x="1829053" y="1222725"/>
                  <a:pt x="1825405" y="1224398"/>
                </a:cubicBezTo>
                <a:cubicBezTo>
                  <a:pt x="1819705" y="1218618"/>
                  <a:pt x="1811953" y="1214663"/>
                  <a:pt x="1802149" y="1212534"/>
                </a:cubicBezTo>
                <a:cubicBezTo>
                  <a:pt x="1792344" y="1210404"/>
                  <a:pt x="1781856" y="1211925"/>
                  <a:pt x="1770684" y="1217097"/>
                </a:cubicBezTo>
                <a:cubicBezTo>
                  <a:pt x="1769012" y="1215196"/>
                  <a:pt x="1767796" y="1213523"/>
                  <a:pt x="1767036" y="1212078"/>
                </a:cubicBezTo>
                <a:cubicBezTo>
                  <a:pt x="1766276" y="1210633"/>
                  <a:pt x="1765060" y="1209873"/>
                  <a:pt x="1763388" y="1209796"/>
                </a:cubicBezTo>
                <a:cubicBezTo>
                  <a:pt x="1759664" y="1211546"/>
                  <a:pt x="1756168" y="1213523"/>
                  <a:pt x="1752900" y="1215728"/>
                </a:cubicBezTo>
                <a:cubicBezTo>
                  <a:pt x="1749632" y="1217934"/>
                  <a:pt x="1747048" y="1220824"/>
                  <a:pt x="1745147" y="1224398"/>
                </a:cubicBezTo>
                <a:cubicBezTo>
                  <a:pt x="1740892" y="1224398"/>
                  <a:pt x="1738459" y="1224398"/>
                  <a:pt x="1737851" y="1224398"/>
                </a:cubicBezTo>
                <a:cubicBezTo>
                  <a:pt x="1732303" y="1220824"/>
                  <a:pt x="1726983" y="1219759"/>
                  <a:pt x="1721891" y="1221204"/>
                </a:cubicBezTo>
                <a:cubicBezTo>
                  <a:pt x="1716799" y="1222649"/>
                  <a:pt x="1712391" y="1226147"/>
                  <a:pt x="1708667" y="1231699"/>
                </a:cubicBezTo>
                <a:cubicBezTo>
                  <a:pt x="1705019" y="1224398"/>
                  <a:pt x="1701371" y="1217097"/>
                  <a:pt x="1697722" y="1209796"/>
                </a:cubicBezTo>
                <a:cubicBezTo>
                  <a:pt x="1687234" y="1208655"/>
                  <a:pt x="1679026" y="1211849"/>
                  <a:pt x="1673098" y="1219378"/>
                </a:cubicBezTo>
                <a:cubicBezTo>
                  <a:pt x="1667170" y="1226907"/>
                  <a:pt x="1660786" y="1234664"/>
                  <a:pt x="1653946" y="1242650"/>
                </a:cubicBezTo>
                <a:cubicBezTo>
                  <a:pt x="1652283" y="1242489"/>
                  <a:pt x="1651048" y="1241898"/>
                  <a:pt x="1650240" y="1240879"/>
                </a:cubicBezTo>
                <a:cubicBezTo>
                  <a:pt x="1649433" y="1239859"/>
                  <a:pt x="1648084" y="1239378"/>
                  <a:pt x="1646193" y="1239433"/>
                </a:cubicBezTo>
                <a:cubicBezTo>
                  <a:pt x="1644370" y="1243158"/>
                  <a:pt x="1642545" y="1247561"/>
                  <a:pt x="1640721" y="1252643"/>
                </a:cubicBezTo>
                <a:cubicBezTo>
                  <a:pt x="1638897" y="1257726"/>
                  <a:pt x="1637073" y="1263029"/>
                  <a:pt x="1635249" y="1268554"/>
                </a:cubicBezTo>
                <a:cubicBezTo>
                  <a:pt x="1633425" y="1266587"/>
                  <a:pt x="1631601" y="1264165"/>
                  <a:pt x="1629777" y="1261290"/>
                </a:cubicBezTo>
                <a:cubicBezTo>
                  <a:pt x="1627953" y="1258414"/>
                  <a:pt x="1626129" y="1255993"/>
                  <a:pt x="1624305" y="1254025"/>
                </a:cubicBezTo>
                <a:cubicBezTo>
                  <a:pt x="1627345" y="1254025"/>
                  <a:pt x="1628561" y="1254025"/>
                  <a:pt x="1627953" y="1254025"/>
                </a:cubicBezTo>
                <a:cubicBezTo>
                  <a:pt x="1634641" y="1246729"/>
                  <a:pt x="1639505" y="1239433"/>
                  <a:pt x="1642545" y="1232137"/>
                </a:cubicBezTo>
                <a:cubicBezTo>
                  <a:pt x="1635477" y="1228793"/>
                  <a:pt x="1630461" y="1228185"/>
                  <a:pt x="1627497" y="1230313"/>
                </a:cubicBezTo>
                <a:cubicBezTo>
                  <a:pt x="1624533" y="1232441"/>
                  <a:pt x="1622253" y="1235481"/>
                  <a:pt x="1620657" y="1239433"/>
                </a:cubicBezTo>
                <a:cubicBezTo>
                  <a:pt x="1619061" y="1244829"/>
                  <a:pt x="1617693" y="1249537"/>
                  <a:pt x="1616553" y="1253557"/>
                </a:cubicBezTo>
                <a:cubicBezTo>
                  <a:pt x="1615413" y="1257577"/>
                  <a:pt x="1613133" y="1261365"/>
                  <a:pt x="1609713" y="1264922"/>
                </a:cubicBezTo>
                <a:cubicBezTo>
                  <a:pt x="1611461" y="1259625"/>
                  <a:pt x="1612525" y="1254775"/>
                  <a:pt x="1612905" y="1250371"/>
                </a:cubicBezTo>
                <a:cubicBezTo>
                  <a:pt x="1613285" y="1245968"/>
                  <a:pt x="1613437" y="1241106"/>
                  <a:pt x="1613361" y="1235785"/>
                </a:cubicBezTo>
                <a:cubicBezTo>
                  <a:pt x="1614957" y="1233809"/>
                  <a:pt x="1615413" y="1231377"/>
                  <a:pt x="1614729" y="1228489"/>
                </a:cubicBezTo>
                <a:cubicBezTo>
                  <a:pt x="1614045" y="1225601"/>
                  <a:pt x="1613589" y="1223169"/>
                  <a:pt x="1613361" y="1221193"/>
                </a:cubicBezTo>
                <a:cubicBezTo>
                  <a:pt x="1612753" y="1221193"/>
                  <a:pt x="1610321" y="1221193"/>
                  <a:pt x="1606065" y="1221193"/>
                </a:cubicBezTo>
                <a:cubicBezTo>
                  <a:pt x="1605457" y="1224841"/>
                  <a:pt x="1603025" y="1228489"/>
                  <a:pt x="1598768" y="1232137"/>
                </a:cubicBezTo>
                <a:cubicBezTo>
                  <a:pt x="1597021" y="1233809"/>
                  <a:pt x="1595957" y="1235025"/>
                  <a:pt x="1595576" y="1235785"/>
                </a:cubicBezTo>
                <a:cubicBezTo>
                  <a:pt x="1595197" y="1236545"/>
                  <a:pt x="1595044" y="1237761"/>
                  <a:pt x="1595120" y="1239433"/>
                </a:cubicBezTo>
                <a:cubicBezTo>
                  <a:pt x="1595120" y="1241029"/>
                  <a:pt x="1595120" y="1242397"/>
                  <a:pt x="1595120" y="1243537"/>
                </a:cubicBezTo>
                <a:cubicBezTo>
                  <a:pt x="1595120" y="1244677"/>
                  <a:pt x="1595120" y="1246957"/>
                  <a:pt x="1595120" y="1250377"/>
                </a:cubicBezTo>
                <a:cubicBezTo>
                  <a:pt x="1587216" y="1240041"/>
                  <a:pt x="1581136" y="1231529"/>
                  <a:pt x="1576880" y="1224841"/>
                </a:cubicBezTo>
                <a:cubicBezTo>
                  <a:pt x="1571484" y="1226513"/>
                  <a:pt x="1566772" y="1227729"/>
                  <a:pt x="1562744" y="1228489"/>
                </a:cubicBezTo>
                <a:cubicBezTo>
                  <a:pt x="1558716" y="1229249"/>
                  <a:pt x="1554916" y="1230465"/>
                  <a:pt x="1551343" y="1232137"/>
                </a:cubicBezTo>
                <a:cubicBezTo>
                  <a:pt x="1547848" y="1232365"/>
                  <a:pt x="1544807" y="1233733"/>
                  <a:pt x="1542223" y="1236241"/>
                </a:cubicBezTo>
                <a:cubicBezTo>
                  <a:pt x="1539639" y="1238749"/>
                  <a:pt x="1536599" y="1241029"/>
                  <a:pt x="1533103" y="1243081"/>
                </a:cubicBezTo>
                <a:cubicBezTo>
                  <a:pt x="1535079" y="1246578"/>
                  <a:pt x="1537511" y="1249617"/>
                  <a:pt x="1540399" y="1252197"/>
                </a:cubicBezTo>
                <a:cubicBezTo>
                  <a:pt x="1543287" y="1254778"/>
                  <a:pt x="1545719" y="1257809"/>
                  <a:pt x="1547695" y="1261289"/>
                </a:cubicBezTo>
                <a:cubicBezTo>
                  <a:pt x="1548303" y="1260684"/>
                  <a:pt x="1547088" y="1261895"/>
                  <a:pt x="1544047" y="1264922"/>
                </a:cubicBezTo>
                <a:cubicBezTo>
                  <a:pt x="1542147" y="1262955"/>
                  <a:pt x="1539563" y="1260532"/>
                  <a:pt x="1536295" y="1257655"/>
                </a:cubicBezTo>
                <a:cubicBezTo>
                  <a:pt x="1533027" y="1254778"/>
                  <a:pt x="1529531" y="1252352"/>
                  <a:pt x="1525807" y="1250377"/>
                </a:cubicBezTo>
                <a:cubicBezTo>
                  <a:pt x="1525731" y="1253866"/>
                  <a:pt x="1524971" y="1256897"/>
                  <a:pt x="1523527" y="1259471"/>
                </a:cubicBezTo>
                <a:cubicBezTo>
                  <a:pt x="1522083" y="1262046"/>
                  <a:pt x="1520411" y="1265073"/>
                  <a:pt x="1518511" y="1268554"/>
                </a:cubicBezTo>
                <a:cubicBezTo>
                  <a:pt x="1518663" y="1270370"/>
                  <a:pt x="1519271" y="1272187"/>
                  <a:pt x="1520335" y="1274003"/>
                </a:cubicBezTo>
                <a:cubicBezTo>
                  <a:pt x="1521399" y="1275819"/>
                  <a:pt x="1522007" y="1277635"/>
                  <a:pt x="1522159" y="1279451"/>
                </a:cubicBezTo>
                <a:cubicBezTo>
                  <a:pt x="1522159" y="1278846"/>
                  <a:pt x="1522159" y="1280057"/>
                  <a:pt x="1522159" y="1283084"/>
                </a:cubicBezTo>
                <a:cubicBezTo>
                  <a:pt x="1511823" y="1276424"/>
                  <a:pt x="1499663" y="1271581"/>
                  <a:pt x="1485678" y="1268554"/>
                </a:cubicBezTo>
                <a:cubicBezTo>
                  <a:pt x="1496015" y="1261895"/>
                  <a:pt x="1504527" y="1257052"/>
                  <a:pt x="1511215" y="1254025"/>
                </a:cubicBezTo>
                <a:cubicBezTo>
                  <a:pt x="1507567" y="1250985"/>
                  <a:pt x="1503918" y="1246121"/>
                  <a:pt x="1500270" y="1239433"/>
                </a:cubicBezTo>
                <a:cubicBezTo>
                  <a:pt x="1498218" y="1243005"/>
                  <a:pt x="1495938" y="1245893"/>
                  <a:pt x="1493430" y="1248097"/>
                </a:cubicBezTo>
                <a:cubicBezTo>
                  <a:pt x="1490922" y="1250301"/>
                  <a:pt x="1489554" y="1252277"/>
                  <a:pt x="1489326" y="1254025"/>
                </a:cubicBezTo>
                <a:cubicBezTo>
                  <a:pt x="1482030" y="1253417"/>
                  <a:pt x="1474734" y="1250985"/>
                  <a:pt x="1467438" y="1246729"/>
                </a:cubicBezTo>
                <a:cubicBezTo>
                  <a:pt x="1467438" y="1254020"/>
                  <a:pt x="1467438" y="1261295"/>
                  <a:pt x="1467438" y="1268554"/>
                </a:cubicBezTo>
                <a:cubicBezTo>
                  <a:pt x="1464398" y="1268554"/>
                  <a:pt x="1459534" y="1268554"/>
                  <a:pt x="1452845" y="1268554"/>
                </a:cubicBezTo>
                <a:cubicBezTo>
                  <a:pt x="1453454" y="1261895"/>
                  <a:pt x="1452238" y="1257052"/>
                  <a:pt x="1449197" y="1254025"/>
                </a:cubicBezTo>
                <a:cubicBezTo>
                  <a:pt x="1447297" y="1248401"/>
                  <a:pt x="1444713" y="1245057"/>
                  <a:pt x="1441445" y="1243993"/>
                </a:cubicBezTo>
                <a:cubicBezTo>
                  <a:pt x="1438177" y="1242929"/>
                  <a:pt x="1434681" y="1245057"/>
                  <a:pt x="1430957" y="1250377"/>
                </a:cubicBezTo>
                <a:cubicBezTo>
                  <a:pt x="1430729" y="1252125"/>
                  <a:pt x="1429361" y="1253189"/>
                  <a:pt x="1426853" y="1253569"/>
                </a:cubicBezTo>
                <a:cubicBezTo>
                  <a:pt x="1424345" y="1253949"/>
                  <a:pt x="1422065" y="1254101"/>
                  <a:pt x="1420013" y="1254025"/>
                </a:cubicBezTo>
                <a:cubicBezTo>
                  <a:pt x="1418037" y="1252201"/>
                  <a:pt x="1415605" y="1250377"/>
                  <a:pt x="1412717" y="1248553"/>
                </a:cubicBezTo>
                <a:cubicBezTo>
                  <a:pt x="1409829" y="1246729"/>
                  <a:pt x="1407396" y="1244905"/>
                  <a:pt x="1405421" y="1243081"/>
                </a:cubicBezTo>
                <a:cubicBezTo>
                  <a:pt x="1405268" y="1241485"/>
                  <a:pt x="1404660" y="1241029"/>
                  <a:pt x="1403596" y="1241713"/>
                </a:cubicBezTo>
                <a:cubicBezTo>
                  <a:pt x="1402532" y="1242397"/>
                  <a:pt x="1401924" y="1242853"/>
                  <a:pt x="1401773" y="1243081"/>
                </a:cubicBezTo>
                <a:cubicBezTo>
                  <a:pt x="1401773" y="1243233"/>
                  <a:pt x="1401773" y="1243841"/>
                  <a:pt x="1401773" y="1244905"/>
                </a:cubicBezTo>
                <a:cubicBezTo>
                  <a:pt x="1401773" y="1245969"/>
                  <a:pt x="1401773" y="1246577"/>
                  <a:pt x="1401773" y="1246729"/>
                </a:cubicBezTo>
                <a:cubicBezTo>
                  <a:pt x="1405421" y="1250380"/>
                  <a:pt x="1409069" y="1254023"/>
                  <a:pt x="1412717" y="1257657"/>
                </a:cubicBezTo>
                <a:cubicBezTo>
                  <a:pt x="1409676" y="1261289"/>
                  <a:pt x="1408461" y="1264922"/>
                  <a:pt x="1409069" y="1268554"/>
                </a:cubicBezTo>
                <a:cubicBezTo>
                  <a:pt x="1405648" y="1268478"/>
                  <a:pt x="1402457" y="1267722"/>
                  <a:pt x="1399492" y="1266284"/>
                </a:cubicBezTo>
                <a:cubicBezTo>
                  <a:pt x="1396528" y="1264846"/>
                  <a:pt x="1392424" y="1263181"/>
                  <a:pt x="1387180" y="1261289"/>
                </a:cubicBezTo>
                <a:cubicBezTo>
                  <a:pt x="1390524" y="1259700"/>
                  <a:pt x="1392957" y="1258338"/>
                  <a:pt x="1394476" y="1257201"/>
                </a:cubicBezTo>
                <a:cubicBezTo>
                  <a:pt x="1395996" y="1256065"/>
                  <a:pt x="1398428" y="1253790"/>
                  <a:pt x="1401773" y="1250377"/>
                </a:cubicBezTo>
                <a:cubicBezTo>
                  <a:pt x="1395084" y="1249769"/>
                  <a:pt x="1390220" y="1247337"/>
                  <a:pt x="1387180" y="1243081"/>
                </a:cubicBezTo>
                <a:cubicBezTo>
                  <a:pt x="1382924" y="1242473"/>
                  <a:pt x="1380492" y="1240041"/>
                  <a:pt x="1379884" y="1235785"/>
                </a:cubicBezTo>
                <a:cubicBezTo>
                  <a:pt x="1380036" y="1232137"/>
                  <a:pt x="1380644" y="1228489"/>
                  <a:pt x="1381708" y="1224841"/>
                </a:cubicBezTo>
                <a:cubicBezTo>
                  <a:pt x="1382772" y="1221193"/>
                  <a:pt x="1383380" y="1217545"/>
                  <a:pt x="1383532" y="1213897"/>
                </a:cubicBezTo>
                <a:cubicBezTo>
                  <a:pt x="1383532" y="1213745"/>
                  <a:pt x="1383532" y="1213137"/>
                  <a:pt x="1383532" y="1212073"/>
                </a:cubicBezTo>
                <a:cubicBezTo>
                  <a:pt x="1383532" y="1211009"/>
                  <a:pt x="1383532" y="1210401"/>
                  <a:pt x="1383532" y="1210248"/>
                </a:cubicBezTo>
                <a:cubicBezTo>
                  <a:pt x="1380036" y="1213745"/>
                  <a:pt x="1376996" y="1216785"/>
                  <a:pt x="1374412" y="1219369"/>
                </a:cubicBezTo>
                <a:cubicBezTo>
                  <a:pt x="1371828" y="1221953"/>
                  <a:pt x="1368788" y="1224993"/>
                  <a:pt x="1365292" y="1228489"/>
                </a:cubicBezTo>
                <a:cubicBezTo>
                  <a:pt x="1367268" y="1232213"/>
                  <a:pt x="1368788" y="1235709"/>
                  <a:pt x="1369852" y="1238977"/>
                </a:cubicBezTo>
                <a:cubicBezTo>
                  <a:pt x="1370916" y="1242245"/>
                  <a:pt x="1370612" y="1244829"/>
                  <a:pt x="1368940" y="1246729"/>
                </a:cubicBezTo>
                <a:cubicBezTo>
                  <a:pt x="1366812" y="1250377"/>
                  <a:pt x="1363772" y="1253110"/>
                  <a:pt x="1359819" y="1254929"/>
                </a:cubicBezTo>
                <a:cubicBezTo>
                  <a:pt x="1355867" y="1256749"/>
                  <a:pt x="1352827" y="1257658"/>
                  <a:pt x="1350700" y="1257657"/>
                </a:cubicBezTo>
                <a:cubicBezTo>
                  <a:pt x="1347051" y="1255765"/>
                  <a:pt x="1343403" y="1254098"/>
                  <a:pt x="1339755" y="1252655"/>
                </a:cubicBezTo>
                <a:cubicBezTo>
                  <a:pt x="1336107" y="1251213"/>
                  <a:pt x="1332459" y="1250454"/>
                  <a:pt x="1328811" y="1250377"/>
                </a:cubicBezTo>
                <a:cubicBezTo>
                  <a:pt x="1317867" y="1247337"/>
                  <a:pt x="1306923" y="1242473"/>
                  <a:pt x="1295978" y="1235785"/>
                </a:cubicBezTo>
                <a:cubicBezTo>
                  <a:pt x="1297800" y="1243232"/>
                  <a:pt x="1297805" y="1249307"/>
                  <a:pt x="1295992" y="1254009"/>
                </a:cubicBezTo>
                <a:cubicBezTo>
                  <a:pt x="1294180" y="1258712"/>
                  <a:pt x="1290565" y="1261139"/>
                  <a:pt x="1285148" y="1261289"/>
                </a:cubicBezTo>
                <a:cubicBezTo>
                  <a:pt x="1274318" y="1264316"/>
                  <a:pt x="1263488" y="1265527"/>
                  <a:pt x="1252657" y="1264922"/>
                </a:cubicBezTo>
                <a:cubicBezTo>
                  <a:pt x="1252657" y="1261365"/>
                  <a:pt x="1252657" y="1258489"/>
                  <a:pt x="1252657" y="1256293"/>
                </a:cubicBezTo>
                <a:cubicBezTo>
                  <a:pt x="1252657" y="1254097"/>
                  <a:pt x="1252657" y="1252125"/>
                  <a:pt x="1252657" y="1250377"/>
                </a:cubicBezTo>
                <a:cubicBezTo>
                  <a:pt x="1252505" y="1250225"/>
                  <a:pt x="1251895" y="1249617"/>
                  <a:pt x="1250827" y="1248553"/>
                </a:cubicBezTo>
                <a:cubicBezTo>
                  <a:pt x="1249760" y="1247489"/>
                  <a:pt x="1249150" y="1246881"/>
                  <a:pt x="1248998" y="1246729"/>
                </a:cubicBezTo>
                <a:cubicBezTo>
                  <a:pt x="1245261" y="1250377"/>
                  <a:pt x="1241754" y="1254018"/>
                  <a:pt x="1238476" y="1257653"/>
                </a:cubicBezTo>
                <a:cubicBezTo>
                  <a:pt x="1235197" y="1261289"/>
                  <a:pt x="1232605" y="1264922"/>
                  <a:pt x="1230699" y="1268554"/>
                </a:cubicBezTo>
                <a:cubicBezTo>
                  <a:pt x="1226886" y="1272187"/>
                  <a:pt x="1222617" y="1274003"/>
                  <a:pt x="1217889" y="1274003"/>
                </a:cubicBezTo>
                <a:cubicBezTo>
                  <a:pt x="1213162" y="1274003"/>
                  <a:pt x="1208892" y="1272187"/>
                  <a:pt x="1205080" y="1268554"/>
                </a:cubicBezTo>
                <a:cubicBezTo>
                  <a:pt x="1205080" y="1268403"/>
                  <a:pt x="1205080" y="1267797"/>
                  <a:pt x="1205080" y="1266738"/>
                </a:cubicBezTo>
                <a:cubicBezTo>
                  <a:pt x="1205080" y="1265679"/>
                  <a:pt x="1205080" y="1265073"/>
                  <a:pt x="1205080" y="1264922"/>
                </a:cubicBezTo>
                <a:cubicBezTo>
                  <a:pt x="1207063" y="1257725"/>
                  <a:pt x="1206758" y="1253026"/>
                  <a:pt x="1204165" y="1250827"/>
                </a:cubicBezTo>
                <a:cubicBezTo>
                  <a:pt x="1201573" y="1248628"/>
                  <a:pt x="1195778" y="1248478"/>
                  <a:pt x="1186782" y="1250377"/>
                </a:cubicBezTo>
                <a:cubicBezTo>
                  <a:pt x="1188687" y="1250529"/>
                  <a:pt x="1190365" y="1251137"/>
                  <a:pt x="1191814" y="1252201"/>
                </a:cubicBezTo>
                <a:cubicBezTo>
                  <a:pt x="1193262" y="1253265"/>
                  <a:pt x="1194025" y="1253873"/>
                  <a:pt x="1194101" y="1254025"/>
                </a:cubicBezTo>
                <a:cubicBezTo>
                  <a:pt x="1194101" y="1253420"/>
                  <a:pt x="1194101" y="1254631"/>
                  <a:pt x="1194101" y="1257657"/>
                </a:cubicBezTo>
                <a:cubicBezTo>
                  <a:pt x="1192195" y="1257506"/>
                  <a:pt x="1189603" y="1256900"/>
                  <a:pt x="1186324" y="1255841"/>
                </a:cubicBezTo>
                <a:cubicBezTo>
                  <a:pt x="1183045" y="1254782"/>
                  <a:pt x="1179538" y="1254177"/>
                  <a:pt x="1175802" y="1254025"/>
                </a:cubicBezTo>
                <a:cubicBezTo>
                  <a:pt x="1177556" y="1248629"/>
                  <a:pt x="1179538" y="1243917"/>
                  <a:pt x="1181749" y="1239889"/>
                </a:cubicBezTo>
                <a:cubicBezTo>
                  <a:pt x="1183960" y="1235861"/>
                  <a:pt x="1186858" y="1232061"/>
                  <a:pt x="1190441" y="1228489"/>
                </a:cubicBezTo>
                <a:cubicBezTo>
                  <a:pt x="1186782" y="1227881"/>
                  <a:pt x="1183122" y="1229097"/>
                  <a:pt x="1179462" y="1232137"/>
                </a:cubicBezTo>
                <a:cubicBezTo>
                  <a:pt x="1170313" y="1234341"/>
                  <a:pt x="1162078" y="1235405"/>
                  <a:pt x="1154759" y="1235329"/>
                </a:cubicBezTo>
                <a:cubicBezTo>
                  <a:pt x="1147439" y="1235253"/>
                  <a:pt x="1141034" y="1231757"/>
                  <a:pt x="1135545" y="1224841"/>
                </a:cubicBezTo>
                <a:cubicBezTo>
                  <a:pt x="1133639" y="1224841"/>
                  <a:pt x="1131961" y="1224841"/>
                  <a:pt x="1130513" y="1224841"/>
                </a:cubicBezTo>
                <a:cubicBezTo>
                  <a:pt x="1129064" y="1224841"/>
                  <a:pt x="1128301" y="1224841"/>
                  <a:pt x="1128225" y="1224841"/>
                </a:cubicBezTo>
                <a:cubicBezTo>
                  <a:pt x="1119157" y="1221573"/>
                  <a:pt x="1110818" y="1220813"/>
                  <a:pt x="1103208" y="1222561"/>
                </a:cubicBezTo>
                <a:cubicBezTo>
                  <a:pt x="1095598" y="1224309"/>
                  <a:pt x="1088231" y="1226285"/>
                  <a:pt x="1081107" y="1228489"/>
                </a:cubicBezTo>
                <a:cubicBezTo>
                  <a:pt x="1075830" y="1230313"/>
                  <a:pt x="1071905" y="1230313"/>
                  <a:pt x="1069330" y="1228489"/>
                </a:cubicBezTo>
                <a:cubicBezTo>
                  <a:pt x="1066756" y="1226665"/>
                  <a:pt x="1064632" y="1223017"/>
                  <a:pt x="1062957" y="1217545"/>
                </a:cubicBezTo>
                <a:cubicBezTo>
                  <a:pt x="1059309" y="1221193"/>
                  <a:pt x="1055661" y="1224841"/>
                  <a:pt x="1052013" y="1228489"/>
                </a:cubicBezTo>
                <a:cubicBezTo>
                  <a:pt x="1044793" y="1222865"/>
                  <a:pt x="1037345" y="1219521"/>
                  <a:pt x="1029669" y="1218457"/>
                </a:cubicBezTo>
                <a:cubicBezTo>
                  <a:pt x="1021993" y="1217393"/>
                  <a:pt x="1013632" y="1219521"/>
                  <a:pt x="1004588" y="1224841"/>
                </a:cubicBezTo>
                <a:cubicBezTo>
                  <a:pt x="1000874" y="1228650"/>
                  <a:pt x="997359" y="1230151"/>
                  <a:pt x="994043" y="1229344"/>
                </a:cubicBezTo>
                <a:cubicBezTo>
                  <a:pt x="990727" y="1228536"/>
                  <a:pt x="988010" y="1224451"/>
                  <a:pt x="985892" y="1217089"/>
                </a:cubicBezTo>
                <a:cubicBezTo>
                  <a:pt x="985664" y="1215416"/>
                  <a:pt x="984296" y="1214202"/>
                  <a:pt x="981788" y="1213447"/>
                </a:cubicBezTo>
                <a:cubicBezTo>
                  <a:pt x="979280" y="1212692"/>
                  <a:pt x="977000" y="1211491"/>
                  <a:pt x="974948" y="1209843"/>
                </a:cubicBezTo>
                <a:cubicBezTo>
                  <a:pt x="971300" y="1209843"/>
                  <a:pt x="967651" y="1209843"/>
                  <a:pt x="964003" y="1209843"/>
                </a:cubicBezTo>
                <a:cubicBezTo>
                  <a:pt x="956631" y="1213844"/>
                  <a:pt x="950399" y="1215811"/>
                  <a:pt x="945307" y="1215746"/>
                </a:cubicBezTo>
                <a:cubicBezTo>
                  <a:pt x="940215" y="1215680"/>
                  <a:pt x="936719" y="1211315"/>
                  <a:pt x="934819" y="1202648"/>
                </a:cubicBezTo>
                <a:cubicBezTo>
                  <a:pt x="934667" y="1202648"/>
                  <a:pt x="934059" y="1202648"/>
                  <a:pt x="932995" y="1202648"/>
                </a:cubicBezTo>
                <a:cubicBezTo>
                  <a:pt x="931931" y="1202648"/>
                  <a:pt x="931323" y="1202648"/>
                  <a:pt x="931171" y="1202648"/>
                </a:cubicBezTo>
                <a:cubicBezTo>
                  <a:pt x="927295" y="1208122"/>
                  <a:pt x="922279" y="1211576"/>
                  <a:pt x="916123" y="1213010"/>
                </a:cubicBezTo>
                <a:cubicBezTo>
                  <a:pt x="909966" y="1214443"/>
                  <a:pt x="904038" y="1213388"/>
                  <a:pt x="898338" y="1209843"/>
                </a:cubicBezTo>
                <a:cubicBezTo>
                  <a:pt x="891498" y="1202648"/>
                  <a:pt x="886026" y="1199051"/>
                  <a:pt x="881922" y="1199051"/>
                </a:cubicBezTo>
                <a:cubicBezTo>
                  <a:pt x="877818" y="1199051"/>
                  <a:pt x="872345" y="1202648"/>
                  <a:pt x="865505" y="1209843"/>
                </a:cubicBezTo>
                <a:cubicBezTo>
                  <a:pt x="865657" y="1206396"/>
                  <a:pt x="866265" y="1203398"/>
                  <a:pt x="867329" y="1200850"/>
                </a:cubicBezTo>
                <a:cubicBezTo>
                  <a:pt x="868393" y="1198302"/>
                  <a:pt x="869002" y="1195303"/>
                  <a:pt x="869153" y="1191856"/>
                </a:cubicBezTo>
                <a:cubicBezTo>
                  <a:pt x="865353" y="1193580"/>
                  <a:pt x="861097" y="1194629"/>
                  <a:pt x="856385" y="1195004"/>
                </a:cubicBezTo>
                <a:cubicBezTo>
                  <a:pt x="851673" y="1195378"/>
                  <a:pt x="847417" y="1195528"/>
                  <a:pt x="843617" y="1195453"/>
                </a:cubicBezTo>
                <a:cubicBezTo>
                  <a:pt x="844217" y="1199651"/>
                  <a:pt x="843017" y="1205646"/>
                  <a:pt x="840020" y="1213440"/>
                </a:cubicBezTo>
                <a:cubicBezTo>
                  <a:pt x="839945" y="1214961"/>
                  <a:pt x="839195" y="1215569"/>
                  <a:pt x="837771" y="1215265"/>
                </a:cubicBezTo>
                <a:cubicBezTo>
                  <a:pt x="836347" y="1214961"/>
                  <a:pt x="834698" y="1215569"/>
                  <a:pt x="832825" y="1217089"/>
                </a:cubicBezTo>
                <a:cubicBezTo>
                  <a:pt x="832825" y="1209252"/>
                  <a:pt x="832825" y="1203239"/>
                  <a:pt x="832825" y="1199051"/>
                </a:cubicBezTo>
                <a:cubicBezTo>
                  <a:pt x="832675" y="1197327"/>
                  <a:pt x="832075" y="1196278"/>
                  <a:pt x="831026" y="1195903"/>
                </a:cubicBezTo>
                <a:cubicBezTo>
                  <a:pt x="829977" y="1195528"/>
                  <a:pt x="829377" y="1195378"/>
                  <a:pt x="829227" y="1195453"/>
                </a:cubicBezTo>
                <a:cubicBezTo>
                  <a:pt x="827654" y="1197177"/>
                  <a:pt x="826305" y="1199126"/>
                  <a:pt x="825180" y="1201299"/>
                </a:cubicBezTo>
                <a:cubicBezTo>
                  <a:pt x="824056" y="1203473"/>
                  <a:pt x="821808" y="1206321"/>
                  <a:pt x="818435" y="1209843"/>
                </a:cubicBezTo>
                <a:cubicBezTo>
                  <a:pt x="818285" y="1209693"/>
                  <a:pt x="817686" y="1209094"/>
                  <a:pt x="816636" y="1208045"/>
                </a:cubicBezTo>
                <a:cubicBezTo>
                  <a:pt x="815587" y="1206995"/>
                  <a:pt x="814988" y="1206396"/>
                  <a:pt x="814838" y="1206246"/>
                </a:cubicBezTo>
                <a:cubicBezTo>
                  <a:pt x="813114" y="1202798"/>
                  <a:pt x="812065" y="1199800"/>
                  <a:pt x="811690" y="1197252"/>
                </a:cubicBezTo>
                <a:cubicBezTo>
                  <a:pt x="811315" y="1194704"/>
                  <a:pt x="811165" y="1191706"/>
                  <a:pt x="811240" y="1188259"/>
                </a:cubicBezTo>
                <a:cubicBezTo>
                  <a:pt x="811012" y="1188259"/>
                  <a:pt x="809644" y="1188259"/>
                  <a:pt x="807136" y="1188259"/>
                </a:cubicBezTo>
                <a:cubicBezTo>
                  <a:pt x="804628" y="1188259"/>
                  <a:pt x="802348" y="1188259"/>
                  <a:pt x="800296" y="1188259"/>
                </a:cubicBezTo>
                <a:cubicBezTo>
                  <a:pt x="801968" y="1189907"/>
                  <a:pt x="803184" y="1191107"/>
                  <a:pt x="803944" y="1191856"/>
                </a:cubicBezTo>
                <a:cubicBezTo>
                  <a:pt x="804704" y="1192606"/>
                  <a:pt x="805920" y="1193805"/>
                  <a:pt x="807592" y="1195453"/>
                </a:cubicBezTo>
                <a:cubicBezTo>
                  <a:pt x="803944" y="1197102"/>
                  <a:pt x="800296" y="1198302"/>
                  <a:pt x="796648" y="1199051"/>
                </a:cubicBezTo>
                <a:cubicBezTo>
                  <a:pt x="793000" y="1199800"/>
                  <a:pt x="789352" y="1201000"/>
                  <a:pt x="785704" y="1202648"/>
                </a:cubicBezTo>
                <a:cubicBezTo>
                  <a:pt x="779016" y="1187659"/>
                  <a:pt x="759559" y="1188858"/>
                  <a:pt x="727334" y="1206246"/>
                </a:cubicBezTo>
                <a:cubicBezTo>
                  <a:pt x="723534" y="1200852"/>
                  <a:pt x="719278" y="1195451"/>
                  <a:pt x="714566" y="1190045"/>
                </a:cubicBezTo>
                <a:cubicBezTo>
                  <a:pt x="709854" y="1184638"/>
                  <a:pt x="705598" y="1179212"/>
                  <a:pt x="701798" y="1173768"/>
                </a:cubicBezTo>
                <a:cubicBezTo>
                  <a:pt x="700430" y="1174822"/>
                  <a:pt x="699518" y="1177235"/>
                  <a:pt x="699062" y="1181007"/>
                </a:cubicBezTo>
                <a:cubicBezTo>
                  <a:pt x="698606" y="1184779"/>
                  <a:pt x="695870" y="1183582"/>
                  <a:pt x="690854" y="1177416"/>
                </a:cubicBezTo>
                <a:cubicBezTo>
                  <a:pt x="688726" y="1175669"/>
                  <a:pt x="685686" y="1175515"/>
                  <a:pt x="681734" y="1176953"/>
                </a:cubicBezTo>
                <a:cubicBezTo>
                  <a:pt x="677781" y="1178392"/>
                  <a:pt x="674742" y="1180962"/>
                  <a:pt x="672613" y="1184661"/>
                </a:cubicBezTo>
                <a:cubicBezTo>
                  <a:pt x="670789" y="1193280"/>
                  <a:pt x="668053" y="1197627"/>
                  <a:pt x="664405" y="1197702"/>
                </a:cubicBezTo>
                <a:cubicBezTo>
                  <a:pt x="660757" y="1197777"/>
                  <a:pt x="656197" y="1195828"/>
                  <a:pt x="650725" y="1191856"/>
                </a:cubicBezTo>
                <a:cubicBezTo>
                  <a:pt x="647685" y="1188259"/>
                  <a:pt x="642821" y="1184661"/>
                  <a:pt x="636133" y="1181064"/>
                </a:cubicBezTo>
                <a:cubicBezTo>
                  <a:pt x="636285" y="1181064"/>
                  <a:pt x="636892" y="1180152"/>
                  <a:pt x="637957" y="1178328"/>
                </a:cubicBezTo>
                <a:cubicBezTo>
                  <a:pt x="639021" y="1176504"/>
                  <a:pt x="639629" y="1173768"/>
                  <a:pt x="639781" y="1170120"/>
                </a:cubicBezTo>
                <a:cubicBezTo>
                  <a:pt x="630737" y="1173618"/>
                  <a:pt x="622376" y="1176654"/>
                  <a:pt x="614700" y="1179227"/>
                </a:cubicBezTo>
                <a:cubicBezTo>
                  <a:pt x="607024" y="1181801"/>
                  <a:pt x="599576" y="1184811"/>
                  <a:pt x="592356" y="1188259"/>
                </a:cubicBezTo>
                <a:cubicBezTo>
                  <a:pt x="590617" y="1186464"/>
                  <a:pt x="589534" y="1184658"/>
                  <a:pt x="589107" y="1182841"/>
                </a:cubicBezTo>
                <a:cubicBezTo>
                  <a:pt x="588679" y="1181024"/>
                  <a:pt x="588394" y="1179174"/>
                  <a:pt x="588252" y="1177291"/>
                </a:cubicBezTo>
                <a:cubicBezTo>
                  <a:pt x="586428" y="1180748"/>
                  <a:pt x="584604" y="1183753"/>
                  <a:pt x="582780" y="1186308"/>
                </a:cubicBezTo>
                <a:cubicBezTo>
                  <a:pt x="580955" y="1188863"/>
                  <a:pt x="579131" y="1191868"/>
                  <a:pt x="577307" y="1195325"/>
                </a:cubicBezTo>
                <a:cubicBezTo>
                  <a:pt x="569403" y="1195325"/>
                  <a:pt x="563323" y="1195325"/>
                  <a:pt x="559067" y="1195325"/>
                </a:cubicBezTo>
                <a:cubicBezTo>
                  <a:pt x="556027" y="1191718"/>
                  <a:pt x="554811" y="1188111"/>
                  <a:pt x="555419" y="1184505"/>
                </a:cubicBezTo>
                <a:cubicBezTo>
                  <a:pt x="557471" y="1177517"/>
                  <a:pt x="557927" y="1173459"/>
                  <a:pt x="556787" y="1172332"/>
                </a:cubicBezTo>
                <a:cubicBezTo>
                  <a:pt x="555647" y="1171206"/>
                  <a:pt x="551543" y="1171656"/>
                  <a:pt x="544475" y="1173685"/>
                </a:cubicBezTo>
                <a:cubicBezTo>
                  <a:pt x="543867" y="1177291"/>
                  <a:pt x="545083" y="1180898"/>
                  <a:pt x="548123" y="1184505"/>
                </a:cubicBezTo>
                <a:cubicBezTo>
                  <a:pt x="545083" y="1184505"/>
                  <a:pt x="543867" y="1184505"/>
                  <a:pt x="544475" y="1184505"/>
                </a:cubicBezTo>
                <a:cubicBezTo>
                  <a:pt x="542727" y="1184204"/>
                  <a:pt x="540751" y="1183904"/>
                  <a:pt x="538547" y="1183603"/>
                </a:cubicBezTo>
                <a:cubicBezTo>
                  <a:pt x="536343" y="1183302"/>
                  <a:pt x="533454" y="1184805"/>
                  <a:pt x="529883" y="1188111"/>
                </a:cubicBezTo>
                <a:cubicBezTo>
                  <a:pt x="527754" y="1193221"/>
                  <a:pt x="524714" y="1195625"/>
                  <a:pt x="520762" y="1195325"/>
                </a:cubicBezTo>
                <a:cubicBezTo>
                  <a:pt x="516810" y="1195024"/>
                  <a:pt x="513770" y="1193822"/>
                  <a:pt x="511642" y="1191718"/>
                </a:cubicBezTo>
                <a:cubicBezTo>
                  <a:pt x="504954" y="1185106"/>
                  <a:pt x="500090" y="1183904"/>
                  <a:pt x="497050" y="1188111"/>
                </a:cubicBezTo>
                <a:cubicBezTo>
                  <a:pt x="495074" y="1189840"/>
                  <a:pt x="492641" y="1190892"/>
                  <a:pt x="489754" y="1191267"/>
                </a:cubicBezTo>
                <a:cubicBezTo>
                  <a:pt x="486866" y="1191643"/>
                  <a:pt x="484434" y="1191793"/>
                  <a:pt x="482458" y="1191718"/>
                </a:cubicBezTo>
                <a:cubicBezTo>
                  <a:pt x="484206" y="1195024"/>
                  <a:pt x="486182" y="1197428"/>
                  <a:pt x="488386" y="1198931"/>
                </a:cubicBezTo>
                <a:cubicBezTo>
                  <a:pt x="490590" y="1200434"/>
                  <a:pt x="493478" y="1202838"/>
                  <a:pt x="497050" y="1206144"/>
                </a:cubicBezTo>
                <a:cubicBezTo>
                  <a:pt x="489146" y="1206746"/>
                  <a:pt x="483065" y="1205543"/>
                  <a:pt x="478809" y="1202538"/>
                </a:cubicBezTo>
                <a:cubicBezTo>
                  <a:pt x="480482" y="1206090"/>
                  <a:pt x="481698" y="1208966"/>
                  <a:pt x="482458" y="1211166"/>
                </a:cubicBezTo>
                <a:lnTo>
                  <a:pt x="484620" y="1214676"/>
                </a:lnTo>
                <a:lnTo>
                  <a:pt x="482458" y="1213440"/>
                </a:lnTo>
                <a:cubicBezTo>
                  <a:pt x="480558" y="1216937"/>
                  <a:pt x="477973" y="1219977"/>
                  <a:pt x="474705" y="1222561"/>
                </a:cubicBezTo>
                <a:cubicBezTo>
                  <a:pt x="471437" y="1225145"/>
                  <a:pt x="467941" y="1228185"/>
                  <a:pt x="464217" y="1231681"/>
                </a:cubicBezTo>
                <a:cubicBezTo>
                  <a:pt x="458897" y="1235405"/>
                  <a:pt x="454033" y="1237077"/>
                  <a:pt x="449625" y="1236697"/>
                </a:cubicBezTo>
                <a:cubicBezTo>
                  <a:pt x="445216" y="1236317"/>
                  <a:pt x="440353" y="1233429"/>
                  <a:pt x="435033" y="1228033"/>
                </a:cubicBezTo>
                <a:cubicBezTo>
                  <a:pt x="430776" y="1224385"/>
                  <a:pt x="424696" y="1224385"/>
                  <a:pt x="416792" y="1228033"/>
                </a:cubicBezTo>
                <a:cubicBezTo>
                  <a:pt x="409747" y="1224309"/>
                  <a:pt x="404951" y="1222637"/>
                  <a:pt x="402403" y="1223017"/>
                </a:cubicBezTo>
                <a:cubicBezTo>
                  <a:pt x="399855" y="1223397"/>
                  <a:pt x="398655" y="1226285"/>
                  <a:pt x="398805" y="1231681"/>
                </a:cubicBezTo>
                <a:cubicBezTo>
                  <a:pt x="395208" y="1238977"/>
                  <a:pt x="391610" y="1246273"/>
                  <a:pt x="388013" y="1253569"/>
                </a:cubicBezTo>
                <a:cubicBezTo>
                  <a:pt x="387863" y="1251821"/>
                  <a:pt x="387263" y="1249845"/>
                  <a:pt x="386214" y="1247641"/>
                </a:cubicBezTo>
                <a:cubicBezTo>
                  <a:pt x="385165" y="1245437"/>
                  <a:pt x="384565" y="1242549"/>
                  <a:pt x="384416" y="1238977"/>
                </a:cubicBezTo>
                <a:cubicBezTo>
                  <a:pt x="380463" y="1239585"/>
                  <a:pt x="376511" y="1240193"/>
                  <a:pt x="372559" y="1240801"/>
                </a:cubicBezTo>
                <a:cubicBezTo>
                  <a:pt x="368607" y="1241409"/>
                  <a:pt x="366479" y="1238369"/>
                  <a:pt x="366175" y="1231681"/>
                </a:cubicBezTo>
                <a:cubicBezTo>
                  <a:pt x="369215" y="1228641"/>
                  <a:pt x="374079" y="1227425"/>
                  <a:pt x="380767" y="1228033"/>
                </a:cubicBezTo>
                <a:cubicBezTo>
                  <a:pt x="380767" y="1228641"/>
                  <a:pt x="380767" y="1227425"/>
                  <a:pt x="380767" y="1224385"/>
                </a:cubicBezTo>
                <a:cubicBezTo>
                  <a:pt x="377271" y="1224461"/>
                  <a:pt x="374231" y="1224309"/>
                  <a:pt x="371647" y="1223929"/>
                </a:cubicBezTo>
                <a:cubicBezTo>
                  <a:pt x="369063" y="1223549"/>
                  <a:pt x="366023" y="1222485"/>
                  <a:pt x="362527" y="1220737"/>
                </a:cubicBezTo>
                <a:cubicBezTo>
                  <a:pt x="360779" y="1227805"/>
                  <a:pt x="357891" y="1231909"/>
                  <a:pt x="353863" y="1233049"/>
                </a:cubicBezTo>
                <a:cubicBezTo>
                  <a:pt x="349835" y="1234189"/>
                  <a:pt x="344211" y="1233733"/>
                  <a:pt x="336990" y="1231681"/>
                </a:cubicBezTo>
                <a:cubicBezTo>
                  <a:pt x="335319" y="1233809"/>
                  <a:pt x="334103" y="1236849"/>
                  <a:pt x="333343" y="1240801"/>
                </a:cubicBezTo>
                <a:cubicBezTo>
                  <a:pt x="332582" y="1244753"/>
                  <a:pt x="331366" y="1247793"/>
                  <a:pt x="329694" y="1249921"/>
                </a:cubicBezTo>
                <a:cubicBezTo>
                  <a:pt x="326046" y="1249769"/>
                  <a:pt x="322398" y="1249161"/>
                  <a:pt x="318750" y="1248097"/>
                </a:cubicBezTo>
                <a:cubicBezTo>
                  <a:pt x="315102" y="1247033"/>
                  <a:pt x="311454" y="1246425"/>
                  <a:pt x="307806" y="1246273"/>
                </a:cubicBezTo>
                <a:cubicBezTo>
                  <a:pt x="305830" y="1246273"/>
                  <a:pt x="303398" y="1246273"/>
                  <a:pt x="300510" y="1246273"/>
                </a:cubicBezTo>
                <a:cubicBezTo>
                  <a:pt x="297622" y="1246273"/>
                  <a:pt x="295190" y="1246273"/>
                  <a:pt x="293214" y="1246273"/>
                </a:cubicBezTo>
                <a:cubicBezTo>
                  <a:pt x="285994" y="1246425"/>
                  <a:pt x="280369" y="1245209"/>
                  <a:pt x="276341" y="1242625"/>
                </a:cubicBezTo>
                <a:cubicBezTo>
                  <a:pt x="272313" y="1240041"/>
                  <a:pt x="269425" y="1235177"/>
                  <a:pt x="267677" y="1228033"/>
                </a:cubicBezTo>
                <a:cubicBezTo>
                  <a:pt x="249589" y="1234341"/>
                  <a:pt x="232868" y="1234493"/>
                  <a:pt x="217516" y="1228489"/>
                </a:cubicBezTo>
                <a:cubicBezTo>
                  <a:pt x="202164" y="1222485"/>
                  <a:pt x="187267" y="1216253"/>
                  <a:pt x="172827" y="1209792"/>
                </a:cubicBezTo>
                <a:cubicBezTo>
                  <a:pt x="165531" y="1207669"/>
                  <a:pt x="158235" y="1204651"/>
                  <a:pt x="150939" y="1200740"/>
                </a:cubicBezTo>
                <a:cubicBezTo>
                  <a:pt x="143643" y="1196828"/>
                  <a:pt x="136346" y="1193821"/>
                  <a:pt x="129050" y="1191718"/>
                </a:cubicBezTo>
                <a:cubicBezTo>
                  <a:pt x="118486" y="1186160"/>
                  <a:pt x="109518" y="1180144"/>
                  <a:pt x="102146" y="1173669"/>
                </a:cubicBezTo>
                <a:cubicBezTo>
                  <a:pt x="94773" y="1167194"/>
                  <a:pt x="86717" y="1161147"/>
                  <a:pt x="77977" y="1155527"/>
                </a:cubicBezTo>
                <a:cubicBezTo>
                  <a:pt x="67337" y="1148079"/>
                  <a:pt x="58521" y="1139263"/>
                  <a:pt x="51529" y="1129079"/>
                </a:cubicBezTo>
                <a:cubicBezTo>
                  <a:pt x="44537" y="1118895"/>
                  <a:pt x="37544" y="1108254"/>
                  <a:pt x="30552" y="1097158"/>
                </a:cubicBezTo>
                <a:cubicBezTo>
                  <a:pt x="23408" y="1089786"/>
                  <a:pt x="17632" y="1081730"/>
                  <a:pt x="13224" y="1072990"/>
                </a:cubicBezTo>
                <a:cubicBezTo>
                  <a:pt x="8816" y="1064250"/>
                  <a:pt x="4864" y="1055282"/>
                  <a:pt x="1368" y="1046085"/>
                </a:cubicBezTo>
                <a:cubicBezTo>
                  <a:pt x="-456" y="1038637"/>
                  <a:pt x="-456" y="1031645"/>
                  <a:pt x="1368" y="1025109"/>
                </a:cubicBezTo>
                <a:cubicBezTo>
                  <a:pt x="3192" y="1018573"/>
                  <a:pt x="6840" y="1013404"/>
                  <a:pt x="12312" y="1009604"/>
                </a:cubicBezTo>
                <a:cubicBezTo>
                  <a:pt x="12920" y="1005348"/>
                  <a:pt x="15352" y="1002916"/>
                  <a:pt x="19608" y="1002308"/>
                </a:cubicBezTo>
                <a:cubicBezTo>
                  <a:pt x="20216" y="990148"/>
                  <a:pt x="24472" y="982548"/>
                  <a:pt x="32376" y="979508"/>
                </a:cubicBezTo>
                <a:cubicBezTo>
                  <a:pt x="40280" y="976468"/>
                  <a:pt x="48185" y="974340"/>
                  <a:pt x="56089" y="973124"/>
                </a:cubicBezTo>
                <a:cubicBezTo>
                  <a:pt x="65361" y="971604"/>
                  <a:pt x="75089" y="970996"/>
                  <a:pt x="85273" y="971300"/>
                </a:cubicBezTo>
                <a:cubicBezTo>
                  <a:pt x="95458" y="971604"/>
                  <a:pt x="105186" y="970996"/>
                  <a:pt x="114458" y="969476"/>
                </a:cubicBezTo>
                <a:cubicBezTo>
                  <a:pt x="118106" y="970084"/>
                  <a:pt x="121754" y="968868"/>
                  <a:pt x="125402" y="965827"/>
                </a:cubicBezTo>
                <a:cubicBezTo>
                  <a:pt x="132546" y="965372"/>
                  <a:pt x="139234" y="964459"/>
                  <a:pt x="145467" y="963091"/>
                </a:cubicBezTo>
                <a:cubicBezTo>
                  <a:pt x="151699" y="961724"/>
                  <a:pt x="158387" y="962635"/>
                  <a:pt x="165531" y="965827"/>
                </a:cubicBezTo>
                <a:cubicBezTo>
                  <a:pt x="169331" y="967500"/>
                  <a:pt x="173587" y="967804"/>
                  <a:pt x="178299" y="966740"/>
                </a:cubicBezTo>
                <a:cubicBezTo>
                  <a:pt x="183011" y="965676"/>
                  <a:pt x="187267" y="964155"/>
                  <a:pt x="191067" y="962179"/>
                </a:cubicBezTo>
                <a:cubicBezTo>
                  <a:pt x="195324" y="962179"/>
                  <a:pt x="197756" y="962179"/>
                  <a:pt x="198364" y="962179"/>
                </a:cubicBezTo>
                <a:cubicBezTo>
                  <a:pt x="210980" y="966967"/>
                  <a:pt x="223140" y="968336"/>
                  <a:pt x="234844" y="966283"/>
                </a:cubicBezTo>
                <a:cubicBezTo>
                  <a:pt x="246549" y="964232"/>
                  <a:pt x="258709" y="962863"/>
                  <a:pt x="271325" y="962179"/>
                </a:cubicBezTo>
                <a:cubicBezTo>
                  <a:pt x="290174" y="962179"/>
                  <a:pt x="310846" y="962179"/>
                  <a:pt x="333343" y="962179"/>
                </a:cubicBezTo>
                <a:cubicBezTo>
                  <a:pt x="347935" y="962787"/>
                  <a:pt x="362527" y="961572"/>
                  <a:pt x="377119" y="958531"/>
                </a:cubicBezTo>
                <a:cubicBezTo>
                  <a:pt x="387956" y="958227"/>
                  <a:pt x="398799" y="957011"/>
                  <a:pt x="409648" y="954883"/>
                </a:cubicBezTo>
                <a:cubicBezTo>
                  <a:pt x="420497" y="952755"/>
                  <a:pt x="431391" y="951539"/>
                  <a:pt x="442329" y="951235"/>
                </a:cubicBezTo>
                <a:cubicBezTo>
                  <a:pt x="478809" y="951235"/>
                  <a:pt x="515290" y="951235"/>
                  <a:pt x="551771" y="951235"/>
                </a:cubicBezTo>
                <a:cubicBezTo>
                  <a:pt x="560815" y="951083"/>
                  <a:pt x="569175" y="950475"/>
                  <a:pt x="576851" y="949411"/>
                </a:cubicBezTo>
                <a:cubicBezTo>
                  <a:pt x="584528" y="948347"/>
                  <a:pt x="591976" y="947739"/>
                  <a:pt x="599196" y="947587"/>
                </a:cubicBezTo>
                <a:cubicBezTo>
                  <a:pt x="608316" y="947739"/>
                  <a:pt x="617436" y="948347"/>
                  <a:pt x="626556" y="949411"/>
                </a:cubicBezTo>
                <a:cubicBezTo>
                  <a:pt x="635677" y="950475"/>
                  <a:pt x="644797" y="951083"/>
                  <a:pt x="653917" y="951235"/>
                </a:cubicBezTo>
                <a:cubicBezTo>
                  <a:pt x="666685" y="952755"/>
                  <a:pt x="679454" y="953363"/>
                  <a:pt x="692222" y="953059"/>
                </a:cubicBezTo>
                <a:cubicBezTo>
                  <a:pt x="704990" y="952755"/>
                  <a:pt x="717758" y="953363"/>
                  <a:pt x="730527" y="954883"/>
                </a:cubicBezTo>
                <a:cubicBezTo>
                  <a:pt x="744511" y="955491"/>
                  <a:pt x="760319" y="957923"/>
                  <a:pt x="777952" y="962179"/>
                </a:cubicBezTo>
                <a:cubicBezTo>
                  <a:pt x="788820" y="962179"/>
                  <a:pt x="799916" y="962179"/>
                  <a:pt x="811240" y="962179"/>
                </a:cubicBezTo>
                <a:cubicBezTo>
                  <a:pt x="809569" y="969324"/>
                  <a:pt x="810162" y="974188"/>
                  <a:pt x="813020" y="976772"/>
                </a:cubicBezTo>
                <a:cubicBezTo>
                  <a:pt x="815877" y="979356"/>
                  <a:pt x="820081" y="980572"/>
                  <a:pt x="825630" y="980420"/>
                </a:cubicBezTo>
                <a:cubicBezTo>
                  <a:pt x="831025" y="980116"/>
                  <a:pt x="836436" y="979812"/>
                  <a:pt x="841863" y="979508"/>
                </a:cubicBezTo>
                <a:cubicBezTo>
                  <a:pt x="847289" y="979204"/>
                  <a:pt x="852738" y="980724"/>
                  <a:pt x="858209" y="984068"/>
                </a:cubicBezTo>
                <a:cubicBezTo>
                  <a:pt x="863757" y="985578"/>
                  <a:pt x="869990" y="985272"/>
                  <a:pt x="876905" y="983148"/>
                </a:cubicBezTo>
                <a:cubicBezTo>
                  <a:pt x="883822" y="981024"/>
                  <a:pt x="890966" y="978898"/>
                  <a:pt x="898338" y="976772"/>
                </a:cubicBezTo>
                <a:cubicBezTo>
                  <a:pt x="902138" y="975024"/>
                  <a:pt x="906394" y="973960"/>
                  <a:pt x="911106" y="973580"/>
                </a:cubicBezTo>
                <a:cubicBezTo>
                  <a:pt x="915818" y="973200"/>
                  <a:pt x="920075" y="973048"/>
                  <a:pt x="923875" y="973124"/>
                </a:cubicBezTo>
                <a:cubicBezTo>
                  <a:pt x="927523" y="972516"/>
                  <a:pt x="931171" y="973732"/>
                  <a:pt x="934819" y="976772"/>
                </a:cubicBezTo>
                <a:cubicBezTo>
                  <a:pt x="936795" y="983592"/>
                  <a:pt x="940139" y="987231"/>
                  <a:pt x="944851" y="987689"/>
                </a:cubicBezTo>
                <a:cubicBezTo>
                  <a:pt x="949563" y="988147"/>
                  <a:pt x="954731" y="988148"/>
                  <a:pt x="960355" y="987694"/>
                </a:cubicBezTo>
                <a:cubicBezTo>
                  <a:pt x="974948" y="987090"/>
                  <a:pt x="989540" y="988299"/>
                  <a:pt x="1004132" y="991321"/>
                </a:cubicBezTo>
                <a:cubicBezTo>
                  <a:pt x="1016901" y="994796"/>
                  <a:pt x="1029669" y="996005"/>
                  <a:pt x="1042437" y="994947"/>
                </a:cubicBezTo>
                <a:cubicBezTo>
                  <a:pt x="1055205" y="993889"/>
                  <a:pt x="1067973" y="991471"/>
                  <a:pt x="1080742" y="987694"/>
                </a:cubicBezTo>
                <a:cubicBezTo>
                  <a:pt x="1095942" y="984068"/>
                  <a:pt x="1112966" y="984068"/>
                  <a:pt x="1131815" y="987694"/>
                </a:cubicBezTo>
                <a:cubicBezTo>
                  <a:pt x="1123911" y="991321"/>
                  <a:pt x="1117831" y="994947"/>
                  <a:pt x="1113575" y="998573"/>
                </a:cubicBezTo>
                <a:cubicBezTo>
                  <a:pt x="1113575" y="1000235"/>
                  <a:pt x="1113575" y="1001444"/>
                  <a:pt x="1113575" y="1002200"/>
                </a:cubicBezTo>
                <a:cubicBezTo>
                  <a:pt x="1113575" y="1002955"/>
                  <a:pt x="1113575" y="1004164"/>
                  <a:pt x="1113575" y="1005826"/>
                </a:cubicBezTo>
                <a:cubicBezTo>
                  <a:pt x="1126267" y="1005977"/>
                  <a:pt x="1138275" y="1006581"/>
                  <a:pt x="1149599" y="1007639"/>
                </a:cubicBezTo>
                <a:cubicBezTo>
                  <a:pt x="1160923" y="1008697"/>
                  <a:pt x="1172020" y="1009301"/>
                  <a:pt x="1182888" y="1009452"/>
                </a:cubicBezTo>
                <a:cubicBezTo>
                  <a:pt x="1195656" y="1009301"/>
                  <a:pt x="1208424" y="1008697"/>
                  <a:pt x="1221193" y="1007639"/>
                </a:cubicBezTo>
                <a:cubicBezTo>
                  <a:pt x="1233961" y="1006581"/>
                  <a:pt x="1246729" y="1005977"/>
                  <a:pt x="1259498" y="1005826"/>
                </a:cubicBezTo>
                <a:cubicBezTo>
                  <a:pt x="1263374" y="1004315"/>
                  <a:pt x="1267478" y="1004617"/>
                  <a:pt x="1271810" y="1006732"/>
                </a:cubicBezTo>
                <a:cubicBezTo>
                  <a:pt x="1276142" y="1008848"/>
                  <a:pt x="1279334" y="1010963"/>
                  <a:pt x="1281386" y="1013079"/>
                </a:cubicBezTo>
                <a:cubicBezTo>
                  <a:pt x="1295370" y="1024562"/>
                  <a:pt x="1307530" y="1023354"/>
                  <a:pt x="1317867" y="1009452"/>
                </a:cubicBezTo>
                <a:cubicBezTo>
                  <a:pt x="1321971" y="1007563"/>
                  <a:pt x="1327443" y="1006808"/>
                  <a:pt x="1334283" y="1007186"/>
                </a:cubicBezTo>
                <a:cubicBezTo>
                  <a:pt x="1341123" y="1007563"/>
                  <a:pt x="1346595" y="1009528"/>
                  <a:pt x="1350700" y="1013079"/>
                </a:cubicBezTo>
                <a:cubicBezTo>
                  <a:pt x="1343403" y="1013079"/>
                  <a:pt x="1336107" y="1013079"/>
                  <a:pt x="1328811" y="1013079"/>
                </a:cubicBezTo>
                <a:cubicBezTo>
                  <a:pt x="1332459" y="1017309"/>
                  <a:pt x="1336107" y="1019727"/>
                  <a:pt x="1339755" y="1020331"/>
                </a:cubicBezTo>
                <a:cubicBezTo>
                  <a:pt x="1352447" y="1020709"/>
                  <a:pt x="1364456" y="1020860"/>
                  <a:pt x="1375780" y="1020785"/>
                </a:cubicBezTo>
                <a:cubicBezTo>
                  <a:pt x="1387104" y="1020709"/>
                  <a:pt x="1398200" y="1018140"/>
                  <a:pt x="1409069" y="1013079"/>
                </a:cubicBezTo>
                <a:cubicBezTo>
                  <a:pt x="1416973" y="1010057"/>
                  <a:pt x="1426701" y="1008848"/>
                  <a:pt x="1438253" y="1009452"/>
                </a:cubicBezTo>
                <a:cubicBezTo>
                  <a:pt x="1452845" y="1008848"/>
                  <a:pt x="1467438" y="1010057"/>
                  <a:pt x="1482030" y="1013079"/>
                </a:cubicBezTo>
                <a:cubicBezTo>
                  <a:pt x="1481878" y="1020029"/>
                  <a:pt x="1483094" y="1024260"/>
                  <a:pt x="1485678" y="1025771"/>
                </a:cubicBezTo>
                <a:cubicBezTo>
                  <a:pt x="1488262" y="1027282"/>
                  <a:pt x="1493126" y="1027886"/>
                  <a:pt x="1500270" y="1027584"/>
                </a:cubicBezTo>
                <a:cubicBezTo>
                  <a:pt x="1516535" y="1027584"/>
                  <a:pt x="1532343" y="1027584"/>
                  <a:pt x="1547695" y="1027584"/>
                </a:cubicBezTo>
                <a:cubicBezTo>
                  <a:pt x="1563048" y="1027584"/>
                  <a:pt x="1578856" y="1027584"/>
                  <a:pt x="1595120" y="1027584"/>
                </a:cubicBezTo>
                <a:cubicBezTo>
                  <a:pt x="1596792" y="1027584"/>
                  <a:pt x="1598008" y="1027584"/>
                  <a:pt x="1598768" y="1027584"/>
                </a:cubicBezTo>
                <a:cubicBezTo>
                  <a:pt x="1599528" y="1027584"/>
                  <a:pt x="1600744" y="1027584"/>
                  <a:pt x="1602416" y="1027584"/>
                </a:cubicBezTo>
                <a:cubicBezTo>
                  <a:pt x="1620657" y="1022522"/>
                  <a:pt x="1638897" y="1019954"/>
                  <a:pt x="1657138" y="1019878"/>
                </a:cubicBezTo>
                <a:cubicBezTo>
                  <a:pt x="1675378" y="1019803"/>
                  <a:pt x="1693618" y="1019954"/>
                  <a:pt x="1711859" y="1020331"/>
                </a:cubicBezTo>
                <a:cubicBezTo>
                  <a:pt x="1719079" y="1020180"/>
                  <a:pt x="1725615" y="1019576"/>
                  <a:pt x="1731467" y="1018518"/>
                </a:cubicBezTo>
                <a:cubicBezTo>
                  <a:pt x="1737319" y="1017461"/>
                  <a:pt x="1742944" y="1016856"/>
                  <a:pt x="1748340" y="1016705"/>
                </a:cubicBezTo>
                <a:cubicBezTo>
                  <a:pt x="1759436" y="1016781"/>
                  <a:pt x="1770988" y="1016630"/>
                  <a:pt x="1782997" y="1016252"/>
                </a:cubicBezTo>
                <a:cubicBezTo>
                  <a:pt x="1795004" y="1015874"/>
                  <a:pt x="1806557" y="1014816"/>
                  <a:pt x="1817653" y="1013079"/>
                </a:cubicBezTo>
                <a:cubicBezTo>
                  <a:pt x="1824949" y="1013683"/>
                  <a:pt x="1832245" y="1012474"/>
                  <a:pt x="1839542" y="1009452"/>
                </a:cubicBezTo>
                <a:cubicBezTo>
                  <a:pt x="1846838" y="1009679"/>
                  <a:pt x="1854134" y="1010132"/>
                  <a:pt x="1861430" y="1010812"/>
                </a:cubicBezTo>
                <a:cubicBezTo>
                  <a:pt x="1868726" y="1011492"/>
                  <a:pt x="1876022" y="1011039"/>
                  <a:pt x="1883318" y="1009452"/>
                </a:cubicBezTo>
                <a:cubicBezTo>
                  <a:pt x="1896087" y="1009150"/>
                  <a:pt x="1908855" y="1007941"/>
                  <a:pt x="1921623" y="1005826"/>
                </a:cubicBezTo>
                <a:cubicBezTo>
                  <a:pt x="1934392" y="1003711"/>
                  <a:pt x="1947160" y="1002502"/>
                  <a:pt x="1959928" y="1002200"/>
                </a:cubicBezTo>
                <a:cubicBezTo>
                  <a:pt x="1965476" y="1002351"/>
                  <a:pt x="1971708" y="1002955"/>
                  <a:pt x="1978624" y="1004013"/>
                </a:cubicBezTo>
                <a:cubicBezTo>
                  <a:pt x="1985541" y="1005070"/>
                  <a:pt x="1992685" y="1005675"/>
                  <a:pt x="2000057" y="1005826"/>
                </a:cubicBezTo>
                <a:cubicBezTo>
                  <a:pt x="2009101" y="1005675"/>
                  <a:pt x="2018373" y="1005070"/>
                  <a:pt x="2027873" y="1004013"/>
                </a:cubicBezTo>
                <a:cubicBezTo>
                  <a:pt x="2037374" y="1002955"/>
                  <a:pt x="2047558" y="1002351"/>
                  <a:pt x="2058426" y="1002200"/>
                </a:cubicBezTo>
                <a:cubicBezTo>
                  <a:pt x="2065874" y="1000613"/>
                  <a:pt x="2073778" y="1000160"/>
                  <a:pt x="2082138" y="1000840"/>
                </a:cubicBezTo>
                <a:cubicBezTo>
                  <a:pt x="2090499" y="1001520"/>
                  <a:pt x="2098403" y="1001973"/>
                  <a:pt x="2105851" y="1002200"/>
                </a:cubicBezTo>
                <a:cubicBezTo>
                  <a:pt x="2109499" y="1002048"/>
                  <a:pt x="2113147" y="1001444"/>
                  <a:pt x="2116795" y="1000386"/>
                </a:cubicBezTo>
                <a:cubicBezTo>
                  <a:pt x="2120443" y="999329"/>
                  <a:pt x="2124091" y="998724"/>
                  <a:pt x="2127740" y="998573"/>
                </a:cubicBezTo>
                <a:cubicBezTo>
                  <a:pt x="2138684" y="1001595"/>
                  <a:pt x="2149628" y="1002804"/>
                  <a:pt x="2160572" y="1002200"/>
                </a:cubicBezTo>
                <a:cubicBezTo>
                  <a:pt x="2166120" y="1004315"/>
                  <a:pt x="2171440" y="1005524"/>
                  <a:pt x="2176532" y="1005826"/>
                </a:cubicBezTo>
                <a:cubicBezTo>
                  <a:pt x="2181624" y="1006128"/>
                  <a:pt x="2186033" y="1003711"/>
                  <a:pt x="2189757" y="998573"/>
                </a:cubicBezTo>
                <a:cubicBezTo>
                  <a:pt x="2190365" y="995551"/>
                  <a:pt x="2192796" y="994342"/>
                  <a:pt x="2197053" y="994947"/>
                </a:cubicBezTo>
                <a:cubicBezTo>
                  <a:pt x="2218941" y="999178"/>
                  <a:pt x="2240830" y="997969"/>
                  <a:pt x="2262718" y="991321"/>
                </a:cubicBezTo>
                <a:cubicBezTo>
                  <a:pt x="2268266" y="991471"/>
                  <a:pt x="2273586" y="992076"/>
                  <a:pt x="2278678" y="993134"/>
                </a:cubicBezTo>
                <a:cubicBezTo>
                  <a:pt x="2283770" y="994191"/>
                  <a:pt x="2288179" y="994796"/>
                  <a:pt x="2291903" y="994947"/>
                </a:cubicBezTo>
                <a:cubicBezTo>
                  <a:pt x="2302999" y="994796"/>
                  <a:pt x="2314551" y="994191"/>
                  <a:pt x="2326559" y="993134"/>
                </a:cubicBezTo>
                <a:cubicBezTo>
                  <a:pt x="2338568" y="992076"/>
                  <a:pt x="2350120" y="991471"/>
                  <a:pt x="2361216" y="991321"/>
                </a:cubicBezTo>
                <a:cubicBezTo>
                  <a:pt x="2363040" y="991094"/>
                  <a:pt x="2364864" y="990641"/>
                  <a:pt x="2366689" y="989960"/>
                </a:cubicBezTo>
                <a:cubicBezTo>
                  <a:pt x="2368512" y="989281"/>
                  <a:pt x="2370336" y="989734"/>
                  <a:pt x="2372161" y="991321"/>
                </a:cubicBezTo>
                <a:cubicBezTo>
                  <a:pt x="2381357" y="998195"/>
                  <a:pt x="2390325" y="1000764"/>
                  <a:pt x="2399065" y="999027"/>
                </a:cubicBezTo>
                <a:cubicBezTo>
                  <a:pt x="2407805" y="997289"/>
                  <a:pt x="2415861" y="993511"/>
                  <a:pt x="2423234" y="987694"/>
                </a:cubicBezTo>
                <a:cubicBezTo>
                  <a:pt x="2426882" y="987694"/>
                  <a:pt x="2430530" y="987694"/>
                  <a:pt x="2434177" y="987694"/>
                </a:cubicBezTo>
                <a:cubicBezTo>
                  <a:pt x="2450670" y="987543"/>
                  <a:pt x="2466934" y="986939"/>
                  <a:pt x="2482970" y="985881"/>
                </a:cubicBezTo>
                <a:cubicBezTo>
                  <a:pt x="2499007" y="984823"/>
                  <a:pt x="2514360" y="984219"/>
                  <a:pt x="2529028" y="984068"/>
                </a:cubicBezTo>
                <a:cubicBezTo>
                  <a:pt x="2543012" y="984068"/>
                  <a:pt x="2555172" y="984068"/>
                  <a:pt x="2565508" y="984068"/>
                </a:cubicBezTo>
                <a:cubicBezTo>
                  <a:pt x="2587397" y="984068"/>
                  <a:pt x="2609285" y="984068"/>
                  <a:pt x="2631174" y="984068"/>
                </a:cubicBezTo>
                <a:cubicBezTo>
                  <a:pt x="2647742" y="984068"/>
                  <a:pt x="2664766" y="984068"/>
                  <a:pt x="2682247" y="984068"/>
                </a:cubicBezTo>
                <a:cubicBezTo>
                  <a:pt x="2699727" y="984068"/>
                  <a:pt x="2716751" y="984068"/>
                  <a:pt x="2733320" y="984068"/>
                </a:cubicBezTo>
                <a:cubicBezTo>
                  <a:pt x="2738944" y="983385"/>
                  <a:pt x="2744112" y="982926"/>
                  <a:pt x="2748824" y="982692"/>
                </a:cubicBezTo>
                <a:cubicBezTo>
                  <a:pt x="2753536" y="982457"/>
                  <a:pt x="2756880" y="986542"/>
                  <a:pt x="2758856" y="994947"/>
                </a:cubicBezTo>
                <a:cubicBezTo>
                  <a:pt x="2761060" y="995022"/>
                  <a:pt x="2764860" y="994871"/>
                  <a:pt x="2770256" y="994494"/>
                </a:cubicBezTo>
                <a:cubicBezTo>
                  <a:pt x="2775653" y="994116"/>
                  <a:pt x="2780365" y="993058"/>
                  <a:pt x="2784393" y="991321"/>
                </a:cubicBezTo>
                <a:cubicBezTo>
                  <a:pt x="2791689" y="989128"/>
                  <a:pt x="2798985" y="987161"/>
                  <a:pt x="2806281" y="985419"/>
                </a:cubicBezTo>
                <a:cubicBezTo>
                  <a:pt x="2813578" y="983678"/>
                  <a:pt x="2820874" y="984436"/>
                  <a:pt x="2828170" y="987694"/>
                </a:cubicBezTo>
                <a:cubicBezTo>
                  <a:pt x="2831817" y="987694"/>
                  <a:pt x="2835466" y="987694"/>
                  <a:pt x="2839114" y="987694"/>
                </a:cubicBezTo>
                <a:cubicBezTo>
                  <a:pt x="2842914" y="983981"/>
                  <a:pt x="2847170" y="982314"/>
                  <a:pt x="2851882" y="982692"/>
                </a:cubicBezTo>
                <a:cubicBezTo>
                  <a:pt x="2856594" y="983069"/>
                  <a:pt x="2860851" y="985946"/>
                  <a:pt x="2864651" y="991321"/>
                </a:cubicBezTo>
                <a:cubicBezTo>
                  <a:pt x="2875595" y="987542"/>
                  <a:pt x="2886539" y="985122"/>
                  <a:pt x="2897483" y="984060"/>
                </a:cubicBezTo>
                <a:cubicBezTo>
                  <a:pt x="2908428" y="982998"/>
                  <a:pt x="2919371" y="984209"/>
                  <a:pt x="2930316" y="987694"/>
                </a:cubicBezTo>
                <a:cubicBezTo>
                  <a:pt x="2932064" y="987391"/>
                  <a:pt x="2934040" y="986179"/>
                  <a:pt x="2936244" y="984057"/>
                </a:cubicBezTo>
                <a:cubicBezTo>
                  <a:pt x="2938448" y="981935"/>
                  <a:pt x="2941336" y="980723"/>
                  <a:pt x="2944908" y="980420"/>
                </a:cubicBezTo>
                <a:cubicBezTo>
                  <a:pt x="2963149" y="981028"/>
                  <a:pt x="2981389" y="979812"/>
                  <a:pt x="2999629" y="976772"/>
                </a:cubicBezTo>
                <a:cubicBezTo>
                  <a:pt x="3025166" y="973124"/>
                  <a:pt x="3050702" y="969476"/>
                  <a:pt x="3076239" y="965827"/>
                </a:cubicBezTo>
                <a:cubicBezTo>
                  <a:pt x="3085207" y="965524"/>
                  <a:pt x="3093719" y="963396"/>
                  <a:pt x="3101775" y="959443"/>
                </a:cubicBezTo>
                <a:cubicBezTo>
                  <a:pt x="3109831" y="955491"/>
                  <a:pt x="3118344" y="951539"/>
                  <a:pt x="3127312" y="947587"/>
                </a:cubicBezTo>
                <a:cubicBezTo>
                  <a:pt x="3129212" y="946751"/>
                  <a:pt x="3130998" y="946485"/>
                  <a:pt x="3132670" y="946789"/>
                </a:cubicBezTo>
                <a:close/>
                <a:moveTo>
                  <a:pt x="7479226" y="936187"/>
                </a:moveTo>
                <a:cubicBezTo>
                  <a:pt x="7480974" y="938239"/>
                  <a:pt x="7482038" y="941431"/>
                  <a:pt x="7482418" y="945763"/>
                </a:cubicBezTo>
                <a:cubicBezTo>
                  <a:pt x="7482798" y="950095"/>
                  <a:pt x="7482951" y="954199"/>
                  <a:pt x="7482874" y="958075"/>
                </a:cubicBezTo>
                <a:cubicBezTo>
                  <a:pt x="7477554" y="958075"/>
                  <a:pt x="7472690" y="958075"/>
                  <a:pt x="7468282" y="958075"/>
                </a:cubicBezTo>
                <a:cubicBezTo>
                  <a:pt x="7463874" y="958075"/>
                  <a:pt x="7459010" y="958075"/>
                  <a:pt x="7453689" y="958075"/>
                </a:cubicBezTo>
                <a:cubicBezTo>
                  <a:pt x="7457338" y="969628"/>
                  <a:pt x="7460986" y="979356"/>
                  <a:pt x="7464634" y="987260"/>
                </a:cubicBezTo>
                <a:cubicBezTo>
                  <a:pt x="7473374" y="985360"/>
                  <a:pt x="7478694" y="981864"/>
                  <a:pt x="7480594" y="976772"/>
                </a:cubicBezTo>
                <a:cubicBezTo>
                  <a:pt x="7482494" y="971680"/>
                  <a:pt x="7483254" y="965447"/>
                  <a:pt x="7482874" y="958075"/>
                </a:cubicBezTo>
                <a:cubicBezTo>
                  <a:pt x="7484700" y="959671"/>
                  <a:pt x="7486520" y="961039"/>
                  <a:pt x="7488336" y="962179"/>
                </a:cubicBezTo>
                <a:cubicBezTo>
                  <a:pt x="7490152" y="963319"/>
                  <a:pt x="7491952" y="965599"/>
                  <a:pt x="7493738" y="969020"/>
                </a:cubicBezTo>
                <a:cubicBezTo>
                  <a:pt x="7499170" y="970996"/>
                  <a:pt x="7504602" y="973428"/>
                  <a:pt x="7510033" y="976316"/>
                </a:cubicBezTo>
                <a:cubicBezTo>
                  <a:pt x="7515465" y="979204"/>
                  <a:pt x="7520897" y="981636"/>
                  <a:pt x="7526329" y="983612"/>
                </a:cubicBezTo>
                <a:lnTo>
                  <a:pt x="7526651" y="979964"/>
                </a:lnTo>
                <a:cubicBezTo>
                  <a:pt x="7526879" y="979888"/>
                  <a:pt x="7528247" y="979128"/>
                  <a:pt x="7530755" y="977684"/>
                </a:cubicBezTo>
                <a:cubicBezTo>
                  <a:pt x="7533263" y="976240"/>
                  <a:pt x="7535543" y="974568"/>
                  <a:pt x="7537595" y="972668"/>
                </a:cubicBezTo>
                <a:cubicBezTo>
                  <a:pt x="7535924" y="970692"/>
                  <a:pt x="7534707" y="968259"/>
                  <a:pt x="7533947" y="965372"/>
                </a:cubicBezTo>
                <a:cubicBezTo>
                  <a:pt x="7533187" y="962483"/>
                  <a:pt x="7531971" y="960051"/>
                  <a:pt x="7530299" y="958075"/>
                </a:cubicBezTo>
                <a:cubicBezTo>
                  <a:pt x="7515099" y="950779"/>
                  <a:pt x="7498075" y="943483"/>
                  <a:pt x="7479226" y="936187"/>
                </a:cubicBezTo>
                <a:close/>
                <a:moveTo>
                  <a:pt x="7815134" y="935303"/>
                </a:moveTo>
                <a:cubicBezTo>
                  <a:pt x="7809320" y="935360"/>
                  <a:pt x="7802993" y="938239"/>
                  <a:pt x="7796152" y="943939"/>
                </a:cubicBezTo>
                <a:cubicBezTo>
                  <a:pt x="7804589" y="952955"/>
                  <a:pt x="7811429" y="958560"/>
                  <a:pt x="7816673" y="960754"/>
                </a:cubicBezTo>
                <a:cubicBezTo>
                  <a:pt x="7821917" y="962949"/>
                  <a:pt x="7829669" y="962208"/>
                  <a:pt x="7839929" y="958531"/>
                </a:cubicBezTo>
                <a:cubicBezTo>
                  <a:pt x="7833089" y="942951"/>
                  <a:pt x="7824824" y="935208"/>
                  <a:pt x="7815134" y="935303"/>
                </a:cubicBezTo>
                <a:close/>
                <a:moveTo>
                  <a:pt x="8033864" y="927452"/>
                </a:moveTo>
                <a:cubicBezTo>
                  <a:pt x="8031344" y="927632"/>
                  <a:pt x="8028866" y="928112"/>
                  <a:pt x="8026429" y="928891"/>
                </a:cubicBezTo>
                <a:cubicBezTo>
                  <a:pt x="8026581" y="930791"/>
                  <a:pt x="8027189" y="933375"/>
                  <a:pt x="8028254" y="936643"/>
                </a:cubicBezTo>
                <a:cubicBezTo>
                  <a:pt x="8029318" y="939911"/>
                  <a:pt x="8029927" y="943407"/>
                  <a:pt x="8030079" y="947131"/>
                </a:cubicBezTo>
                <a:cubicBezTo>
                  <a:pt x="8039206" y="943255"/>
                  <a:pt x="8048101" y="941887"/>
                  <a:pt x="8056761" y="943027"/>
                </a:cubicBezTo>
                <a:cubicBezTo>
                  <a:pt x="8065421" y="944167"/>
                  <a:pt x="8073402" y="949183"/>
                  <a:pt x="8080702" y="958075"/>
                </a:cubicBezTo>
                <a:cubicBezTo>
                  <a:pt x="8076414" y="948423"/>
                  <a:pt x="8068733" y="940367"/>
                  <a:pt x="8057660" y="933907"/>
                </a:cubicBezTo>
                <a:cubicBezTo>
                  <a:pt x="8049356" y="929062"/>
                  <a:pt x="8041423" y="926910"/>
                  <a:pt x="8033864" y="927452"/>
                </a:cubicBezTo>
                <a:close/>
                <a:moveTo>
                  <a:pt x="7544891" y="917947"/>
                </a:moveTo>
                <a:cubicBezTo>
                  <a:pt x="7542763" y="925243"/>
                  <a:pt x="7541548" y="932539"/>
                  <a:pt x="7541243" y="939835"/>
                </a:cubicBezTo>
                <a:cubicBezTo>
                  <a:pt x="7540939" y="947131"/>
                  <a:pt x="7543372" y="954427"/>
                  <a:pt x="7548539" y="961724"/>
                </a:cubicBezTo>
                <a:lnTo>
                  <a:pt x="7548083" y="965660"/>
                </a:lnTo>
                <a:cubicBezTo>
                  <a:pt x="7551503" y="967860"/>
                  <a:pt x="7553783" y="971654"/>
                  <a:pt x="7554924" y="977042"/>
                </a:cubicBezTo>
                <a:cubicBezTo>
                  <a:pt x="7556064" y="982429"/>
                  <a:pt x="7557432" y="987133"/>
                  <a:pt x="7559027" y="991155"/>
                </a:cubicBezTo>
                <a:cubicBezTo>
                  <a:pt x="7560700" y="993051"/>
                  <a:pt x="7561916" y="994721"/>
                  <a:pt x="7562675" y="996162"/>
                </a:cubicBezTo>
                <a:cubicBezTo>
                  <a:pt x="7563436" y="997604"/>
                  <a:pt x="7564652" y="998363"/>
                  <a:pt x="7566323" y="998439"/>
                </a:cubicBezTo>
                <a:cubicBezTo>
                  <a:pt x="7573619" y="1005116"/>
                  <a:pt x="7580916" y="1009972"/>
                  <a:pt x="7588212" y="1013007"/>
                </a:cubicBezTo>
                <a:cubicBezTo>
                  <a:pt x="7595508" y="1009365"/>
                  <a:pt x="7602804" y="1002081"/>
                  <a:pt x="7610100" y="991155"/>
                </a:cubicBezTo>
                <a:cubicBezTo>
                  <a:pt x="7610100" y="988119"/>
                  <a:pt x="7610100" y="983264"/>
                  <a:pt x="7610100" y="976586"/>
                </a:cubicBezTo>
                <a:cubicBezTo>
                  <a:pt x="7605845" y="979621"/>
                  <a:pt x="7603412" y="980835"/>
                  <a:pt x="7602804" y="980228"/>
                </a:cubicBezTo>
                <a:cubicBezTo>
                  <a:pt x="7601057" y="981898"/>
                  <a:pt x="7599081" y="983111"/>
                  <a:pt x="7596876" y="983870"/>
                </a:cubicBezTo>
                <a:cubicBezTo>
                  <a:pt x="7594673" y="984629"/>
                  <a:pt x="7591785" y="985843"/>
                  <a:pt x="7588212" y="987512"/>
                </a:cubicBezTo>
                <a:cubicBezTo>
                  <a:pt x="7589732" y="983795"/>
                  <a:pt x="7590341" y="980304"/>
                  <a:pt x="7590036" y="977042"/>
                </a:cubicBezTo>
                <a:cubicBezTo>
                  <a:pt x="7589732" y="973779"/>
                  <a:pt x="7590341" y="971199"/>
                  <a:pt x="7591860" y="969302"/>
                </a:cubicBezTo>
                <a:cubicBezTo>
                  <a:pt x="7597171" y="961039"/>
                  <a:pt x="7600231" y="954802"/>
                  <a:pt x="7601038" y="950593"/>
                </a:cubicBezTo>
                <a:cubicBezTo>
                  <a:pt x="7601845" y="946383"/>
                  <a:pt x="7601370" y="939149"/>
                  <a:pt x="7599612" y="928891"/>
                </a:cubicBezTo>
                <a:cubicBezTo>
                  <a:pt x="7591025" y="930791"/>
                  <a:pt x="7586312" y="934287"/>
                  <a:pt x="7585476" y="939379"/>
                </a:cubicBezTo>
                <a:cubicBezTo>
                  <a:pt x="7584640" y="944471"/>
                  <a:pt x="7584488" y="950703"/>
                  <a:pt x="7585020" y="958075"/>
                </a:cubicBezTo>
                <a:cubicBezTo>
                  <a:pt x="7577116" y="958075"/>
                  <a:pt x="7567388" y="958075"/>
                  <a:pt x="7555835" y="958075"/>
                </a:cubicBezTo>
                <a:cubicBezTo>
                  <a:pt x="7557736" y="950931"/>
                  <a:pt x="7559408" y="944243"/>
                  <a:pt x="7560852" y="938011"/>
                </a:cubicBezTo>
                <a:cubicBezTo>
                  <a:pt x="7562296" y="931779"/>
                  <a:pt x="7563056" y="925091"/>
                  <a:pt x="7563132" y="917947"/>
                </a:cubicBezTo>
                <a:cubicBezTo>
                  <a:pt x="7555228" y="917947"/>
                  <a:pt x="7549148" y="917947"/>
                  <a:pt x="7544891" y="917947"/>
                </a:cubicBezTo>
                <a:close/>
                <a:moveTo>
                  <a:pt x="7692069" y="900846"/>
                </a:moveTo>
                <a:cubicBezTo>
                  <a:pt x="7689180" y="899782"/>
                  <a:pt x="7686635" y="899858"/>
                  <a:pt x="7684430" y="901074"/>
                </a:cubicBezTo>
                <a:cubicBezTo>
                  <a:pt x="7680022" y="903506"/>
                  <a:pt x="7676070" y="906850"/>
                  <a:pt x="7672574" y="911106"/>
                </a:cubicBezTo>
                <a:cubicBezTo>
                  <a:pt x="7664670" y="914754"/>
                  <a:pt x="7658590" y="918403"/>
                  <a:pt x="7654333" y="922051"/>
                </a:cubicBezTo>
                <a:cubicBezTo>
                  <a:pt x="7643998" y="937078"/>
                  <a:pt x="7635485" y="950302"/>
                  <a:pt x="7628797" y="961724"/>
                </a:cubicBezTo>
                <a:cubicBezTo>
                  <a:pt x="7628949" y="965447"/>
                  <a:pt x="7629557" y="968943"/>
                  <a:pt x="7630621" y="972212"/>
                </a:cubicBezTo>
                <a:cubicBezTo>
                  <a:pt x="7631685" y="975480"/>
                  <a:pt x="7632294" y="978064"/>
                  <a:pt x="7632445" y="979964"/>
                </a:cubicBezTo>
                <a:cubicBezTo>
                  <a:pt x="7632445" y="990300"/>
                  <a:pt x="7632445" y="998812"/>
                  <a:pt x="7632445" y="1005500"/>
                </a:cubicBezTo>
                <a:cubicBezTo>
                  <a:pt x="7632522" y="1007172"/>
                  <a:pt x="7633282" y="1008388"/>
                  <a:pt x="7634725" y="1009148"/>
                </a:cubicBezTo>
                <a:cubicBezTo>
                  <a:pt x="7636170" y="1009908"/>
                  <a:pt x="7637841" y="1011124"/>
                  <a:pt x="7639741" y="1012797"/>
                </a:cubicBezTo>
                <a:cubicBezTo>
                  <a:pt x="7639893" y="1012720"/>
                  <a:pt x="7640501" y="1011960"/>
                  <a:pt x="7641565" y="1010517"/>
                </a:cubicBezTo>
                <a:cubicBezTo>
                  <a:pt x="7642629" y="1009072"/>
                  <a:pt x="7643238" y="1007400"/>
                  <a:pt x="7643389" y="1005500"/>
                </a:cubicBezTo>
                <a:cubicBezTo>
                  <a:pt x="7644909" y="1001776"/>
                  <a:pt x="7645518" y="998280"/>
                  <a:pt x="7645213" y="995012"/>
                </a:cubicBezTo>
                <a:cubicBezTo>
                  <a:pt x="7644909" y="991744"/>
                  <a:pt x="7645518" y="989160"/>
                  <a:pt x="7647037" y="987260"/>
                </a:cubicBezTo>
                <a:cubicBezTo>
                  <a:pt x="7650762" y="981627"/>
                  <a:pt x="7655170" y="976476"/>
                  <a:pt x="7660261" y="971806"/>
                </a:cubicBezTo>
                <a:cubicBezTo>
                  <a:pt x="7665354" y="967136"/>
                  <a:pt x="7670674" y="963911"/>
                  <a:pt x="7676222" y="962129"/>
                </a:cubicBezTo>
                <a:cubicBezTo>
                  <a:pt x="7681770" y="960555"/>
                  <a:pt x="7688003" y="960105"/>
                  <a:pt x="7694918" y="960780"/>
                </a:cubicBezTo>
                <a:cubicBezTo>
                  <a:pt x="7701835" y="961454"/>
                  <a:pt x="7708979" y="961904"/>
                  <a:pt x="7716351" y="962129"/>
                </a:cubicBezTo>
                <a:cubicBezTo>
                  <a:pt x="7716279" y="958587"/>
                  <a:pt x="7716423" y="955702"/>
                  <a:pt x="7716780" y="953473"/>
                </a:cubicBezTo>
                <a:lnTo>
                  <a:pt x="7719683" y="947500"/>
                </a:lnTo>
                <a:lnTo>
                  <a:pt x="7738752" y="954392"/>
                </a:lnTo>
                <a:cubicBezTo>
                  <a:pt x="7744300" y="957276"/>
                  <a:pt x="7748994" y="960728"/>
                  <a:pt x="7752831" y="964750"/>
                </a:cubicBezTo>
                <a:cubicBezTo>
                  <a:pt x="7760508" y="972792"/>
                  <a:pt x="7765220" y="984022"/>
                  <a:pt x="7766968" y="998439"/>
                </a:cubicBezTo>
                <a:cubicBezTo>
                  <a:pt x="7767120" y="998439"/>
                  <a:pt x="7767729" y="998439"/>
                  <a:pt x="7768792" y="998439"/>
                </a:cubicBezTo>
                <a:cubicBezTo>
                  <a:pt x="7769856" y="998439"/>
                  <a:pt x="7770464" y="998439"/>
                  <a:pt x="7770616" y="998439"/>
                </a:cubicBezTo>
                <a:cubicBezTo>
                  <a:pt x="7774872" y="987512"/>
                  <a:pt x="7777305" y="976586"/>
                  <a:pt x="7777912" y="965660"/>
                </a:cubicBezTo>
                <a:cubicBezTo>
                  <a:pt x="7766047" y="951700"/>
                  <a:pt x="7757857" y="943200"/>
                  <a:pt x="7753345" y="940160"/>
                </a:cubicBezTo>
                <a:cubicBezTo>
                  <a:pt x="7748833" y="937120"/>
                  <a:pt x="7742581" y="935892"/>
                  <a:pt x="7734591" y="936477"/>
                </a:cubicBezTo>
                <a:cubicBezTo>
                  <a:pt x="7731779" y="930610"/>
                  <a:pt x="7730108" y="924269"/>
                  <a:pt x="7729575" y="917454"/>
                </a:cubicBezTo>
                <a:cubicBezTo>
                  <a:pt x="7729043" y="910639"/>
                  <a:pt x="7724635" y="906091"/>
                  <a:pt x="7716351" y="903810"/>
                </a:cubicBezTo>
                <a:cubicBezTo>
                  <a:pt x="7712551" y="903962"/>
                  <a:pt x="7709207" y="904570"/>
                  <a:pt x="7706318" y="905634"/>
                </a:cubicBezTo>
                <a:cubicBezTo>
                  <a:pt x="7703431" y="906698"/>
                  <a:pt x="7701910" y="907306"/>
                  <a:pt x="7701758" y="907458"/>
                </a:cubicBezTo>
                <a:cubicBezTo>
                  <a:pt x="7698186" y="904114"/>
                  <a:pt x="7694956" y="901910"/>
                  <a:pt x="7692069" y="900846"/>
                </a:cubicBezTo>
                <a:close/>
                <a:moveTo>
                  <a:pt x="7409913" y="900010"/>
                </a:moveTo>
                <a:cubicBezTo>
                  <a:pt x="7408013" y="903458"/>
                  <a:pt x="7406340" y="906455"/>
                  <a:pt x="7404897" y="909004"/>
                </a:cubicBezTo>
                <a:cubicBezTo>
                  <a:pt x="7403453" y="911552"/>
                  <a:pt x="7402692" y="914550"/>
                  <a:pt x="7402617" y="917997"/>
                </a:cubicBezTo>
                <a:cubicBezTo>
                  <a:pt x="7400564" y="921773"/>
                  <a:pt x="7398285" y="926014"/>
                  <a:pt x="7395776" y="930721"/>
                </a:cubicBezTo>
                <a:cubicBezTo>
                  <a:pt x="7393268" y="935428"/>
                  <a:pt x="7391900" y="939682"/>
                  <a:pt x="7391672" y="943483"/>
                </a:cubicBezTo>
                <a:cubicBezTo>
                  <a:pt x="7399577" y="951387"/>
                  <a:pt x="7409304" y="957467"/>
                  <a:pt x="7420857" y="961724"/>
                </a:cubicBezTo>
                <a:cubicBezTo>
                  <a:pt x="7421313" y="961191"/>
                  <a:pt x="7423137" y="958607"/>
                  <a:pt x="7426329" y="953971"/>
                </a:cubicBezTo>
                <a:cubicBezTo>
                  <a:pt x="7429521" y="949335"/>
                  <a:pt x="7431345" y="945839"/>
                  <a:pt x="7431801" y="943483"/>
                </a:cubicBezTo>
                <a:cubicBezTo>
                  <a:pt x="7428153" y="928891"/>
                  <a:pt x="7420857" y="914400"/>
                  <a:pt x="7409913" y="900010"/>
                </a:cubicBezTo>
                <a:close/>
                <a:moveTo>
                  <a:pt x="6938855" y="863681"/>
                </a:moveTo>
                <a:cubicBezTo>
                  <a:pt x="6939007" y="867252"/>
                  <a:pt x="6939615" y="870129"/>
                  <a:pt x="6940680" y="872310"/>
                </a:cubicBezTo>
                <a:cubicBezTo>
                  <a:pt x="6941744" y="874491"/>
                  <a:pt x="6942353" y="876441"/>
                  <a:pt x="6942505" y="878160"/>
                </a:cubicBezTo>
                <a:cubicBezTo>
                  <a:pt x="6935360" y="880030"/>
                  <a:pt x="6928899" y="881676"/>
                  <a:pt x="6923123" y="883098"/>
                </a:cubicBezTo>
                <a:cubicBezTo>
                  <a:pt x="6917347" y="884519"/>
                  <a:pt x="6911798" y="885267"/>
                  <a:pt x="6906478" y="885342"/>
                </a:cubicBezTo>
                <a:cubicBezTo>
                  <a:pt x="6906478" y="885940"/>
                  <a:pt x="6906478" y="884743"/>
                  <a:pt x="6906478" y="881751"/>
                </a:cubicBezTo>
                <a:cubicBezTo>
                  <a:pt x="6911649" y="879883"/>
                  <a:pt x="6916596" y="877335"/>
                  <a:pt x="6921317" y="874106"/>
                </a:cubicBezTo>
                <a:cubicBezTo>
                  <a:pt x="6926039" y="870877"/>
                  <a:pt x="6931885" y="867402"/>
                  <a:pt x="6938855" y="863681"/>
                </a:cubicBezTo>
                <a:close/>
                <a:moveTo>
                  <a:pt x="9869285" y="834041"/>
                </a:moveTo>
                <a:cubicBezTo>
                  <a:pt x="9867615" y="834117"/>
                  <a:pt x="9866397" y="834877"/>
                  <a:pt x="9865638" y="836321"/>
                </a:cubicBezTo>
                <a:cubicBezTo>
                  <a:pt x="9864878" y="837765"/>
                  <a:pt x="9863661" y="839437"/>
                  <a:pt x="9861989" y="841337"/>
                </a:cubicBezTo>
                <a:cubicBezTo>
                  <a:pt x="9863661" y="841337"/>
                  <a:pt x="9864878" y="841337"/>
                  <a:pt x="9865638" y="841337"/>
                </a:cubicBezTo>
                <a:cubicBezTo>
                  <a:pt x="9866397" y="841337"/>
                  <a:pt x="9867615" y="841337"/>
                  <a:pt x="9869285" y="841337"/>
                </a:cubicBezTo>
                <a:cubicBezTo>
                  <a:pt x="9873542" y="840729"/>
                  <a:pt x="9875973" y="841945"/>
                  <a:pt x="9876582" y="844985"/>
                </a:cubicBezTo>
                <a:cubicBezTo>
                  <a:pt x="9884030" y="846505"/>
                  <a:pt x="9891023" y="848937"/>
                  <a:pt x="9897558" y="852281"/>
                </a:cubicBezTo>
                <a:cubicBezTo>
                  <a:pt x="9904095" y="855625"/>
                  <a:pt x="9909262" y="861706"/>
                  <a:pt x="9913063" y="870522"/>
                </a:cubicBezTo>
                <a:cubicBezTo>
                  <a:pt x="9913671" y="870522"/>
                  <a:pt x="9916102" y="870522"/>
                  <a:pt x="9920359" y="870522"/>
                </a:cubicBezTo>
                <a:cubicBezTo>
                  <a:pt x="9919751" y="871130"/>
                  <a:pt x="9920967" y="869913"/>
                  <a:pt x="9924007" y="866874"/>
                </a:cubicBezTo>
                <a:cubicBezTo>
                  <a:pt x="9920435" y="864897"/>
                  <a:pt x="9917548" y="862465"/>
                  <a:pt x="9915343" y="859577"/>
                </a:cubicBezTo>
                <a:cubicBezTo>
                  <a:pt x="9913139" y="856689"/>
                  <a:pt x="9911163" y="854257"/>
                  <a:pt x="9909414" y="852281"/>
                </a:cubicBezTo>
                <a:cubicBezTo>
                  <a:pt x="9908123" y="848329"/>
                  <a:pt x="9907059" y="844377"/>
                  <a:pt x="9906223" y="840425"/>
                </a:cubicBezTo>
                <a:cubicBezTo>
                  <a:pt x="9905387" y="836473"/>
                  <a:pt x="9901587" y="834345"/>
                  <a:pt x="9894822" y="834041"/>
                </a:cubicBezTo>
                <a:cubicBezTo>
                  <a:pt x="9891023" y="835637"/>
                  <a:pt x="9886767" y="836093"/>
                  <a:pt x="9882054" y="835409"/>
                </a:cubicBezTo>
                <a:cubicBezTo>
                  <a:pt x="9877342" y="834725"/>
                  <a:pt x="9873086" y="834269"/>
                  <a:pt x="9869285" y="834041"/>
                </a:cubicBezTo>
                <a:close/>
                <a:moveTo>
                  <a:pt x="7486495" y="834041"/>
                </a:moveTo>
                <a:cubicBezTo>
                  <a:pt x="7490267" y="841337"/>
                  <a:pt x="7494492" y="848633"/>
                  <a:pt x="7499170" y="855929"/>
                </a:cubicBezTo>
                <a:cubicBezTo>
                  <a:pt x="7503848" y="863225"/>
                  <a:pt x="7508072" y="870522"/>
                  <a:pt x="7511844" y="877818"/>
                </a:cubicBezTo>
                <a:cubicBezTo>
                  <a:pt x="7513499" y="877964"/>
                  <a:pt x="7514716" y="878584"/>
                  <a:pt x="7515499" y="879677"/>
                </a:cubicBezTo>
                <a:cubicBezTo>
                  <a:pt x="7516281" y="880771"/>
                  <a:pt x="7517566" y="881462"/>
                  <a:pt x="7519355" y="881751"/>
                </a:cubicBezTo>
                <a:cubicBezTo>
                  <a:pt x="7529691" y="888334"/>
                  <a:pt x="7541852" y="893123"/>
                  <a:pt x="7555835" y="896115"/>
                </a:cubicBezTo>
                <a:cubicBezTo>
                  <a:pt x="7555835" y="895517"/>
                  <a:pt x="7555835" y="893123"/>
                  <a:pt x="7555835" y="888933"/>
                </a:cubicBezTo>
                <a:cubicBezTo>
                  <a:pt x="7558828" y="888334"/>
                  <a:pt x="7560025" y="885940"/>
                  <a:pt x="7559426" y="881751"/>
                </a:cubicBezTo>
                <a:cubicBezTo>
                  <a:pt x="7563616" y="884743"/>
                  <a:pt x="7566010" y="885940"/>
                  <a:pt x="7566609" y="885342"/>
                </a:cubicBezTo>
                <a:cubicBezTo>
                  <a:pt x="7571918" y="893671"/>
                  <a:pt x="7576562" y="896821"/>
                  <a:pt x="7580538" y="894790"/>
                </a:cubicBezTo>
                <a:cubicBezTo>
                  <a:pt x="7584516" y="892759"/>
                  <a:pt x="7588290" y="889610"/>
                  <a:pt x="7591860" y="885342"/>
                </a:cubicBezTo>
                <a:cubicBezTo>
                  <a:pt x="7595357" y="883549"/>
                  <a:pt x="7598396" y="880851"/>
                  <a:pt x="7600980" y="877248"/>
                </a:cubicBezTo>
                <a:cubicBezTo>
                  <a:pt x="7603565" y="873645"/>
                  <a:pt x="7606605" y="869123"/>
                  <a:pt x="7610100" y="863681"/>
                </a:cubicBezTo>
                <a:cubicBezTo>
                  <a:pt x="7612533" y="875407"/>
                  <a:pt x="7618613" y="882622"/>
                  <a:pt x="7628341" y="885328"/>
                </a:cubicBezTo>
                <a:cubicBezTo>
                  <a:pt x="7638070" y="888033"/>
                  <a:pt x="7647798" y="891629"/>
                  <a:pt x="7657525" y="896115"/>
                </a:cubicBezTo>
                <a:cubicBezTo>
                  <a:pt x="7659264" y="890727"/>
                  <a:pt x="7660347" y="886241"/>
                  <a:pt x="7660775" y="882656"/>
                </a:cubicBezTo>
                <a:cubicBezTo>
                  <a:pt x="7661202" y="879070"/>
                  <a:pt x="7661487" y="876394"/>
                  <a:pt x="7661630" y="874626"/>
                </a:cubicBezTo>
                <a:cubicBezTo>
                  <a:pt x="7661782" y="872650"/>
                  <a:pt x="7662390" y="870218"/>
                  <a:pt x="7663454" y="867330"/>
                </a:cubicBezTo>
                <a:cubicBezTo>
                  <a:pt x="7664518" y="864441"/>
                  <a:pt x="7665126" y="862009"/>
                  <a:pt x="7665278" y="860033"/>
                </a:cubicBezTo>
                <a:cubicBezTo>
                  <a:pt x="7665734" y="860033"/>
                  <a:pt x="7667558" y="860033"/>
                  <a:pt x="7670750" y="860033"/>
                </a:cubicBezTo>
                <a:cubicBezTo>
                  <a:pt x="7673942" y="860033"/>
                  <a:pt x="7675766" y="860033"/>
                  <a:pt x="7676222" y="860033"/>
                </a:cubicBezTo>
                <a:cubicBezTo>
                  <a:pt x="7679262" y="866722"/>
                  <a:pt x="7680478" y="871585"/>
                  <a:pt x="7679870" y="874626"/>
                </a:cubicBezTo>
                <a:cubicBezTo>
                  <a:pt x="7687243" y="876222"/>
                  <a:pt x="7694387" y="877590"/>
                  <a:pt x="7701302" y="878730"/>
                </a:cubicBezTo>
                <a:cubicBezTo>
                  <a:pt x="7708219" y="879870"/>
                  <a:pt x="7714451" y="882150"/>
                  <a:pt x="7719999" y="885570"/>
                </a:cubicBezTo>
                <a:cubicBezTo>
                  <a:pt x="7727067" y="887698"/>
                  <a:pt x="7732995" y="888914"/>
                  <a:pt x="7737783" y="889218"/>
                </a:cubicBezTo>
                <a:cubicBezTo>
                  <a:pt x="7742571" y="889522"/>
                  <a:pt x="7747587" y="887090"/>
                  <a:pt x="7752831" y="881922"/>
                </a:cubicBezTo>
                <a:cubicBezTo>
                  <a:pt x="7754808" y="880098"/>
                  <a:pt x="7757240" y="879186"/>
                  <a:pt x="7760127" y="879186"/>
                </a:cubicBezTo>
                <a:cubicBezTo>
                  <a:pt x="7763016" y="879186"/>
                  <a:pt x="7765448" y="880098"/>
                  <a:pt x="7767424" y="881922"/>
                </a:cubicBezTo>
                <a:cubicBezTo>
                  <a:pt x="7777760" y="889222"/>
                  <a:pt x="7786272" y="896510"/>
                  <a:pt x="7792960" y="903783"/>
                </a:cubicBezTo>
                <a:cubicBezTo>
                  <a:pt x="7793568" y="907405"/>
                  <a:pt x="7792353" y="911026"/>
                  <a:pt x="7789312" y="914647"/>
                </a:cubicBezTo>
                <a:cubicBezTo>
                  <a:pt x="7798281" y="919174"/>
                  <a:pt x="7805881" y="919174"/>
                  <a:pt x="7812112" y="914647"/>
                </a:cubicBezTo>
                <a:cubicBezTo>
                  <a:pt x="7818345" y="910121"/>
                  <a:pt x="7824121" y="906499"/>
                  <a:pt x="7829441" y="903783"/>
                </a:cubicBezTo>
                <a:cubicBezTo>
                  <a:pt x="7839670" y="910422"/>
                  <a:pt x="7848093" y="915251"/>
                  <a:pt x="7854712" y="918268"/>
                </a:cubicBezTo>
                <a:cubicBezTo>
                  <a:pt x="7857720" y="918872"/>
                  <a:pt x="7858923" y="917665"/>
                  <a:pt x="7858322" y="914647"/>
                </a:cubicBezTo>
                <a:cubicBezTo>
                  <a:pt x="7858923" y="910427"/>
                  <a:pt x="7857720" y="904383"/>
                  <a:pt x="7854712" y="896514"/>
                </a:cubicBezTo>
                <a:cubicBezTo>
                  <a:pt x="7858923" y="892866"/>
                  <a:pt x="7864940" y="889218"/>
                  <a:pt x="7872762" y="885570"/>
                </a:cubicBezTo>
                <a:cubicBezTo>
                  <a:pt x="7873752" y="893166"/>
                  <a:pt x="7874517" y="899836"/>
                  <a:pt x="7875056" y="905581"/>
                </a:cubicBezTo>
                <a:cubicBezTo>
                  <a:pt x="7875596" y="911325"/>
                  <a:pt x="7880911" y="914348"/>
                  <a:pt x="7891002" y="914647"/>
                </a:cubicBezTo>
                <a:cubicBezTo>
                  <a:pt x="7896323" y="916835"/>
                  <a:pt x="7901187" y="920607"/>
                  <a:pt x="7905595" y="925964"/>
                </a:cubicBezTo>
                <a:cubicBezTo>
                  <a:pt x="7910003" y="931320"/>
                  <a:pt x="7914867" y="935998"/>
                  <a:pt x="7920187" y="939996"/>
                </a:cubicBezTo>
                <a:cubicBezTo>
                  <a:pt x="7924216" y="929057"/>
                  <a:pt x="7930752" y="922870"/>
                  <a:pt x="7939795" y="921437"/>
                </a:cubicBezTo>
                <a:cubicBezTo>
                  <a:pt x="7948840" y="920004"/>
                  <a:pt x="7958112" y="923776"/>
                  <a:pt x="7967612" y="932754"/>
                </a:cubicBezTo>
                <a:cubicBezTo>
                  <a:pt x="7972324" y="936526"/>
                  <a:pt x="7980229" y="938940"/>
                  <a:pt x="7991324" y="939996"/>
                </a:cubicBezTo>
                <a:cubicBezTo>
                  <a:pt x="8002421" y="941052"/>
                  <a:pt x="8010325" y="939845"/>
                  <a:pt x="8015037" y="936375"/>
                </a:cubicBezTo>
                <a:cubicBezTo>
                  <a:pt x="8016785" y="934413"/>
                  <a:pt x="8017849" y="931999"/>
                  <a:pt x="8018229" y="929132"/>
                </a:cubicBezTo>
                <a:cubicBezTo>
                  <a:pt x="8018609" y="926265"/>
                  <a:pt x="8018761" y="923851"/>
                  <a:pt x="8018685" y="921890"/>
                </a:cubicBezTo>
                <a:cubicBezTo>
                  <a:pt x="8027653" y="918793"/>
                  <a:pt x="8037078" y="914109"/>
                  <a:pt x="8046957" y="907837"/>
                </a:cubicBezTo>
                <a:cubicBezTo>
                  <a:pt x="8056838" y="901565"/>
                  <a:pt x="8068086" y="901421"/>
                  <a:pt x="8080702" y="907405"/>
                </a:cubicBezTo>
                <a:cubicBezTo>
                  <a:pt x="8078872" y="909298"/>
                  <a:pt x="8077060" y="910943"/>
                  <a:pt x="8075269" y="912340"/>
                </a:cubicBezTo>
                <a:cubicBezTo>
                  <a:pt x="8073476" y="913738"/>
                  <a:pt x="8071740" y="914390"/>
                  <a:pt x="8070062" y="914299"/>
                </a:cubicBezTo>
                <a:cubicBezTo>
                  <a:pt x="8081175" y="914299"/>
                  <a:pt x="8092745" y="914299"/>
                  <a:pt x="8104772" y="914299"/>
                </a:cubicBezTo>
                <a:cubicBezTo>
                  <a:pt x="8116799" y="914299"/>
                  <a:pt x="8128369" y="914299"/>
                  <a:pt x="8139482" y="914299"/>
                </a:cubicBezTo>
                <a:cubicBezTo>
                  <a:pt x="8141385" y="916502"/>
                  <a:pt x="8143974" y="919391"/>
                  <a:pt x="8147247" y="922963"/>
                </a:cubicBezTo>
                <a:cubicBezTo>
                  <a:pt x="8150520" y="926535"/>
                  <a:pt x="8154021" y="928511"/>
                  <a:pt x="8157751" y="928891"/>
                </a:cubicBezTo>
                <a:cubicBezTo>
                  <a:pt x="8171971" y="927903"/>
                  <a:pt x="8184364" y="931703"/>
                  <a:pt x="8194931" y="940291"/>
                </a:cubicBezTo>
                <a:cubicBezTo>
                  <a:pt x="8205497" y="948879"/>
                  <a:pt x="8216061" y="957239"/>
                  <a:pt x="8226625" y="965372"/>
                </a:cubicBezTo>
                <a:cubicBezTo>
                  <a:pt x="8228373" y="966958"/>
                  <a:pt x="8230349" y="968345"/>
                  <a:pt x="8232553" y="969533"/>
                </a:cubicBezTo>
                <a:cubicBezTo>
                  <a:pt x="8234757" y="970720"/>
                  <a:pt x="8237646" y="973133"/>
                  <a:pt x="8241217" y="976772"/>
                </a:cubicBezTo>
                <a:cubicBezTo>
                  <a:pt x="8237722" y="982093"/>
                  <a:pt x="8234682" y="986955"/>
                  <a:pt x="8232097" y="991356"/>
                </a:cubicBezTo>
                <a:cubicBezTo>
                  <a:pt x="8229513" y="995757"/>
                  <a:pt x="8226474" y="1000602"/>
                  <a:pt x="8222977" y="1005891"/>
                </a:cubicBezTo>
                <a:cubicBezTo>
                  <a:pt x="8225106" y="1005966"/>
                  <a:pt x="8228145" y="1005816"/>
                  <a:pt x="8232097" y="1005443"/>
                </a:cubicBezTo>
                <a:cubicBezTo>
                  <a:pt x="8236050" y="1005070"/>
                  <a:pt x="8239090" y="1004025"/>
                  <a:pt x="8241217" y="1002308"/>
                </a:cubicBezTo>
                <a:cubicBezTo>
                  <a:pt x="8246689" y="994860"/>
                  <a:pt x="8253074" y="989692"/>
                  <a:pt x="8260370" y="986804"/>
                </a:cubicBezTo>
                <a:cubicBezTo>
                  <a:pt x="8267666" y="983916"/>
                  <a:pt x="8275874" y="984220"/>
                  <a:pt x="8284994" y="987716"/>
                </a:cubicBezTo>
                <a:cubicBezTo>
                  <a:pt x="8299587" y="987716"/>
                  <a:pt x="8314179" y="987716"/>
                  <a:pt x="8328771" y="987716"/>
                </a:cubicBezTo>
                <a:cubicBezTo>
                  <a:pt x="8332419" y="987108"/>
                  <a:pt x="8336067" y="988324"/>
                  <a:pt x="8339715" y="991364"/>
                </a:cubicBezTo>
                <a:cubicBezTo>
                  <a:pt x="8336067" y="995012"/>
                  <a:pt x="8332419" y="998660"/>
                  <a:pt x="8328771" y="1002308"/>
                </a:cubicBezTo>
                <a:cubicBezTo>
                  <a:pt x="8336144" y="1004398"/>
                  <a:pt x="8343287" y="1006488"/>
                  <a:pt x="8350203" y="1008578"/>
                </a:cubicBezTo>
                <a:cubicBezTo>
                  <a:pt x="8357120" y="1010668"/>
                  <a:pt x="8363352" y="1010967"/>
                  <a:pt x="8368900" y="1009474"/>
                </a:cubicBezTo>
                <a:cubicBezTo>
                  <a:pt x="8377945" y="1007906"/>
                  <a:pt x="8385393" y="1008354"/>
                  <a:pt x="8391244" y="1010818"/>
                </a:cubicBezTo>
                <a:cubicBezTo>
                  <a:pt x="8397097" y="1013281"/>
                  <a:pt x="8401809" y="1016416"/>
                  <a:pt x="8405381" y="1020223"/>
                </a:cubicBezTo>
                <a:cubicBezTo>
                  <a:pt x="8412449" y="1029357"/>
                  <a:pt x="8420201" y="1036463"/>
                  <a:pt x="8428637" y="1041541"/>
                </a:cubicBezTo>
                <a:cubicBezTo>
                  <a:pt x="8437073" y="1046620"/>
                  <a:pt x="8447561" y="1049198"/>
                  <a:pt x="8460102" y="1049277"/>
                </a:cubicBezTo>
                <a:cubicBezTo>
                  <a:pt x="8474086" y="1049277"/>
                  <a:pt x="8486247" y="1056573"/>
                  <a:pt x="8496583" y="1071166"/>
                </a:cubicBezTo>
                <a:cubicBezTo>
                  <a:pt x="8500155" y="1074662"/>
                  <a:pt x="8503955" y="1077702"/>
                  <a:pt x="8507983" y="1080286"/>
                </a:cubicBezTo>
                <a:cubicBezTo>
                  <a:pt x="8512011" y="1082870"/>
                  <a:pt x="8516723" y="1085910"/>
                  <a:pt x="8522119" y="1089406"/>
                </a:cubicBezTo>
                <a:cubicBezTo>
                  <a:pt x="8532912" y="1094878"/>
                  <a:pt x="8543248" y="1100350"/>
                  <a:pt x="8553127" y="1105822"/>
                </a:cubicBezTo>
                <a:cubicBezTo>
                  <a:pt x="8563008" y="1111294"/>
                  <a:pt x="8573344" y="1116767"/>
                  <a:pt x="8584136" y="1122239"/>
                </a:cubicBezTo>
                <a:cubicBezTo>
                  <a:pt x="8599337" y="1128927"/>
                  <a:pt x="8616361" y="1133791"/>
                  <a:pt x="8635209" y="1136831"/>
                </a:cubicBezTo>
                <a:cubicBezTo>
                  <a:pt x="8644634" y="1139871"/>
                  <a:pt x="8654970" y="1141999"/>
                  <a:pt x="8666218" y="1143215"/>
                </a:cubicBezTo>
                <a:cubicBezTo>
                  <a:pt x="8677467" y="1144431"/>
                  <a:pt x="8687803" y="1148383"/>
                  <a:pt x="8697227" y="1155071"/>
                </a:cubicBezTo>
                <a:cubicBezTo>
                  <a:pt x="8708248" y="1163964"/>
                  <a:pt x="8719952" y="1171716"/>
                  <a:pt x="8732339" y="1178328"/>
                </a:cubicBezTo>
                <a:cubicBezTo>
                  <a:pt x="8744728" y="1184940"/>
                  <a:pt x="8757344" y="1191780"/>
                  <a:pt x="8770188" y="1198848"/>
                </a:cubicBezTo>
                <a:cubicBezTo>
                  <a:pt x="8775737" y="1200520"/>
                  <a:pt x="8781969" y="1201736"/>
                  <a:pt x="8788885" y="1202496"/>
                </a:cubicBezTo>
                <a:cubicBezTo>
                  <a:pt x="8795801" y="1203256"/>
                  <a:pt x="8802945" y="1204472"/>
                  <a:pt x="8810317" y="1206144"/>
                </a:cubicBezTo>
                <a:cubicBezTo>
                  <a:pt x="8835853" y="1216481"/>
                  <a:pt x="8861390" y="1228641"/>
                  <a:pt x="8886926" y="1242625"/>
                </a:cubicBezTo>
                <a:cubicBezTo>
                  <a:pt x="8894222" y="1246881"/>
                  <a:pt x="8901519" y="1252961"/>
                  <a:pt x="8908815" y="1260865"/>
                </a:cubicBezTo>
                <a:cubicBezTo>
                  <a:pt x="8914136" y="1266262"/>
                  <a:pt x="8918999" y="1270974"/>
                  <a:pt x="8923407" y="1275002"/>
                </a:cubicBezTo>
                <a:cubicBezTo>
                  <a:pt x="8927816" y="1279030"/>
                  <a:pt x="8932680" y="1282830"/>
                  <a:pt x="8937999" y="1286402"/>
                </a:cubicBezTo>
                <a:cubicBezTo>
                  <a:pt x="8952668" y="1295370"/>
                  <a:pt x="8967109" y="1304794"/>
                  <a:pt x="8981321" y="1314675"/>
                </a:cubicBezTo>
                <a:cubicBezTo>
                  <a:pt x="8995533" y="1324555"/>
                  <a:pt x="9009061" y="1335803"/>
                  <a:pt x="9021905" y="1348419"/>
                </a:cubicBezTo>
                <a:cubicBezTo>
                  <a:pt x="9044402" y="1369700"/>
                  <a:pt x="9068723" y="1389156"/>
                  <a:pt x="9094866" y="1406789"/>
                </a:cubicBezTo>
                <a:cubicBezTo>
                  <a:pt x="9112879" y="1417733"/>
                  <a:pt x="9128839" y="1430501"/>
                  <a:pt x="9142748" y="1445093"/>
                </a:cubicBezTo>
                <a:cubicBezTo>
                  <a:pt x="9156656" y="1459686"/>
                  <a:pt x="9169881" y="1476102"/>
                  <a:pt x="9182420" y="1494342"/>
                </a:cubicBezTo>
                <a:cubicBezTo>
                  <a:pt x="9192758" y="1505895"/>
                  <a:pt x="9202181" y="1518359"/>
                  <a:pt x="9210693" y="1531735"/>
                </a:cubicBezTo>
                <a:cubicBezTo>
                  <a:pt x="9219206" y="1545111"/>
                  <a:pt x="9230454" y="1555752"/>
                  <a:pt x="9244438" y="1563656"/>
                </a:cubicBezTo>
                <a:cubicBezTo>
                  <a:pt x="9253407" y="1569432"/>
                  <a:pt x="9261918" y="1576120"/>
                  <a:pt x="9269974" y="1583720"/>
                </a:cubicBezTo>
                <a:cubicBezTo>
                  <a:pt x="9278031" y="1591320"/>
                  <a:pt x="9286543" y="1598009"/>
                  <a:pt x="9295511" y="1603785"/>
                </a:cubicBezTo>
                <a:cubicBezTo>
                  <a:pt x="9304708" y="1609029"/>
                  <a:pt x="9314587" y="1613133"/>
                  <a:pt x="9325151" y="1616097"/>
                </a:cubicBezTo>
                <a:cubicBezTo>
                  <a:pt x="9335716" y="1619061"/>
                  <a:pt x="9346508" y="1622253"/>
                  <a:pt x="9357528" y="1625673"/>
                </a:cubicBezTo>
                <a:cubicBezTo>
                  <a:pt x="9369461" y="1637225"/>
                  <a:pt x="9382989" y="1646041"/>
                  <a:pt x="9398113" y="1652122"/>
                </a:cubicBezTo>
                <a:cubicBezTo>
                  <a:pt x="9413238" y="1658202"/>
                  <a:pt x="9424030" y="1668842"/>
                  <a:pt x="9430490" y="1684042"/>
                </a:cubicBezTo>
                <a:cubicBezTo>
                  <a:pt x="9432542" y="1689514"/>
                  <a:pt x="9435733" y="1694986"/>
                  <a:pt x="9440066" y="1700459"/>
                </a:cubicBezTo>
                <a:cubicBezTo>
                  <a:pt x="9444398" y="1705931"/>
                  <a:pt x="9448502" y="1711403"/>
                  <a:pt x="9452378" y="1716875"/>
                </a:cubicBezTo>
                <a:cubicBezTo>
                  <a:pt x="9457394" y="1724247"/>
                  <a:pt x="9459218" y="1732303"/>
                  <a:pt x="9457850" y="1741043"/>
                </a:cubicBezTo>
                <a:cubicBezTo>
                  <a:pt x="9456482" y="1749784"/>
                  <a:pt x="9454658" y="1758752"/>
                  <a:pt x="9452378" y="1767948"/>
                </a:cubicBezTo>
                <a:cubicBezTo>
                  <a:pt x="9452227" y="1769848"/>
                  <a:pt x="9450706" y="1771520"/>
                  <a:pt x="9447818" y="1772964"/>
                </a:cubicBezTo>
                <a:cubicBezTo>
                  <a:pt x="9444931" y="1774408"/>
                  <a:pt x="9441586" y="1775168"/>
                  <a:pt x="9437786" y="1775244"/>
                </a:cubicBezTo>
                <a:cubicBezTo>
                  <a:pt x="9426842" y="1775244"/>
                  <a:pt x="9415897" y="1775244"/>
                  <a:pt x="9404953" y="1775244"/>
                </a:cubicBezTo>
                <a:cubicBezTo>
                  <a:pt x="9375921" y="1769696"/>
                  <a:pt x="9347345" y="1763464"/>
                  <a:pt x="9319223" y="1756548"/>
                </a:cubicBezTo>
                <a:cubicBezTo>
                  <a:pt x="9291103" y="1749632"/>
                  <a:pt x="9262527" y="1742488"/>
                  <a:pt x="9233493" y="1735115"/>
                </a:cubicBezTo>
                <a:cubicBezTo>
                  <a:pt x="9193517" y="1723715"/>
                  <a:pt x="9154909" y="1710035"/>
                  <a:pt x="9117667" y="1694074"/>
                </a:cubicBezTo>
                <a:cubicBezTo>
                  <a:pt x="9080427" y="1678114"/>
                  <a:pt x="9043642" y="1662610"/>
                  <a:pt x="9007313" y="1647562"/>
                </a:cubicBezTo>
                <a:cubicBezTo>
                  <a:pt x="9000017" y="1643761"/>
                  <a:pt x="8992720" y="1639505"/>
                  <a:pt x="8985424" y="1634793"/>
                </a:cubicBezTo>
                <a:cubicBezTo>
                  <a:pt x="8978128" y="1630081"/>
                  <a:pt x="8970832" y="1625825"/>
                  <a:pt x="8963536" y="1622025"/>
                </a:cubicBezTo>
                <a:cubicBezTo>
                  <a:pt x="8938608" y="1611081"/>
                  <a:pt x="8911856" y="1600137"/>
                  <a:pt x="8883278" y="1589192"/>
                </a:cubicBezTo>
                <a:cubicBezTo>
                  <a:pt x="8863366" y="1579996"/>
                  <a:pt x="8843910" y="1571028"/>
                  <a:pt x="8824909" y="1562288"/>
                </a:cubicBezTo>
                <a:cubicBezTo>
                  <a:pt x="8805909" y="1553548"/>
                  <a:pt x="8786453" y="1545491"/>
                  <a:pt x="8766540" y="1538119"/>
                </a:cubicBezTo>
                <a:cubicBezTo>
                  <a:pt x="8744880" y="1532267"/>
                  <a:pt x="8725271" y="1523907"/>
                  <a:pt x="8707715" y="1513039"/>
                </a:cubicBezTo>
                <a:cubicBezTo>
                  <a:pt x="8690159" y="1502171"/>
                  <a:pt x="8673286" y="1491074"/>
                  <a:pt x="8657098" y="1479750"/>
                </a:cubicBezTo>
                <a:cubicBezTo>
                  <a:pt x="8636730" y="1467590"/>
                  <a:pt x="8615449" y="1457253"/>
                  <a:pt x="8593256" y="1448741"/>
                </a:cubicBezTo>
                <a:cubicBezTo>
                  <a:pt x="8571064" y="1440229"/>
                  <a:pt x="8549784" y="1429893"/>
                  <a:pt x="8529415" y="1417733"/>
                </a:cubicBezTo>
                <a:cubicBezTo>
                  <a:pt x="8520219" y="1412489"/>
                  <a:pt x="8510339" y="1408385"/>
                  <a:pt x="8499774" y="1405421"/>
                </a:cubicBezTo>
                <a:cubicBezTo>
                  <a:pt x="8489210" y="1402457"/>
                  <a:pt x="8478419" y="1399264"/>
                  <a:pt x="8467398" y="1395844"/>
                </a:cubicBezTo>
                <a:cubicBezTo>
                  <a:pt x="8463599" y="1395616"/>
                  <a:pt x="8459342" y="1394248"/>
                  <a:pt x="8454629" y="1391740"/>
                </a:cubicBezTo>
                <a:cubicBezTo>
                  <a:pt x="8449918" y="1389232"/>
                  <a:pt x="8445662" y="1386952"/>
                  <a:pt x="8441862" y="1384900"/>
                </a:cubicBezTo>
                <a:cubicBezTo>
                  <a:pt x="8419973" y="1377756"/>
                  <a:pt x="8398085" y="1371068"/>
                  <a:pt x="8376196" y="1364836"/>
                </a:cubicBezTo>
                <a:cubicBezTo>
                  <a:pt x="8354308" y="1358604"/>
                  <a:pt x="8332419" y="1351915"/>
                  <a:pt x="8310531" y="1344771"/>
                </a:cubicBezTo>
                <a:cubicBezTo>
                  <a:pt x="8284994" y="1338083"/>
                  <a:pt x="8259458" y="1329571"/>
                  <a:pt x="8233921" y="1319235"/>
                </a:cubicBezTo>
                <a:cubicBezTo>
                  <a:pt x="8193458" y="1301603"/>
                  <a:pt x="8151049" y="1289442"/>
                  <a:pt x="8106694" y="1282754"/>
                </a:cubicBezTo>
                <a:cubicBezTo>
                  <a:pt x="8093927" y="1280626"/>
                  <a:pt x="8081158" y="1277586"/>
                  <a:pt x="8068390" y="1273634"/>
                </a:cubicBezTo>
                <a:cubicBezTo>
                  <a:pt x="8055621" y="1269682"/>
                  <a:pt x="8042854" y="1266642"/>
                  <a:pt x="8030085" y="1264513"/>
                </a:cubicBezTo>
                <a:cubicBezTo>
                  <a:pt x="8017317" y="1261017"/>
                  <a:pt x="8004548" y="1257978"/>
                  <a:pt x="7991781" y="1255393"/>
                </a:cubicBezTo>
                <a:cubicBezTo>
                  <a:pt x="7979012" y="1252809"/>
                  <a:pt x="7966244" y="1249769"/>
                  <a:pt x="7953475" y="1246273"/>
                </a:cubicBezTo>
                <a:cubicBezTo>
                  <a:pt x="7940784" y="1242473"/>
                  <a:pt x="7928775" y="1238217"/>
                  <a:pt x="7917451" y="1233505"/>
                </a:cubicBezTo>
                <a:cubicBezTo>
                  <a:pt x="7906127" y="1228793"/>
                  <a:pt x="7895031" y="1224537"/>
                  <a:pt x="7884162" y="1220737"/>
                </a:cubicBezTo>
                <a:cubicBezTo>
                  <a:pt x="7871394" y="1216785"/>
                  <a:pt x="7858625" y="1212833"/>
                  <a:pt x="7845858" y="1208881"/>
                </a:cubicBezTo>
                <a:cubicBezTo>
                  <a:pt x="7833089" y="1204928"/>
                  <a:pt x="7820321" y="1202800"/>
                  <a:pt x="7807552" y="1202496"/>
                </a:cubicBezTo>
                <a:cubicBezTo>
                  <a:pt x="7770464" y="1201896"/>
                  <a:pt x="7735199" y="1195892"/>
                  <a:pt x="7701758" y="1184484"/>
                </a:cubicBezTo>
                <a:cubicBezTo>
                  <a:pt x="7681770" y="1177505"/>
                  <a:pt x="7662466" y="1172550"/>
                  <a:pt x="7643845" y="1169618"/>
                </a:cubicBezTo>
                <a:cubicBezTo>
                  <a:pt x="7625226" y="1166686"/>
                  <a:pt x="7606833" y="1164421"/>
                  <a:pt x="7588668" y="1162823"/>
                </a:cubicBezTo>
                <a:cubicBezTo>
                  <a:pt x="7544283" y="1156135"/>
                  <a:pt x="7501723" y="1151271"/>
                  <a:pt x="7460986" y="1148231"/>
                </a:cubicBezTo>
                <a:cubicBezTo>
                  <a:pt x="7426415" y="1146417"/>
                  <a:pt x="7392499" y="1144574"/>
                  <a:pt x="7359239" y="1142703"/>
                </a:cubicBezTo>
                <a:cubicBezTo>
                  <a:pt x="7325979" y="1140832"/>
                  <a:pt x="7292861" y="1138877"/>
                  <a:pt x="7259886" y="1136837"/>
                </a:cubicBezTo>
                <a:cubicBezTo>
                  <a:pt x="7223405" y="1136989"/>
                  <a:pt x="7186924" y="1137596"/>
                  <a:pt x="7150444" y="1138658"/>
                </a:cubicBezTo>
                <a:cubicBezTo>
                  <a:pt x="7113963" y="1139720"/>
                  <a:pt x="7077482" y="1140327"/>
                  <a:pt x="7041001" y="1140479"/>
                </a:cubicBezTo>
                <a:cubicBezTo>
                  <a:pt x="6996616" y="1140479"/>
                  <a:pt x="6954056" y="1140479"/>
                  <a:pt x="6913318" y="1140479"/>
                </a:cubicBezTo>
                <a:cubicBezTo>
                  <a:pt x="6909670" y="1140631"/>
                  <a:pt x="6906022" y="1141239"/>
                  <a:pt x="6902374" y="1142303"/>
                </a:cubicBezTo>
                <a:cubicBezTo>
                  <a:pt x="6898726" y="1143367"/>
                  <a:pt x="6895078" y="1143975"/>
                  <a:pt x="6891430" y="1144127"/>
                </a:cubicBezTo>
                <a:cubicBezTo>
                  <a:pt x="6862245" y="1144127"/>
                  <a:pt x="6833061" y="1144127"/>
                  <a:pt x="6803876" y="1144127"/>
                </a:cubicBezTo>
                <a:cubicBezTo>
                  <a:pt x="6785484" y="1145723"/>
                  <a:pt x="6766636" y="1147091"/>
                  <a:pt x="6747331" y="1148231"/>
                </a:cubicBezTo>
                <a:cubicBezTo>
                  <a:pt x="6728026" y="1149371"/>
                  <a:pt x="6709178" y="1151651"/>
                  <a:pt x="6690786" y="1155071"/>
                </a:cubicBezTo>
                <a:cubicBezTo>
                  <a:pt x="6676193" y="1155299"/>
                  <a:pt x="6661601" y="1156667"/>
                  <a:pt x="6647009" y="1159175"/>
                </a:cubicBezTo>
                <a:cubicBezTo>
                  <a:pt x="6632417" y="1161683"/>
                  <a:pt x="6617824" y="1163964"/>
                  <a:pt x="6603232" y="1166015"/>
                </a:cubicBezTo>
                <a:cubicBezTo>
                  <a:pt x="6588640" y="1166015"/>
                  <a:pt x="6574047" y="1166015"/>
                  <a:pt x="6559455" y="1166015"/>
                </a:cubicBezTo>
                <a:cubicBezTo>
                  <a:pt x="6528447" y="1167991"/>
                  <a:pt x="6497438" y="1170424"/>
                  <a:pt x="6466429" y="1173312"/>
                </a:cubicBezTo>
                <a:cubicBezTo>
                  <a:pt x="6435421" y="1176200"/>
                  <a:pt x="6404412" y="1178632"/>
                  <a:pt x="6373404" y="1180608"/>
                </a:cubicBezTo>
                <a:cubicBezTo>
                  <a:pt x="6358963" y="1182432"/>
                  <a:pt x="6344979" y="1184256"/>
                  <a:pt x="6331451" y="1186080"/>
                </a:cubicBezTo>
                <a:cubicBezTo>
                  <a:pt x="6317922" y="1187904"/>
                  <a:pt x="6303938" y="1189728"/>
                  <a:pt x="6289498" y="1191552"/>
                </a:cubicBezTo>
                <a:cubicBezTo>
                  <a:pt x="6273233" y="1193528"/>
                  <a:pt x="6257425" y="1195960"/>
                  <a:pt x="6242073" y="1198848"/>
                </a:cubicBezTo>
                <a:cubicBezTo>
                  <a:pt x="6226720" y="1201736"/>
                  <a:pt x="6210912" y="1204168"/>
                  <a:pt x="6194648" y="1206144"/>
                </a:cubicBezTo>
                <a:cubicBezTo>
                  <a:pt x="6174577" y="1209944"/>
                  <a:pt x="6154526" y="1214201"/>
                  <a:pt x="6134495" y="1218913"/>
                </a:cubicBezTo>
                <a:cubicBezTo>
                  <a:pt x="6114465" y="1223625"/>
                  <a:pt x="6094495" y="1227881"/>
                  <a:pt x="6074587" y="1231681"/>
                </a:cubicBezTo>
                <a:cubicBezTo>
                  <a:pt x="6019974" y="1238369"/>
                  <a:pt x="5965297" y="1250529"/>
                  <a:pt x="5910554" y="1268162"/>
                </a:cubicBezTo>
                <a:cubicBezTo>
                  <a:pt x="5886689" y="1275306"/>
                  <a:pt x="5862369" y="1281994"/>
                  <a:pt x="5837592" y="1288226"/>
                </a:cubicBezTo>
                <a:cubicBezTo>
                  <a:pt x="5812816" y="1294458"/>
                  <a:pt x="5788495" y="1301146"/>
                  <a:pt x="5764632" y="1308290"/>
                </a:cubicBezTo>
                <a:cubicBezTo>
                  <a:pt x="5738942" y="1317259"/>
                  <a:pt x="5712798" y="1325771"/>
                  <a:pt x="5686197" y="1333827"/>
                </a:cubicBezTo>
                <a:cubicBezTo>
                  <a:pt x="5659597" y="1341883"/>
                  <a:pt x="5633452" y="1350395"/>
                  <a:pt x="5607764" y="1359364"/>
                </a:cubicBezTo>
                <a:cubicBezTo>
                  <a:pt x="5589295" y="1366432"/>
                  <a:pt x="5570599" y="1373272"/>
                  <a:pt x="5551675" y="1379884"/>
                </a:cubicBezTo>
                <a:cubicBezTo>
                  <a:pt x="5532750" y="1386496"/>
                  <a:pt x="5514966" y="1394248"/>
                  <a:pt x="5498322" y="1403141"/>
                </a:cubicBezTo>
                <a:cubicBezTo>
                  <a:pt x="5481677" y="1411805"/>
                  <a:pt x="5463893" y="1419101"/>
                  <a:pt x="5444969" y="1425029"/>
                </a:cubicBezTo>
                <a:cubicBezTo>
                  <a:pt x="5426044" y="1430957"/>
                  <a:pt x="5407348" y="1438253"/>
                  <a:pt x="5388879" y="1446917"/>
                </a:cubicBezTo>
                <a:cubicBezTo>
                  <a:pt x="5366763" y="1455581"/>
                  <a:pt x="5343506" y="1461966"/>
                  <a:pt x="5319110" y="1466070"/>
                </a:cubicBezTo>
                <a:cubicBezTo>
                  <a:pt x="5294713" y="1470174"/>
                  <a:pt x="5270545" y="1474734"/>
                  <a:pt x="5246605" y="1479750"/>
                </a:cubicBezTo>
                <a:cubicBezTo>
                  <a:pt x="5244476" y="1481422"/>
                  <a:pt x="5241436" y="1481726"/>
                  <a:pt x="5237485" y="1480662"/>
                </a:cubicBezTo>
                <a:cubicBezTo>
                  <a:pt x="5233532" y="1479598"/>
                  <a:pt x="5230492" y="1478078"/>
                  <a:pt x="5228364" y="1476102"/>
                </a:cubicBezTo>
                <a:cubicBezTo>
                  <a:pt x="5226768" y="1475722"/>
                  <a:pt x="5226312" y="1473746"/>
                  <a:pt x="5226996" y="1470174"/>
                </a:cubicBezTo>
                <a:cubicBezTo>
                  <a:pt x="5227680" y="1466602"/>
                  <a:pt x="5228136" y="1463714"/>
                  <a:pt x="5228364" y="1461510"/>
                </a:cubicBezTo>
                <a:cubicBezTo>
                  <a:pt x="5231860" y="1454138"/>
                  <a:pt x="5234900" y="1446993"/>
                  <a:pt x="5237485" y="1440077"/>
                </a:cubicBezTo>
                <a:cubicBezTo>
                  <a:pt x="5240068" y="1433161"/>
                  <a:pt x="5243109" y="1426929"/>
                  <a:pt x="5246605" y="1421381"/>
                </a:cubicBezTo>
                <a:cubicBezTo>
                  <a:pt x="5252152" y="1410665"/>
                  <a:pt x="5253824" y="1402000"/>
                  <a:pt x="5251621" y="1395388"/>
                </a:cubicBezTo>
                <a:cubicBezTo>
                  <a:pt x="5249416" y="1388776"/>
                  <a:pt x="5242881" y="1382848"/>
                  <a:pt x="5232012" y="1377604"/>
                </a:cubicBezTo>
                <a:cubicBezTo>
                  <a:pt x="5231936" y="1375932"/>
                  <a:pt x="5231176" y="1374716"/>
                  <a:pt x="5229732" y="1373956"/>
                </a:cubicBezTo>
                <a:cubicBezTo>
                  <a:pt x="5228288" y="1373196"/>
                  <a:pt x="5226616" y="1371980"/>
                  <a:pt x="5224716" y="1370308"/>
                </a:cubicBezTo>
                <a:cubicBezTo>
                  <a:pt x="5230264" y="1357692"/>
                  <a:pt x="5237408" y="1347355"/>
                  <a:pt x="5246148" y="1339299"/>
                </a:cubicBezTo>
                <a:cubicBezTo>
                  <a:pt x="5254888" y="1331243"/>
                  <a:pt x="5264769" y="1324555"/>
                  <a:pt x="5275789" y="1319235"/>
                </a:cubicBezTo>
                <a:cubicBezTo>
                  <a:pt x="5293954" y="1308138"/>
                  <a:pt x="5311433" y="1296586"/>
                  <a:pt x="5328230" y="1284578"/>
                </a:cubicBezTo>
                <a:cubicBezTo>
                  <a:pt x="5345027" y="1272570"/>
                  <a:pt x="5361595" y="1261017"/>
                  <a:pt x="5377935" y="1249921"/>
                </a:cubicBezTo>
                <a:cubicBezTo>
                  <a:pt x="5395567" y="1238977"/>
                  <a:pt x="5415024" y="1228033"/>
                  <a:pt x="5436304" y="1217089"/>
                </a:cubicBezTo>
                <a:cubicBezTo>
                  <a:pt x="5449224" y="1211920"/>
                  <a:pt x="5462601" y="1206752"/>
                  <a:pt x="5476433" y="1201584"/>
                </a:cubicBezTo>
                <a:cubicBezTo>
                  <a:pt x="5490265" y="1196416"/>
                  <a:pt x="5503641" y="1189424"/>
                  <a:pt x="5516562" y="1180608"/>
                </a:cubicBezTo>
                <a:cubicBezTo>
                  <a:pt x="5524163" y="1175516"/>
                  <a:pt x="5533586" y="1172020"/>
                  <a:pt x="5544835" y="1170120"/>
                </a:cubicBezTo>
                <a:cubicBezTo>
                  <a:pt x="5556082" y="1168220"/>
                  <a:pt x="5567331" y="1165636"/>
                  <a:pt x="5578579" y="1162367"/>
                </a:cubicBezTo>
                <a:cubicBezTo>
                  <a:pt x="5580555" y="1160695"/>
                  <a:pt x="5582987" y="1159480"/>
                  <a:pt x="5585875" y="1158719"/>
                </a:cubicBezTo>
                <a:cubicBezTo>
                  <a:pt x="5588763" y="1157960"/>
                  <a:pt x="5591195" y="1156743"/>
                  <a:pt x="5593171" y="1155071"/>
                </a:cubicBezTo>
                <a:cubicBezTo>
                  <a:pt x="5607916" y="1144741"/>
                  <a:pt x="5624028" y="1138056"/>
                  <a:pt x="5641508" y="1135019"/>
                </a:cubicBezTo>
                <a:cubicBezTo>
                  <a:pt x="5658989" y="1131981"/>
                  <a:pt x="5676925" y="1128945"/>
                  <a:pt x="5695318" y="1125911"/>
                </a:cubicBezTo>
                <a:cubicBezTo>
                  <a:pt x="5700637" y="1123938"/>
                  <a:pt x="5705502" y="1121510"/>
                  <a:pt x="5709910" y="1118627"/>
                </a:cubicBezTo>
                <a:cubicBezTo>
                  <a:pt x="5714318" y="1115744"/>
                  <a:pt x="5719183" y="1113315"/>
                  <a:pt x="5724502" y="1111343"/>
                </a:cubicBezTo>
                <a:cubicBezTo>
                  <a:pt x="5745783" y="1104058"/>
                  <a:pt x="5768887" y="1096774"/>
                  <a:pt x="5793815" y="1089490"/>
                </a:cubicBezTo>
                <a:cubicBezTo>
                  <a:pt x="5794423" y="1086455"/>
                  <a:pt x="5796856" y="1085241"/>
                  <a:pt x="5801112" y="1085848"/>
                </a:cubicBezTo>
                <a:cubicBezTo>
                  <a:pt x="5810383" y="1089642"/>
                  <a:pt x="5818288" y="1090249"/>
                  <a:pt x="5824824" y="1087669"/>
                </a:cubicBezTo>
                <a:cubicBezTo>
                  <a:pt x="5831360" y="1085089"/>
                  <a:pt x="5835616" y="1078412"/>
                  <a:pt x="5837592" y="1067638"/>
                </a:cubicBezTo>
                <a:cubicBezTo>
                  <a:pt x="5837669" y="1065969"/>
                  <a:pt x="5838428" y="1064754"/>
                  <a:pt x="5839873" y="1063996"/>
                </a:cubicBezTo>
                <a:cubicBezTo>
                  <a:pt x="5841317" y="1063237"/>
                  <a:pt x="5842988" y="1062023"/>
                  <a:pt x="5844888" y="1060354"/>
                </a:cubicBezTo>
                <a:cubicBezTo>
                  <a:pt x="5863737" y="1056105"/>
                  <a:pt x="5880761" y="1053677"/>
                  <a:pt x="5895961" y="1053070"/>
                </a:cubicBezTo>
                <a:cubicBezTo>
                  <a:pt x="5907514" y="1049428"/>
                  <a:pt x="5917242" y="1049428"/>
                  <a:pt x="5925147" y="1053070"/>
                </a:cubicBezTo>
                <a:cubicBezTo>
                  <a:pt x="5942778" y="1064603"/>
                  <a:pt x="5951291" y="1059747"/>
                  <a:pt x="5950683" y="1038501"/>
                </a:cubicBezTo>
                <a:cubicBezTo>
                  <a:pt x="5961247" y="1045634"/>
                  <a:pt x="5969303" y="1048669"/>
                  <a:pt x="5974851" y="1047606"/>
                </a:cubicBezTo>
                <a:cubicBezTo>
                  <a:pt x="5980399" y="1046544"/>
                  <a:pt x="5985720" y="1042295"/>
                  <a:pt x="5990811" y="1034859"/>
                </a:cubicBezTo>
                <a:cubicBezTo>
                  <a:pt x="5997880" y="1027499"/>
                  <a:pt x="6004720" y="1023098"/>
                  <a:pt x="6011332" y="1021657"/>
                </a:cubicBezTo>
                <a:cubicBezTo>
                  <a:pt x="6017944" y="1020215"/>
                  <a:pt x="6025697" y="1022188"/>
                  <a:pt x="6034588" y="1027575"/>
                </a:cubicBezTo>
                <a:cubicBezTo>
                  <a:pt x="6038312" y="1024085"/>
                  <a:pt x="6042720" y="1021050"/>
                  <a:pt x="6047813" y="1018470"/>
                </a:cubicBezTo>
                <a:cubicBezTo>
                  <a:pt x="6052905" y="1015890"/>
                  <a:pt x="6058225" y="1012855"/>
                  <a:pt x="6063773" y="1009365"/>
                </a:cubicBezTo>
                <a:cubicBezTo>
                  <a:pt x="6063925" y="1009517"/>
                  <a:pt x="6064533" y="1010124"/>
                  <a:pt x="6065597" y="1011186"/>
                </a:cubicBezTo>
                <a:cubicBezTo>
                  <a:pt x="6066661" y="1012248"/>
                  <a:pt x="6067269" y="1012855"/>
                  <a:pt x="6067421" y="1013007"/>
                </a:cubicBezTo>
                <a:cubicBezTo>
                  <a:pt x="6067421" y="1009517"/>
                  <a:pt x="6067421" y="1006482"/>
                  <a:pt x="6067421" y="1003902"/>
                </a:cubicBezTo>
                <a:cubicBezTo>
                  <a:pt x="6067421" y="1001322"/>
                  <a:pt x="6067421" y="998287"/>
                  <a:pt x="6067421" y="994797"/>
                </a:cubicBezTo>
                <a:cubicBezTo>
                  <a:pt x="6073989" y="994190"/>
                  <a:pt x="6082350" y="995403"/>
                  <a:pt x="6092502" y="998439"/>
                </a:cubicBezTo>
                <a:cubicBezTo>
                  <a:pt x="6089068" y="1000260"/>
                  <a:pt x="6086082" y="1002081"/>
                  <a:pt x="6083545" y="1003902"/>
                </a:cubicBezTo>
                <a:cubicBezTo>
                  <a:pt x="6081006" y="1005723"/>
                  <a:pt x="6078021" y="1007544"/>
                  <a:pt x="6074587" y="1009365"/>
                </a:cubicBezTo>
                <a:cubicBezTo>
                  <a:pt x="6074512" y="1009517"/>
                  <a:pt x="6074662" y="1010124"/>
                  <a:pt x="6075035" y="1011186"/>
                </a:cubicBezTo>
                <a:cubicBezTo>
                  <a:pt x="6075408" y="1012248"/>
                  <a:pt x="6076453" y="1012855"/>
                  <a:pt x="6078170" y="1013007"/>
                </a:cubicBezTo>
                <a:cubicBezTo>
                  <a:pt x="6089066" y="1009517"/>
                  <a:pt x="6100694" y="1006482"/>
                  <a:pt x="6113055" y="1003902"/>
                </a:cubicBezTo>
                <a:cubicBezTo>
                  <a:pt x="6125415" y="1001322"/>
                  <a:pt x="6138021" y="998287"/>
                  <a:pt x="6150871" y="994797"/>
                </a:cubicBezTo>
                <a:cubicBezTo>
                  <a:pt x="6143575" y="991762"/>
                  <a:pt x="6136279" y="990547"/>
                  <a:pt x="6128983" y="991155"/>
                </a:cubicBezTo>
                <a:cubicBezTo>
                  <a:pt x="6128983" y="991762"/>
                  <a:pt x="6128983" y="990547"/>
                  <a:pt x="6128983" y="987512"/>
                </a:cubicBezTo>
                <a:cubicBezTo>
                  <a:pt x="6136735" y="987209"/>
                  <a:pt x="6144943" y="986905"/>
                  <a:pt x="6153607" y="986602"/>
                </a:cubicBezTo>
                <a:cubicBezTo>
                  <a:pt x="6162271" y="986299"/>
                  <a:pt x="6168655" y="987816"/>
                  <a:pt x="6172760" y="991155"/>
                </a:cubicBezTo>
                <a:cubicBezTo>
                  <a:pt x="6181652" y="997452"/>
                  <a:pt x="6189404" y="998515"/>
                  <a:pt x="6196016" y="994341"/>
                </a:cubicBezTo>
                <a:cubicBezTo>
                  <a:pt x="6202628" y="990168"/>
                  <a:pt x="6209468" y="986678"/>
                  <a:pt x="6216536" y="983870"/>
                </a:cubicBezTo>
                <a:cubicBezTo>
                  <a:pt x="6218208" y="983946"/>
                  <a:pt x="6219424" y="983795"/>
                  <a:pt x="6220184" y="983415"/>
                </a:cubicBezTo>
                <a:cubicBezTo>
                  <a:pt x="6220944" y="983036"/>
                  <a:pt x="6222160" y="981973"/>
                  <a:pt x="6223833" y="980228"/>
                </a:cubicBezTo>
                <a:cubicBezTo>
                  <a:pt x="6236600" y="969530"/>
                  <a:pt x="6248457" y="965432"/>
                  <a:pt x="6259401" y="967936"/>
                </a:cubicBezTo>
                <a:cubicBezTo>
                  <a:pt x="6270346" y="970440"/>
                  <a:pt x="6280377" y="978180"/>
                  <a:pt x="6289498" y="991155"/>
                </a:cubicBezTo>
                <a:cubicBezTo>
                  <a:pt x="6291170" y="987512"/>
                  <a:pt x="6292385" y="984781"/>
                  <a:pt x="6293146" y="982960"/>
                </a:cubicBezTo>
                <a:cubicBezTo>
                  <a:pt x="6293906" y="981139"/>
                  <a:pt x="6295122" y="980228"/>
                  <a:pt x="6296794" y="980228"/>
                </a:cubicBezTo>
                <a:cubicBezTo>
                  <a:pt x="6302114" y="969378"/>
                  <a:pt x="6307890" y="963763"/>
                  <a:pt x="6314123" y="963384"/>
                </a:cubicBezTo>
                <a:cubicBezTo>
                  <a:pt x="6320354" y="963004"/>
                  <a:pt x="6327954" y="967405"/>
                  <a:pt x="6336923" y="976586"/>
                </a:cubicBezTo>
                <a:cubicBezTo>
                  <a:pt x="6337151" y="978256"/>
                  <a:pt x="6338519" y="979470"/>
                  <a:pt x="6341027" y="980228"/>
                </a:cubicBezTo>
                <a:cubicBezTo>
                  <a:pt x="6343535" y="980987"/>
                  <a:pt x="6345815" y="982201"/>
                  <a:pt x="6347867" y="983870"/>
                </a:cubicBezTo>
                <a:cubicBezTo>
                  <a:pt x="6347715" y="980077"/>
                  <a:pt x="6347107" y="976738"/>
                  <a:pt x="6346043" y="973855"/>
                </a:cubicBezTo>
                <a:cubicBezTo>
                  <a:pt x="6344979" y="970972"/>
                  <a:pt x="6344371" y="969454"/>
                  <a:pt x="6344219" y="969302"/>
                </a:cubicBezTo>
                <a:cubicBezTo>
                  <a:pt x="6346271" y="967405"/>
                  <a:pt x="6348551" y="965736"/>
                  <a:pt x="6351059" y="964294"/>
                </a:cubicBezTo>
                <a:cubicBezTo>
                  <a:pt x="6353567" y="962853"/>
                  <a:pt x="6354935" y="962094"/>
                  <a:pt x="6355163" y="962018"/>
                </a:cubicBezTo>
                <a:cubicBezTo>
                  <a:pt x="6366031" y="968012"/>
                  <a:pt x="6376215" y="968771"/>
                  <a:pt x="6385716" y="964294"/>
                </a:cubicBezTo>
                <a:cubicBezTo>
                  <a:pt x="6395216" y="959818"/>
                  <a:pt x="6404488" y="957845"/>
                  <a:pt x="6413532" y="958376"/>
                </a:cubicBezTo>
                <a:cubicBezTo>
                  <a:pt x="6419005" y="958224"/>
                  <a:pt x="6424477" y="957617"/>
                  <a:pt x="6429949" y="956555"/>
                </a:cubicBezTo>
                <a:cubicBezTo>
                  <a:pt x="6435421" y="955493"/>
                  <a:pt x="6440893" y="954886"/>
                  <a:pt x="6446365" y="954734"/>
                </a:cubicBezTo>
                <a:cubicBezTo>
                  <a:pt x="6448037" y="954734"/>
                  <a:pt x="6449253" y="954734"/>
                  <a:pt x="6450013" y="954734"/>
                </a:cubicBezTo>
                <a:cubicBezTo>
                  <a:pt x="6450773" y="954734"/>
                  <a:pt x="6451989" y="954734"/>
                  <a:pt x="6453661" y="954734"/>
                </a:cubicBezTo>
                <a:cubicBezTo>
                  <a:pt x="6459362" y="943201"/>
                  <a:pt x="6466202" y="938952"/>
                  <a:pt x="6474181" y="941987"/>
                </a:cubicBezTo>
                <a:cubicBezTo>
                  <a:pt x="6482162" y="945022"/>
                  <a:pt x="6489914" y="948057"/>
                  <a:pt x="6497438" y="951092"/>
                </a:cubicBezTo>
                <a:cubicBezTo>
                  <a:pt x="6502606" y="940241"/>
                  <a:pt x="6507774" y="934627"/>
                  <a:pt x="6512942" y="934247"/>
                </a:cubicBezTo>
                <a:cubicBezTo>
                  <a:pt x="6518110" y="933868"/>
                  <a:pt x="6525102" y="938269"/>
                  <a:pt x="6533919" y="947450"/>
                </a:cubicBezTo>
                <a:cubicBezTo>
                  <a:pt x="6537339" y="943428"/>
                  <a:pt x="6540531" y="940545"/>
                  <a:pt x="6543495" y="938800"/>
                </a:cubicBezTo>
                <a:cubicBezTo>
                  <a:pt x="6546459" y="937055"/>
                  <a:pt x="6550563" y="938724"/>
                  <a:pt x="6555807" y="943808"/>
                </a:cubicBezTo>
                <a:cubicBezTo>
                  <a:pt x="6556187" y="947222"/>
                  <a:pt x="6559075" y="948588"/>
                  <a:pt x="6564471" y="947905"/>
                </a:cubicBezTo>
                <a:cubicBezTo>
                  <a:pt x="6569867" y="947222"/>
                  <a:pt x="6575491" y="945856"/>
                  <a:pt x="6581344" y="943808"/>
                </a:cubicBezTo>
                <a:cubicBezTo>
                  <a:pt x="6581496" y="943580"/>
                  <a:pt x="6582103" y="942214"/>
                  <a:pt x="6583168" y="939710"/>
                </a:cubicBezTo>
                <a:cubicBezTo>
                  <a:pt x="6584232" y="937206"/>
                  <a:pt x="6584840" y="934930"/>
                  <a:pt x="6584992" y="932881"/>
                </a:cubicBezTo>
                <a:cubicBezTo>
                  <a:pt x="6603232" y="932881"/>
                  <a:pt x="6621472" y="932881"/>
                  <a:pt x="6639713" y="932881"/>
                </a:cubicBezTo>
                <a:cubicBezTo>
                  <a:pt x="6647009" y="929239"/>
                  <a:pt x="6654305" y="925597"/>
                  <a:pt x="6661601" y="921955"/>
                </a:cubicBezTo>
                <a:cubicBezTo>
                  <a:pt x="6667149" y="919831"/>
                  <a:pt x="6672469" y="917706"/>
                  <a:pt x="6677562" y="915582"/>
                </a:cubicBezTo>
                <a:cubicBezTo>
                  <a:pt x="6682654" y="913457"/>
                  <a:pt x="6687062" y="913154"/>
                  <a:pt x="6690786" y="914671"/>
                </a:cubicBezTo>
                <a:cubicBezTo>
                  <a:pt x="6699754" y="921273"/>
                  <a:pt x="6708266" y="923549"/>
                  <a:pt x="6716322" y="921500"/>
                </a:cubicBezTo>
                <a:cubicBezTo>
                  <a:pt x="6724378" y="919451"/>
                  <a:pt x="6732891" y="917175"/>
                  <a:pt x="6741859" y="914671"/>
                </a:cubicBezTo>
                <a:cubicBezTo>
                  <a:pt x="6749307" y="913002"/>
                  <a:pt x="6757211" y="911788"/>
                  <a:pt x="6765572" y="911029"/>
                </a:cubicBezTo>
                <a:cubicBezTo>
                  <a:pt x="6773932" y="910270"/>
                  <a:pt x="6781836" y="909056"/>
                  <a:pt x="6789284" y="907387"/>
                </a:cubicBezTo>
                <a:cubicBezTo>
                  <a:pt x="6792847" y="907547"/>
                  <a:pt x="6796666" y="907227"/>
                  <a:pt x="6800741" y="906427"/>
                </a:cubicBezTo>
                <a:cubicBezTo>
                  <a:pt x="6804817" y="905627"/>
                  <a:pt x="6809662" y="903387"/>
                  <a:pt x="6815277" y="899706"/>
                </a:cubicBezTo>
                <a:cubicBezTo>
                  <a:pt x="6820749" y="899181"/>
                  <a:pt x="6826221" y="898436"/>
                  <a:pt x="6831693" y="897469"/>
                </a:cubicBezTo>
                <a:cubicBezTo>
                  <a:pt x="6837165" y="896502"/>
                  <a:pt x="6842637" y="898464"/>
                  <a:pt x="6848109" y="903354"/>
                </a:cubicBezTo>
                <a:cubicBezTo>
                  <a:pt x="6855785" y="906693"/>
                  <a:pt x="6863233" y="905501"/>
                  <a:pt x="6870454" y="899777"/>
                </a:cubicBezTo>
                <a:cubicBezTo>
                  <a:pt x="6877674" y="894054"/>
                  <a:pt x="6882385" y="885651"/>
                  <a:pt x="6884590" y="874569"/>
                </a:cubicBezTo>
                <a:cubicBezTo>
                  <a:pt x="6884742" y="874569"/>
                  <a:pt x="6885350" y="874569"/>
                  <a:pt x="6886414" y="874569"/>
                </a:cubicBezTo>
                <a:cubicBezTo>
                  <a:pt x="6887478" y="874569"/>
                  <a:pt x="6888086" y="874569"/>
                  <a:pt x="6888238" y="874569"/>
                </a:cubicBezTo>
                <a:cubicBezTo>
                  <a:pt x="6889991" y="884968"/>
                  <a:pt x="6893781" y="891103"/>
                  <a:pt x="6899606" y="892973"/>
                </a:cubicBezTo>
                <a:cubicBezTo>
                  <a:pt x="6905432" y="894843"/>
                  <a:pt x="6913718" y="894694"/>
                  <a:pt x="6924465" y="892524"/>
                </a:cubicBezTo>
                <a:cubicBezTo>
                  <a:pt x="6937440" y="889389"/>
                  <a:pt x="6947718" y="884886"/>
                  <a:pt x="6955297" y="879015"/>
                </a:cubicBezTo>
                <a:cubicBezTo>
                  <a:pt x="6962876" y="873143"/>
                  <a:pt x="6965907" y="863169"/>
                  <a:pt x="6964392" y="849089"/>
                </a:cubicBezTo>
                <a:cubicBezTo>
                  <a:pt x="6965000" y="848486"/>
                  <a:pt x="6967431" y="846045"/>
                  <a:pt x="6971688" y="841766"/>
                </a:cubicBezTo>
                <a:cubicBezTo>
                  <a:pt x="6973892" y="853762"/>
                  <a:pt x="6978603" y="861457"/>
                  <a:pt x="6985824" y="864852"/>
                </a:cubicBezTo>
                <a:cubicBezTo>
                  <a:pt x="6993044" y="868246"/>
                  <a:pt x="7000492" y="871415"/>
                  <a:pt x="7008169" y="874357"/>
                </a:cubicBezTo>
                <a:cubicBezTo>
                  <a:pt x="7015388" y="876545"/>
                  <a:pt x="7022837" y="878507"/>
                  <a:pt x="7030513" y="880242"/>
                </a:cubicBezTo>
                <a:cubicBezTo>
                  <a:pt x="7038189" y="881977"/>
                  <a:pt x="7046549" y="881223"/>
                  <a:pt x="7055594" y="877979"/>
                </a:cubicBezTo>
                <a:cubicBezTo>
                  <a:pt x="7061141" y="874884"/>
                  <a:pt x="7067374" y="873831"/>
                  <a:pt x="7074290" y="874820"/>
                </a:cubicBezTo>
                <a:cubicBezTo>
                  <a:pt x="7081206" y="875809"/>
                  <a:pt x="7088350" y="875681"/>
                  <a:pt x="7095722" y="874436"/>
                </a:cubicBezTo>
                <a:cubicBezTo>
                  <a:pt x="7099978" y="878046"/>
                  <a:pt x="7102410" y="878046"/>
                  <a:pt x="7103019" y="874436"/>
                </a:cubicBezTo>
                <a:cubicBezTo>
                  <a:pt x="7113355" y="875037"/>
                  <a:pt x="7125515" y="873834"/>
                  <a:pt x="7139499" y="870826"/>
                </a:cubicBezTo>
                <a:cubicBezTo>
                  <a:pt x="7141247" y="865636"/>
                  <a:pt x="7144135" y="862478"/>
                  <a:pt x="7148163" y="861349"/>
                </a:cubicBezTo>
                <a:cubicBezTo>
                  <a:pt x="7152191" y="860221"/>
                  <a:pt x="7157815" y="859770"/>
                  <a:pt x="7165036" y="859995"/>
                </a:cubicBezTo>
                <a:cubicBezTo>
                  <a:pt x="7175676" y="862402"/>
                  <a:pt x="7185404" y="864809"/>
                  <a:pt x="7194221" y="867216"/>
                </a:cubicBezTo>
                <a:cubicBezTo>
                  <a:pt x="7203036" y="869622"/>
                  <a:pt x="7212764" y="868419"/>
                  <a:pt x="7223405" y="863606"/>
                </a:cubicBezTo>
                <a:cubicBezTo>
                  <a:pt x="7229105" y="860372"/>
                  <a:pt x="7235945" y="858717"/>
                  <a:pt x="7243926" y="858642"/>
                </a:cubicBezTo>
                <a:cubicBezTo>
                  <a:pt x="7251905" y="858566"/>
                  <a:pt x="7259658" y="857814"/>
                  <a:pt x="7267182" y="856385"/>
                </a:cubicBezTo>
                <a:cubicBezTo>
                  <a:pt x="7269072" y="854409"/>
                  <a:pt x="7271675" y="851977"/>
                  <a:pt x="7274991" y="849089"/>
                </a:cubicBezTo>
                <a:cubicBezTo>
                  <a:pt x="7278307" y="846201"/>
                  <a:pt x="7281936" y="843769"/>
                  <a:pt x="7285878" y="841793"/>
                </a:cubicBezTo>
                <a:cubicBezTo>
                  <a:pt x="7292566" y="835105"/>
                  <a:pt x="7297431" y="837537"/>
                  <a:pt x="7300470" y="849089"/>
                </a:cubicBezTo>
                <a:cubicBezTo>
                  <a:pt x="7302370" y="852886"/>
                  <a:pt x="7304954" y="857120"/>
                  <a:pt x="7308223" y="861791"/>
                </a:cubicBezTo>
                <a:cubicBezTo>
                  <a:pt x="7311491" y="866462"/>
                  <a:pt x="7314986" y="870677"/>
                  <a:pt x="7318711" y="874436"/>
                </a:cubicBezTo>
                <a:cubicBezTo>
                  <a:pt x="7326159" y="873159"/>
                  <a:pt x="7333151" y="871200"/>
                  <a:pt x="7339687" y="868560"/>
                </a:cubicBezTo>
                <a:cubicBezTo>
                  <a:pt x="7346223" y="865920"/>
                  <a:pt x="7351391" y="859430"/>
                  <a:pt x="7355192" y="849089"/>
                </a:cubicBezTo>
                <a:cubicBezTo>
                  <a:pt x="7359448" y="841945"/>
                  <a:pt x="7365528" y="838905"/>
                  <a:pt x="7373432" y="839969"/>
                </a:cubicBezTo>
                <a:cubicBezTo>
                  <a:pt x="7381336" y="841033"/>
                  <a:pt x="7387416" y="845289"/>
                  <a:pt x="7391672" y="852737"/>
                </a:cubicBezTo>
                <a:cubicBezTo>
                  <a:pt x="7395244" y="856516"/>
                  <a:pt x="7399044" y="860739"/>
                  <a:pt x="7403073" y="865406"/>
                </a:cubicBezTo>
                <a:cubicBezTo>
                  <a:pt x="7407101" y="870073"/>
                  <a:pt x="7411812" y="874286"/>
                  <a:pt x="7417209" y="878046"/>
                </a:cubicBezTo>
                <a:cubicBezTo>
                  <a:pt x="7421085" y="880227"/>
                  <a:pt x="7425189" y="881280"/>
                  <a:pt x="7429521" y="881205"/>
                </a:cubicBezTo>
                <a:cubicBezTo>
                  <a:pt x="7433854" y="881129"/>
                  <a:pt x="7437045" y="877670"/>
                  <a:pt x="7439097" y="870826"/>
                </a:cubicBezTo>
                <a:cubicBezTo>
                  <a:pt x="7439321" y="867291"/>
                  <a:pt x="7440664" y="864433"/>
                  <a:pt x="7443128" y="862252"/>
                </a:cubicBezTo>
                <a:cubicBezTo>
                  <a:pt x="7445591" y="860071"/>
                  <a:pt x="7447831" y="858115"/>
                  <a:pt x="7449846" y="856385"/>
                </a:cubicBezTo>
                <a:cubicBezTo>
                  <a:pt x="7456414" y="870826"/>
                  <a:pt x="7461192" y="885266"/>
                  <a:pt x="7464177" y="899706"/>
                </a:cubicBezTo>
                <a:cubicBezTo>
                  <a:pt x="7473973" y="888805"/>
                  <a:pt x="7478096" y="878117"/>
                  <a:pt x="7476547" y="867643"/>
                </a:cubicBezTo>
                <a:cubicBezTo>
                  <a:pt x="7474999" y="857169"/>
                  <a:pt x="7474676" y="847336"/>
                  <a:pt x="7475578" y="838145"/>
                </a:cubicBezTo>
                <a:cubicBezTo>
                  <a:pt x="7477403" y="838231"/>
                  <a:pt x="7479226" y="838059"/>
                  <a:pt x="7481047" y="837632"/>
                </a:cubicBezTo>
                <a:cubicBezTo>
                  <a:pt x="7482867" y="837204"/>
                  <a:pt x="7484685" y="836007"/>
                  <a:pt x="7486495" y="834041"/>
                </a:cubicBezTo>
                <a:close/>
                <a:moveTo>
                  <a:pt x="9880230" y="793912"/>
                </a:moveTo>
                <a:cubicBezTo>
                  <a:pt x="9876582" y="794216"/>
                  <a:pt x="9872934" y="795432"/>
                  <a:pt x="9869285" y="797560"/>
                </a:cubicBezTo>
                <a:cubicBezTo>
                  <a:pt x="9867538" y="798092"/>
                  <a:pt x="9866474" y="800676"/>
                  <a:pt x="9866094" y="805312"/>
                </a:cubicBezTo>
                <a:cubicBezTo>
                  <a:pt x="9865714" y="809948"/>
                  <a:pt x="9865562" y="813444"/>
                  <a:pt x="9865638" y="815800"/>
                </a:cubicBezTo>
                <a:cubicBezTo>
                  <a:pt x="9869438" y="817624"/>
                  <a:pt x="9873693" y="819449"/>
                  <a:pt x="9878406" y="821273"/>
                </a:cubicBezTo>
                <a:cubicBezTo>
                  <a:pt x="9883118" y="823097"/>
                  <a:pt x="9887374" y="824921"/>
                  <a:pt x="9891175" y="826745"/>
                </a:cubicBezTo>
                <a:cubicBezTo>
                  <a:pt x="9892998" y="826365"/>
                  <a:pt x="9894822" y="824389"/>
                  <a:pt x="9896647" y="820816"/>
                </a:cubicBezTo>
                <a:cubicBezTo>
                  <a:pt x="9898471" y="817245"/>
                  <a:pt x="9900294" y="814356"/>
                  <a:pt x="9902118" y="812152"/>
                </a:cubicBezTo>
                <a:cubicBezTo>
                  <a:pt x="9898471" y="808504"/>
                  <a:pt x="9894822" y="804856"/>
                  <a:pt x="9891175" y="801208"/>
                </a:cubicBezTo>
                <a:cubicBezTo>
                  <a:pt x="9887526" y="796040"/>
                  <a:pt x="9883878" y="793608"/>
                  <a:pt x="9880230" y="793912"/>
                </a:cubicBezTo>
                <a:close/>
                <a:moveTo>
                  <a:pt x="9883878" y="746487"/>
                </a:moveTo>
                <a:cubicBezTo>
                  <a:pt x="9878558" y="752035"/>
                  <a:pt x="9873693" y="758267"/>
                  <a:pt x="9869285" y="765184"/>
                </a:cubicBezTo>
                <a:cubicBezTo>
                  <a:pt x="9864878" y="772100"/>
                  <a:pt x="9860013" y="779244"/>
                  <a:pt x="9854693" y="786616"/>
                </a:cubicBezTo>
                <a:cubicBezTo>
                  <a:pt x="9854618" y="786768"/>
                  <a:pt x="9854769" y="787376"/>
                  <a:pt x="9855149" y="788440"/>
                </a:cubicBezTo>
                <a:cubicBezTo>
                  <a:pt x="9855529" y="789504"/>
                  <a:pt x="9856593" y="790112"/>
                  <a:pt x="9858342" y="790264"/>
                </a:cubicBezTo>
                <a:cubicBezTo>
                  <a:pt x="9869895" y="779928"/>
                  <a:pt x="9879622" y="771415"/>
                  <a:pt x="9887526" y="764727"/>
                </a:cubicBezTo>
                <a:cubicBezTo>
                  <a:pt x="9891023" y="766627"/>
                  <a:pt x="9894063" y="768300"/>
                  <a:pt x="9896647" y="769743"/>
                </a:cubicBezTo>
                <a:cubicBezTo>
                  <a:pt x="9899230" y="771188"/>
                  <a:pt x="9902271" y="771948"/>
                  <a:pt x="9905767" y="772024"/>
                </a:cubicBezTo>
                <a:cubicBezTo>
                  <a:pt x="9905919" y="771871"/>
                  <a:pt x="9906526" y="771263"/>
                  <a:pt x="9907590" y="770199"/>
                </a:cubicBezTo>
                <a:cubicBezTo>
                  <a:pt x="9908655" y="769136"/>
                  <a:pt x="9909262" y="768527"/>
                  <a:pt x="9909414" y="768375"/>
                </a:cubicBezTo>
                <a:cubicBezTo>
                  <a:pt x="9909642" y="764423"/>
                  <a:pt x="9909187" y="760471"/>
                  <a:pt x="9908047" y="756519"/>
                </a:cubicBezTo>
                <a:cubicBezTo>
                  <a:pt x="9906906" y="752567"/>
                  <a:pt x="9903715" y="750439"/>
                  <a:pt x="9898471" y="750135"/>
                </a:cubicBezTo>
                <a:cubicBezTo>
                  <a:pt x="9891783" y="750743"/>
                  <a:pt x="9886918" y="749527"/>
                  <a:pt x="9883878" y="746487"/>
                </a:cubicBezTo>
                <a:close/>
                <a:moveTo>
                  <a:pt x="9953192" y="742839"/>
                </a:moveTo>
                <a:cubicBezTo>
                  <a:pt x="9951368" y="746259"/>
                  <a:pt x="9949543" y="749451"/>
                  <a:pt x="9947719" y="752415"/>
                </a:cubicBezTo>
                <a:cubicBezTo>
                  <a:pt x="9945896" y="755379"/>
                  <a:pt x="9944072" y="759483"/>
                  <a:pt x="9942247" y="764727"/>
                </a:cubicBezTo>
                <a:cubicBezTo>
                  <a:pt x="9946199" y="764575"/>
                  <a:pt x="9950151" y="763967"/>
                  <a:pt x="9954104" y="762903"/>
                </a:cubicBezTo>
                <a:cubicBezTo>
                  <a:pt x="9958056" y="761839"/>
                  <a:pt x="9960185" y="761231"/>
                  <a:pt x="9960488" y="761079"/>
                </a:cubicBezTo>
                <a:cubicBezTo>
                  <a:pt x="9960336" y="757583"/>
                  <a:pt x="9959728" y="754543"/>
                  <a:pt x="9958664" y="751959"/>
                </a:cubicBezTo>
                <a:cubicBezTo>
                  <a:pt x="9957600" y="749375"/>
                  <a:pt x="9956992" y="746335"/>
                  <a:pt x="9956839" y="742839"/>
                </a:cubicBezTo>
                <a:cubicBezTo>
                  <a:pt x="9956687" y="742839"/>
                  <a:pt x="9956080" y="742839"/>
                  <a:pt x="9955015" y="742839"/>
                </a:cubicBezTo>
                <a:cubicBezTo>
                  <a:pt x="9953951" y="742839"/>
                  <a:pt x="9953344" y="742839"/>
                  <a:pt x="9953192" y="742839"/>
                </a:cubicBezTo>
                <a:close/>
                <a:moveTo>
                  <a:pt x="12771329" y="715934"/>
                </a:moveTo>
                <a:cubicBezTo>
                  <a:pt x="12766997" y="715706"/>
                  <a:pt x="12763805" y="719810"/>
                  <a:pt x="12761753" y="728247"/>
                </a:cubicBezTo>
                <a:lnTo>
                  <a:pt x="12761753" y="728515"/>
                </a:lnTo>
                <a:cubicBezTo>
                  <a:pt x="12754457" y="724909"/>
                  <a:pt x="12747161" y="721171"/>
                  <a:pt x="12739865" y="717302"/>
                </a:cubicBezTo>
                <a:cubicBezTo>
                  <a:pt x="12741309" y="725663"/>
                  <a:pt x="12745717" y="731743"/>
                  <a:pt x="12753090" y="735543"/>
                </a:cubicBezTo>
                <a:cubicBezTo>
                  <a:pt x="12760461" y="739343"/>
                  <a:pt x="12762133" y="745423"/>
                  <a:pt x="12758106" y="753783"/>
                </a:cubicBezTo>
                <a:cubicBezTo>
                  <a:pt x="12765402" y="756823"/>
                  <a:pt x="12772698" y="758039"/>
                  <a:pt x="12779994" y="757431"/>
                </a:cubicBezTo>
                <a:cubicBezTo>
                  <a:pt x="12780146" y="755379"/>
                  <a:pt x="12780753" y="752187"/>
                  <a:pt x="12781818" y="747855"/>
                </a:cubicBezTo>
                <a:cubicBezTo>
                  <a:pt x="12782882" y="743523"/>
                  <a:pt x="12783489" y="739419"/>
                  <a:pt x="12783641" y="735543"/>
                </a:cubicBezTo>
                <a:cubicBezTo>
                  <a:pt x="12785238" y="733643"/>
                  <a:pt x="12785694" y="731059"/>
                  <a:pt x="12785010" y="727791"/>
                </a:cubicBezTo>
                <a:cubicBezTo>
                  <a:pt x="12784326" y="724523"/>
                  <a:pt x="12783869" y="721027"/>
                  <a:pt x="12783641" y="717302"/>
                </a:cubicBezTo>
                <a:cubicBezTo>
                  <a:pt x="12779766" y="716618"/>
                  <a:pt x="12775662" y="716162"/>
                  <a:pt x="12771329" y="715934"/>
                </a:cubicBezTo>
                <a:close/>
                <a:moveTo>
                  <a:pt x="10000617" y="695414"/>
                </a:moveTo>
                <a:cubicBezTo>
                  <a:pt x="9997576" y="698454"/>
                  <a:pt x="9996360" y="699670"/>
                  <a:pt x="9996968" y="699062"/>
                </a:cubicBezTo>
                <a:cubicBezTo>
                  <a:pt x="9995220" y="704382"/>
                  <a:pt x="9994157" y="709246"/>
                  <a:pt x="9993777" y="713654"/>
                </a:cubicBezTo>
                <a:cubicBezTo>
                  <a:pt x="9993397" y="718063"/>
                  <a:pt x="9993244" y="722926"/>
                  <a:pt x="9993321" y="728247"/>
                </a:cubicBezTo>
                <a:cubicBezTo>
                  <a:pt x="10000008" y="724598"/>
                  <a:pt x="10008521" y="720950"/>
                  <a:pt x="10018857" y="717302"/>
                </a:cubicBezTo>
                <a:cubicBezTo>
                  <a:pt x="10015134" y="712058"/>
                  <a:pt x="10011636" y="707954"/>
                  <a:pt x="10008369" y="704990"/>
                </a:cubicBezTo>
                <a:cubicBezTo>
                  <a:pt x="10005100" y="702026"/>
                  <a:pt x="10002516" y="698834"/>
                  <a:pt x="10000617" y="695414"/>
                </a:cubicBezTo>
                <a:close/>
                <a:moveTo>
                  <a:pt x="10069930" y="691766"/>
                </a:moveTo>
                <a:cubicBezTo>
                  <a:pt x="10068258" y="695414"/>
                  <a:pt x="10067042" y="699062"/>
                  <a:pt x="10066282" y="702710"/>
                </a:cubicBezTo>
                <a:cubicBezTo>
                  <a:pt x="10065522" y="706358"/>
                  <a:pt x="10064306" y="710006"/>
                  <a:pt x="10062634" y="713654"/>
                </a:cubicBezTo>
                <a:cubicBezTo>
                  <a:pt x="10062786" y="713654"/>
                  <a:pt x="10063393" y="713654"/>
                  <a:pt x="10064458" y="713654"/>
                </a:cubicBezTo>
                <a:cubicBezTo>
                  <a:pt x="10065522" y="713654"/>
                  <a:pt x="10066129" y="713654"/>
                  <a:pt x="10066282" y="713654"/>
                </a:cubicBezTo>
                <a:cubicBezTo>
                  <a:pt x="10072970" y="710614"/>
                  <a:pt x="10081483" y="705750"/>
                  <a:pt x="10091818" y="699062"/>
                </a:cubicBezTo>
                <a:cubicBezTo>
                  <a:pt x="10086347" y="697390"/>
                  <a:pt x="10081786" y="696174"/>
                  <a:pt x="10078138" y="695414"/>
                </a:cubicBezTo>
                <a:cubicBezTo>
                  <a:pt x="10074490" y="694654"/>
                  <a:pt x="10071755" y="693438"/>
                  <a:pt x="10069930" y="691766"/>
                </a:cubicBezTo>
                <a:close/>
                <a:moveTo>
                  <a:pt x="12747421" y="633853"/>
                </a:moveTo>
                <a:cubicBezTo>
                  <a:pt x="12747421" y="637501"/>
                  <a:pt x="12747421" y="641149"/>
                  <a:pt x="12747421" y="644797"/>
                </a:cubicBezTo>
                <a:cubicBezTo>
                  <a:pt x="12747123" y="646621"/>
                  <a:pt x="12745929" y="648445"/>
                  <a:pt x="12743839" y="650269"/>
                </a:cubicBezTo>
                <a:cubicBezTo>
                  <a:pt x="12741749" y="652093"/>
                  <a:pt x="12740554" y="653917"/>
                  <a:pt x="12740256" y="655741"/>
                </a:cubicBezTo>
                <a:cubicBezTo>
                  <a:pt x="12737270" y="655741"/>
                  <a:pt x="12736076" y="655741"/>
                  <a:pt x="12736673" y="655741"/>
                </a:cubicBezTo>
                <a:cubicBezTo>
                  <a:pt x="12736673" y="653765"/>
                  <a:pt x="12736673" y="651333"/>
                  <a:pt x="12736673" y="648445"/>
                </a:cubicBezTo>
                <a:cubicBezTo>
                  <a:pt x="12736673" y="645557"/>
                  <a:pt x="12736673" y="643125"/>
                  <a:pt x="12736673" y="641149"/>
                </a:cubicBezTo>
                <a:cubicBezTo>
                  <a:pt x="12740256" y="636893"/>
                  <a:pt x="12743839" y="634461"/>
                  <a:pt x="12747421" y="633853"/>
                </a:cubicBezTo>
                <a:close/>
                <a:moveTo>
                  <a:pt x="9986024" y="633397"/>
                </a:moveTo>
                <a:cubicBezTo>
                  <a:pt x="9984125" y="635373"/>
                  <a:pt x="9982452" y="637805"/>
                  <a:pt x="9981008" y="640693"/>
                </a:cubicBezTo>
                <a:cubicBezTo>
                  <a:pt x="9979565" y="643581"/>
                  <a:pt x="9978804" y="646013"/>
                  <a:pt x="9978728" y="647989"/>
                </a:cubicBezTo>
                <a:cubicBezTo>
                  <a:pt x="9976980" y="651789"/>
                  <a:pt x="9975916" y="655133"/>
                  <a:pt x="9975536" y="658021"/>
                </a:cubicBezTo>
                <a:cubicBezTo>
                  <a:pt x="9975156" y="660909"/>
                  <a:pt x="9975005" y="662429"/>
                  <a:pt x="9975080" y="662581"/>
                </a:cubicBezTo>
                <a:cubicBezTo>
                  <a:pt x="9971356" y="664709"/>
                  <a:pt x="9967860" y="665925"/>
                  <a:pt x="9964591" y="666229"/>
                </a:cubicBezTo>
                <a:cubicBezTo>
                  <a:pt x="9961324" y="666533"/>
                  <a:pt x="9958739" y="664101"/>
                  <a:pt x="9956839" y="658933"/>
                </a:cubicBezTo>
                <a:cubicBezTo>
                  <a:pt x="9949543" y="651637"/>
                  <a:pt x="9942247" y="651637"/>
                  <a:pt x="9934951" y="658933"/>
                </a:cubicBezTo>
                <a:cubicBezTo>
                  <a:pt x="9927655" y="669877"/>
                  <a:pt x="9920359" y="680822"/>
                  <a:pt x="9913063" y="691766"/>
                </a:cubicBezTo>
                <a:cubicBezTo>
                  <a:pt x="9911542" y="695490"/>
                  <a:pt x="9910935" y="698986"/>
                  <a:pt x="9911239" y="702254"/>
                </a:cubicBezTo>
                <a:cubicBezTo>
                  <a:pt x="9911542" y="705522"/>
                  <a:pt x="9910935" y="708106"/>
                  <a:pt x="9909414" y="710006"/>
                </a:cubicBezTo>
                <a:cubicBezTo>
                  <a:pt x="9905995" y="713806"/>
                  <a:pt x="9904626" y="718063"/>
                  <a:pt x="9905310" y="722774"/>
                </a:cubicBezTo>
                <a:cubicBezTo>
                  <a:pt x="9905995" y="727487"/>
                  <a:pt x="9907362" y="731743"/>
                  <a:pt x="9909414" y="735543"/>
                </a:cubicBezTo>
                <a:cubicBezTo>
                  <a:pt x="9913671" y="742231"/>
                  <a:pt x="9919751" y="747095"/>
                  <a:pt x="9927655" y="750135"/>
                </a:cubicBezTo>
                <a:cubicBezTo>
                  <a:pt x="9929555" y="749983"/>
                  <a:pt x="9931227" y="749375"/>
                  <a:pt x="9932671" y="748311"/>
                </a:cubicBezTo>
                <a:cubicBezTo>
                  <a:pt x="9934115" y="747247"/>
                  <a:pt x="9934876" y="746639"/>
                  <a:pt x="9934951" y="746487"/>
                </a:cubicBezTo>
                <a:cubicBezTo>
                  <a:pt x="9935104" y="742687"/>
                  <a:pt x="9934799" y="738431"/>
                  <a:pt x="9934040" y="733719"/>
                </a:cubicBezTo>
                <a:cubicBezTo>
                  <a:pt x="9933279" y="729007"/>
                  <a:pt x="9931150" y="724751"/>
                  <a:pt x="9927655" y="720950"/>
                </a:cubicBezTo>
                <a:cubicBezTo>
                  <a:pt x="9925755" y="717454"/>
                  <a:pt x="9924995" y="714414"/>
                  <a:pt x="9925375" y="711830"/>
                </a:cubicBezTo>
                <a:cubicBezTo>
                  <a:pt x="9925755" y="709246"/>
                  <a:pt x="9927731" y="706206"/>
                  <a:pt x="9931303" y="702710"/>
                </a:cubicBezTo>
                <a:cubicBezTo>
                  <a:pt x="9931455" y="700810"/>
                  <a:pt x="9932063" y="699138"/>
                  <a:pt x="9933127" y="697694"/>
                </a:cubicBezTo>
                <a:cubicBezTo>
                  <a:pt x="9934192" y="696250"/>
                  <a:pt x="9934799" y="695490"/>
                  <a:pt x="9934951" y="695414"/>
                </a:cubicBezTo>
                <a:cubicBezTo>
                  <a:pt x="9942855" y="695414"/>
                  <a:pt x="9948935" y="695414"/>
                  <a:pt x="9953192" y="695414"/>
                </a:cubicBezTo>
                <a:cubicBezTo>
                  <a:pt x="9960488" y="695414"/>
                  <a:pt x="9967784" y="695414"/>
                  <a:pt x="9975080" y="695414"/>
                </a:cubicBezTo>
                <a:cubicBezTo>
                  <a:pt x="9977057" y="695262"/>
                  <a:pt x="9979488" y="694654"/>
                  <a:pt x="9982376" y="693590"/>
                </a:cubicBezTo>
                <a:cubicBezTo>
                  <a:pt x="9985264" y="692526"/>
                  <a:pt x="9987696" y="691918"/>
                  <a:pt x="9989672" y="691766"/>
                </a:cubicBezTo>
                <a:cubicBezTo>
                  <a:pt x="9991877" y="691462"/>
                  <a:pt x="9994764" y="690246"/>
                  <a:pt x="9998337" y="688118"/>
                </a:cubicBezTo>
                <a:cubicBezTo>
                  <a:pt x="10001909" y="685990"/>
                  <a:pt x="10003884" y="684774"/>
                  <a:pt x="10004264" y="684470"/>
                </a:cubicBezTo>
                <a:cubicBezTo>
                  <a:pt x="10009813" y="691310"/>
                  <a:pt x="10015134" y="694046"/>
                  <a:pt x="10020225" y="692678"/>
                </a:cubicBezTo>
                <a:cubicBezTo>
                  <a:pt x="10025317" y="691310"/>
                  <a:pt x="10029726" y="688574"/>
                  <a:pt x="10033449" y="684470"/>
                </a:cubicBezTo>
                <a:cubicBezTo>
                  <a:pt x="10037173" y="682798"/>
                  <a:pt x="10040669" y="681582"/>
                  <a:pt x="10043938" y="680822"/>
                </a:cubicBezTo>
                <a:cubicBezTo>
                  <a:pt x="10047205" y="680062"/>
                  <a:pt x="10049790" y="678845"/>
                  <a:pt x="10051689" y="677173"/>
                </a:cubicBezTo>
                <a:cubicBezTo>
                  <a:pt x="10043785" y="669877"/>
                  <a:pt x="10037705" y="662581"/>
                  <a:pt x="10033449" y="655285"/>
                </a:cubicBezTo>
                <a:cubicBezTo>
                  <a:pt x="10026153" y="655893"/>
                  <a:pt x="10018857" y="658325"/>
                  <a:pt x="10011561" y="662581"/>
                </a:cubicBezTo>
                <a:cubicBezTo>
                  <a:pt x="10009889" y="660605"/>
                  <a:pt x="10008672" y="658173"/>
                  <a:pt x="10007913" y="655285"/>
                </a:cubicBezTo>
                <a:cubicBezTo>
                  <a:pt x="10007153" y="652397"/>
                  <a:pt x="10005936" y="649965"/>
                  <a:pt x="10004264" y="647989"/>
                </a:cubicBezTo>
                <a:cubicBezTo>
                  <a:pt x="10000008" y="641301"/>
                  <a:pt x="9993929" y="636437"/>
                  <a:pt x="9986024" y="633397"/>
                </a:cubicBezTo>
                <a:close/>
                <a:moveTo>
                  <a:pt x="10000617" y="604212"/>
                </a:moveTo>
                <a:cubicBezTo>
                  <a:pt x="10003277" y="611280"/>
                  <a:pt x="10006164" y="617208"/>
                  <a:pt x="10009280" y="621996"/>
                </a:cubicBezTo>
                <a:cubicBezTo>
                  <a:pt x="10012398" y="626784"/>
                  <a:pt x="10010725" y="631801"/>
                  <a:pt x="10004264" y="637045"/>
                </a:cubicBezTo>
                <a:cubicBezTo>
                  <a:pt x="10004417" y="637197"/>
                  <a:pt x="10005025" y="637805"/>
                  <a:pt x="10006089" y="638869"/>
                </a:cubicBezTo>
                <a:cubicBezTo>
                  <a:pt x="10007153" y="639933"/>
                  <a:pt x="10007761" y="640541"/>
                  <a:pt x="10007913" y="640693"/>
                </a:cubicBezTo>
                <a:cubicBezTo>
                  <a:pt x="10011713" y="640541"/>
                  <a:pt x="10015057" y="639933"/>
                  <a:pt x="10017945" y="638869"/>
                </a:cubicBezTo>
                <a:cubicBezTo>
                  <a:pt x="10020833" y="637805"/>
                  <a:pt x="10022353" y="637197"/>
                  <a:pt x="10022505" y="637045"/>
                </a:cubicBezTo>
                <a:cubicBezTo>
                  <a:pt x="10022353" y="631725"/>
                  <a:pt x="10021745" y="626861"/>
                  <a:pt x="10020681" y="622452"/>
                </a:cubicBezTo>
                <a:cubicBezTo>
                  <a:pt x="10019617" y="618044"/>
                  <a:pt x="10019009" y="613180"/>
                  <a:pt x="10018857" y="607860"/>
                </a:cubicBezTo>
                <a:cubicBezTo>
                  <a:pt x="10014601" y="608468"/>
                  <a:pt x="10008521" y="607252"/>
                  <a:pt x="10000617" y="604212"/>
                </a:cubicBezTo>
                <a:close/>
                <a:moveTo>
                  <a:pt x="12823770" y="590076"/>
                </a:moveTo>
                <a:cubicBezTo>
                  <a:pt x="12825670" y="591748"/>
                  <a:pt x="12827343" y="592964"/>
                  <a:pt x="12828786" y="593724"/>
                </a:cubicBezTo>
                <a:cubicBezTo>
                  <a:pt x="12830230" y="594484"/>
                  <a:pt x="12830991" y="595700"/>
                  <a:pt x="12831066" y="597372"/>
                </a:cubicBezTo>
                <a:cubicBezTo>
                  <a:pt x="12834867" y="601020"/>
                  <a:pt x="12838210" y="604668"/>
                  <a:pt x="12841099" y="608316"/>
                </a:cubicBezTo>
                <a:cubicBezTo>
                  <a:pt x="12843988" y="611964"/>
                  <a:pt x="12845507" y="615612"/>
                  <a:pt x="12845660" y="619260"/>
                </a:cubicBezTo>
                <a:cubicBezTo>
                  <a:pt x="12849307" y="627165"/>
                  <a:pt x="12849307" y="633245"/>
                  <a:pt x="12845660" y="637501"/>
                </a:cubicBezTo>
                <a:cubicBezTo>
                  <a:pt x="12841935" y="639097"/>
                  <a:pt x="12838439" y="639553"/>
                  <a:pt x="12835171" y="638869"/>
                </a:cubicBezTo>
                <a:cubicBezTo>
                  <a:pt x="12831903" y="638185"/>
                  <a:pt x="12829319" y="637729"/>
                  <a:pt x="12827419" y="637501"/>
                </a:cubicBezTo>
                <a:cubicBezTo>
                  <a:pt x="12828027" y="619868"/>
                  <a:pt x="12826811" y="604060"/>
                  <a:pt x="12823770" y="590076"/>
                </a:cubicBezTo>
                <a:close/>
                <a:moveTo>
                  <a:pt x="10146084" y="549947"/>
                </a:moveTo>
                <a:cubicBezTo>
                  <a:pt x="10144175" y="551704"/>
                  <a:pt x="10142521" y="552749"/>
                  <a:pt x="10141125" y="553082"/>
                </a:cubicBezTo>
                <a:cubicBezTo>
                  <a:pt x="10139728" y="553414"/>
                  <a:pt x="10139100" y="553434"/>
                  <a:pt x="10139243" y="553139"/>
                </a:cubicBezTo>
                <a:cubicBezTo>
                  <a:pt x="10140915" y="556863"/>
                  <a:pt x="10142132" y="560359"/>
                  <a:pt x="10142892" y="563627"/>
                </a:cubicBezTo>
                <a:cubicBezTo>
                  <a:pt x="10143651" y="566895"/>
                  <a:pt x="10144868" y="569479"/>
                  <a:pt x="10146539" y="571379"/>
                </a:cubicBezTo>
                <a:lnTo>
                  <a:pt x="10146084" y="571607"/>
                </a:lnTo>
                <a:cubicBezTo>
                  <a:pt x="10150340" y="572208"/>
                  <a:pt x="10152772" y="571007"/>
                  <a:pt x="10153380" y="568005"/>
                </a:cubicBezTo>
                <a:cubicBezTo>
                  <a:pt x="10152772" y="563809"/>
                  <a:pt x="10150340" y="557790"/>
                  <a:pt x="10146084" y="549947"/>
                </a:cubicBezTo>
                <a:close/>
                <a:moveTo>
                  <a:pt x="12674600" y="535355"/>
                </a:moveTo>
                <a:cubicBezTo>
                  <a:pt x="12678176" y="538927"/>
                  <a:pt x="12681066" y="541815"/>
                  <a:pt x="12683273" y="544019"/>
                </a:cubicBezTo>
                <a:cubicBezTo>
                  <a:pt x="12685479" y="546223"/>
                  <a:pt x="12687455" y="548199"/>
                  <a:pt x="12689206" y="549947"/>
                </a:cubicBezTo>
                <a:cubicBezTo>
                  <a:pt x="12685554" y="550555"/>
                  <a:pt x="12681902" y="552987"/>
                  <a:pt x="12678252" y="557243"/>
                </a:cubicBezTo>
                <a:cubicBezTo>
                  <a:pt x="12685250" y="559219"/>
                  <a:pt x="12689511" y="559827"/>
                  <a:pt x="12691032" y="559067"/>
                </a:cubicBezTo>
                <a:cubicBezTo>
                  <a:pt x="12692553" y="558307"/>
                  <a:pt x="12693161" y="555267"/>
                  <a:pt x="12692857" y="549947"/>
                </a:cubicBezTo>
                <a:cubicBezTo>
                  <a:pt x="12692857" y="546907"/>
                  <a:pt x="12696508" y="542043"/>
                  <a:pt x="12703811" y="535355"/>
                </a:cubicBezTo>
                <a:cubicBezTo>
                  <a:pt x="12704192" y="538927"/>
                  <a:pt x="12705258" y="541815"/>
                  <a:pt x="12707006" y="544019"/>
                </a:cubicBezTo>
                <a:cubicBezTo>
                  <a:pt x="12708756" y="546223"/>
                  <a:pt x="12708908" y="548199"/>
                  <a:pt x="12707463" y="549947"/>
                </a:cubicBezTo>
                <a:cubicBezTo>
                  <a:pt x="12706018" y="558915"/>
                  <a:pt x="12702518" y="564691"/>
                  <a:pt x="12696965" y="567275"/>
                </a:cubicBezTo>
                <a:cubicBezTo>
                  <a:pt x="12691412" y="569859"/>
                  <a:pt x="12681522" y="570163"/>
                  <a:pt x="12667297" y="568187"/>
                </a:cubicBezTo>
                <a:cubicBezTo>
                  <a:pt x="12668970" y="562715"/>
                  <a:pt x="12670188" y="557243"/>
                  <a:pt x="12670948" y="551771"/>
                </a:cubicBezTo>
                <a:cubicBezTo>
                  <a:pt x="12671710" y="546299"/>
                  <a:pt x="12672927" y="540827"/>
                  <a:pt x="12674600" y="535355"/>
                </a:cubicBezTo>
                <a:close/>
                <a:moveTo>
                  <a:pt x="12714765" y="502522"/>
                </a:moveTo>
                <a:cubicBezTo>
                  <a:pt x="12723590" y="514682"/>
                  <a:pt x="12728763" y="522282"/>
                  <a:pt x="12730284" y="525323"/>
                </a:cubicBezTo>
                <a:cubicBezTo>
                  <a:pt x="12731805" y="528363"/>
                  <a:pt x="12731501" y="530491"/>
                  <a:pt x="12729371" y="531706"/>
                </a:cubicBezTo>
                <a:cubicBezTo>
                  <a:pt x="12723743" y="533683"/>
                  <a:pt x="12718570" y="534291"/>
                  <a:pt x="12713853" y="533531"/>
                </a:cubicBezTo>
                <a:cubicBezTo>
                  <a:pt x="12709137" y="532771"/>
                  <a:pt x="12705790" y="529730"/>
                  <a:pt x="12703811" y="524410"/>
                </a:cubicBezTo>
                <a:cubicBezTo>
                  <a:pt x="12704039" y="522359"/>
                  <a:pt x="12705409" y="519166"/>
                  <a:pt x="12707919" y="514834"/>
                </a:cubicBezTo>
                <a:cubicBezTo>
                  <a:pt x="12710430" y="510502"/>
                  <a:pt x="12712712" y="506398"/>
                  <a:pt x="12714765" y="502522"/>
                </a:cubicBezTo>
                <a:close/>
                <a:moveTo>
                  <a:pt x="10328488" y="494770"/>
                </a:moveTo>
                <a:cubicBezTo>
                  <a:pt x="10326511" y="496518"/>
                  <a:pt x="10324080" y="498494"/>
                  <a:pt x="10321192" y="500698"/>
                </a:cubicBezTo>
                <a:cubicBezTo>
                  <a:pt x="10318302" y="502902"/>
                  <a:pt x="10315871" y="505790"/>
                  <a:pt x="10313896" y="509362"/>
                </a:cubicBezTo>
                <a:cubicBezTo>
                  <a:pt x="10310855" y="516582"/>
                  <a:pt x="10305990" y="516734"/>
                  <a:pt x="10299302" y="509818"/>
                </a:cubicBezTo>
                <a:cubicBezTo>
                  <a:pt x="10299074" y="508308"/>
                  <a:pt x="10297707" y="507681"/>
                  <a:pt x="10295199" y="507937"/>
                </a:cubicBezTo>
                <a:cubicBezTo>
                  <a:pt x="10292691" y="508194"/>
                  <a:pt x="10290411" y="507453"/>
                  <a:pt x="10288359" y="505714"/>
                </a:cubicBezTo>
                <a:cubicBezTo>
                  <a:pt x="10296263" y="516658"/>
                  <a:pt x="10302343" y="523954"/>
                  <a:pt x="10306598" y="527602"/>
                </a:cubicBezTo>
                <a:cubicBezTo>
                  <a:pt x="10310475" y="527527"/>
                  <a:pt x="10314579" y="526766"/>
                  <a:pt x="10318912" y="525323"/>
                </a:cubicBezTo>
                <a:cubicBezTo>
                  <a:pt x="10323243" y="523878"/>
                  <a:pt x="10326435" y="522206"/>
                  <a:pt x="10328488" y="520306"/>
                </a:cubicBezTo>
                <a:cubicBezTo>
                  <a:pt x="10339431" y="513618"/>
                  <a:pt x="10339431" y="505106"/>
                  <a:pt x="10328488" y="494770"/>
                </a:cubicBezTo>
                <a:close/>
                <a:moveTo>
                  <a:pt x="12699703" y="486106"/>
                </a:moveTo>
                <a:cubicBezTo>
                  <a:pt x="12706626" y="487170"/>
                  <a:pt x="12712864" y="491426"/>
                  <a:pt x="12718417" y="498874"/>
                </a:cubicBezTo>
                <a:cubicBezTo>
                  <a:pt x="12714918" y="498874"/>
                  <a:pt x="12711875" y="498874"/>
                  <a:pt x="12709288" y="498874"/>
                </a:cubicBezTo>
                <a:cubicBezTo>
                  <a:pt x="12706703" y="498874"/>
                  <a:pt x="12703659" y="498874"/>
                  <a:pt x="12700160" y="498874"/>
                </a:cubicBezTo>
                <a:cubicBezTo>
                  <a:pt x="12696508" y="498722"/>
                  <a:pt x="12692857" y="498114"/>
                  <a:pt x="12689206" y="497050"/>
                </a:cubicBezTo>
                <a:cubicBezTo>
                  <a:pt x="12685554" y="495986"/>
                  <a:pt x="12681902" y="495378"/>
                  <a:pt x="12678252" y="495226"/>
                </a:cubicBezTo>
                <a:cubicBezTo>
                  <a:pt x="12685630" y="488082"/>
                  <a:pt x="12692781" y="485042"/>
                  <a:pt x="12699703" y="486106"/>
                </a:cubicBezTo>
                <a:close/>
                <a:moveTo>
                  <a:pt x="12794586" y="476985"/>
                </a:moveTo>
                <a:cubicBezTo>
                  <a:pt x="12798310" y="480785"/>
                  <a:pt x="12801806" y="485042"/>
                  <a:pt x="12805074" y="489754"/>
                </a:cubicBezTo>
                <a:cubicBezTo>
                  <a:pt x="12808342" y="494466"/>
                  <a:pt x="12810927" y="498722"/>
                  <a:pt x="12812827" y="502522"/>
                </a:cubicBezTo>
                <a:cubicBezTo>
                  <a:pt x="12812674" y="502674"/>
                  <a:pt x="12812066" y="503282"/>
                  <a:pt x="12811002" y="504346"/>
                </a:cubicBezTo>
                <a:cubicBezTo>
                  <a:pt x="12809939" y="505410"/>
                  <a:pt x="12809330" y="506018"/>
                  <a:pt x="12809178" y="506170"/>
                </a:cubicBezTo>
                <a:cubicBezTo>
                  <a:pt x="12803326" y="502902"/>
                  <a:pt x="12798615" y="499406"/>
                  <a:pt x="12795042" y="495682"/>
                </a:cubicBezTo>
                <a:cubicBezTo>
                  <a:pt x="12791470" y="491958"/>
                  <a:pt x="12791319" y="485726"/>
                  <a:pt x="12794586" y="476985"/>
                </a:cubicBezTo>
                <a:close/>
                <a:moveTo>
                  <a:pt x="10186213" y="473337"/>
                </a:moveTo>
                <a:cubicBezTo>
                  <a:pt x="10177928" y="473717"/>
                  <a:pt x="10173519" y="476605"/>
                  <a:pt x="10172988" y="482002"/>
                </a:cubicBezTo>
                <a:cubicBezTo>
                  <a:pt x="10172457" y="487398"/>
                  <a:pt x="10170783" y="493022"/>
                  <a:pt x="10167972" y="498874"/>
                </a:cubicBezTo>
                <a:cubicBezTo>
                  <a:pt x="10170024" y="498722"/>
                  <a:pt x="10172304" y="498114"/>
                  <a:pt x="10174812" y="497050"/>
                </a:cubicBezTo>
                <a:cubicBezTo>
                  <a:pt x="10177320" y="495986"/>
                  <a:pt x="10178689" y="495378"/>
                  <a:pt x="10178917" y="495226"/>
                </a:cubicBezTo>
                <a:cubicBezTo>
                  <a:pt x="10178992" y="488310"/>
                  <a:pt x="10180664" y="484814"/>
                  <a:pt x="10183933" y="484738"/>
                </a:cubicBezTo>
                <a:cubicBezTo>
                  <a:pt x="10187200" y="484662"/>
                  <a:pt x="10191609" y="485726"/>
                  <a:pt x="10197156" y="487930"/>
                </a:cubicBezTo>
                <a:cubicBezTo>
                  <a:pt x="10197081" y="486258"/>
                  <a:pt x="10197232" y="485042"/>
                  <a:pt x="10197613" y="484282"/>
                </a:cubicBezTo>
                <a:cubicBezTo>
                  <a:pt x="10197993" y="483522"/>
                  <a:pt x="10199056" y="482306"/>
                  <a:pt x="10200805" y="480633"/>
                </a:cubicBezTo>
                <a:cubicBezTo>
                  <a:pt x="10198828" y="480329"/>
                  <a:pt x="10196397" y="479113"/>
                  <a:pt x="10193509" y="476985"/>
                </a:cubicBezTo>
                <a:cubicBezTo>
                  <a:pt x="10190621" y="474857"/>
                  <a:pt x="10188189" y="473641"/>
                  <a:pt x="10186213" y="473337"/>
                </a:cubicBezTo>
                <a:close/>
                <a:moveTo>
                  <a:pt x="10147680" y="471997"/>
                </a:moveTo>
                <a:cubicBezTo>
                  <a:pt x="10147072" y="471841"/>
                  <a:pt x="10146692" y="472136"/>
                  <a:pt x="10146539" y="472881"/>
                </a:cubicBezTo>
                <a:cubicBezTo>
                  <a:pt x="10143044" y="474857"/>
                  <a:pt x="10140003" y="477289"/>
                  <a:pt x="10137419" y="480178"/>
                </a:cubicBezTo>
                <a:cubicBezTo>
                  <a:pt x="10134836" y="483066"/>
                  <a:pt x="10131795" y="485498"/>
                  <a:pt x="10128299" y="487474"/>
                </a:cubicBezTo>
                <a:cubicBezTo>
                  <a:pt x="10124651" y="490514"/>
                  <a:pt x="10121003" y="491730"/>
                  <a:pt x="10117355" y="491122"/>
                </a:cubicBezTo>
                <a:cubicBezTo>
                  <a:pt x="10113707" y="494618"/>
                  <a:pt x="10110059" y="495834"/>
                  <a:pt x="10106411" y="494770"/>
                </a:cubicBezTo>
                <a:cubicBezTo>
                  <a:pt x="10102763" y="493706"/>
                  <a:pt x="10099114" y="491274"/>
                  <a:pt x="10095467" y="487474"/>
                </a:cubicBezTo>
                <a:cubicBezTo>
                  <a:pt x="10093643" y="487322"/>
                  <a:pt x="10091818" y="486714"/>
                  <a:pt x="10089994" y="485650"/>
                </a:cubicBezTo>
                <a:cubicBezTo>
                  <a:pt x="10088170" y="484586"/>
                  <a:pt x="10086347" y="483978"/>
                  <a:pt x="10084522" y="483826"/>
                </a:cubicBezTo>
                <a:cubicBezTo>
                  <a:pt x="10073122" y="486410"/>
                  <a:pt x="10063090" y="493098"/>
                  <a:pt x="10054425" y="503890"/>
                </a:cubicBezTo>
                <a:cubicBezTo>
                  <a:pt x="10045762" y="514682"/>
                  <a:pt x="10041202" y="525019"/>
                  <a:pt x="10040746" y="534899"/>
                </a:cubicBezTo>
                <a:cubicBezTo>
                  <a:pt x="10040669" y="541967"/>
                  <a:pt x="10038997" y="546983"/>
                  <a:pt x="10035729" y="549947"/>
                </a:cubicBezTo>
                <a:cubicBezTo>
                  <a:pt x="10032462" y="552911"/>
                  <a:pt x="10028053" y="555191"/>
                  <a:pt x="10022505" y="556787"/>
                </a:cubicBezTo>
                <a:cubicBezTo>
                  <a:pt x="10017033" y="557015"/>
                  <a:pt x="10012473" y="558383"/>
                  <a:pt x="10008825" y="560891"/>
                </a:cubicBezTo>
                <a:cubicBezTo>
                  <a:pt x="10005177" y="563399"/>
                  <a:pt x="10002440" y="565679"/>
                  <a:pt x="10000617" y="567731"/>
                </a:cubicBezTo>
                <a:cubicBezTo>
                  <a:pt x="9992712" y="574420"/>
                  <a:pt x="9986633" y="582932"/>
                  <a:pt x="9982376" y="593268"/>
                </a:cubicBezTo>
                <a:cubicBezTo>
                  <a:pt x="9989141" y="597220"/>
                  <a:pt x="9993852" y="598436"/>
                  <a:pt x="9996513" y="596916"/>
                </a:cubicBezTo>
                <a:cubicBezTo>
                  <a:pt x="9999173" y="595396"/>
                  <a:pt x="10002973" y="589316"/>
                  <a:pt x="10007913" y="578676"/>
                </a:cubicBezTo>
                <a:cubicBezTo>
                  <a:pt x="10015057" y="578676"/>
                  <a:pt x="10021745" y="578676"/>
                  <a:pt x="10027977" y="578676"/>
                </a:cubicBezTo>
                <a:cubicBezTo>
                  <a:pt x="10034209" y="578676"/>
                  <a:pt x="10040898" y="578676"/>
                  <a:pt x="10048042" y="578676"/>
                </a:cubicBezTo>
                <a:cubicBezTo>
                  <a:pt x="10049865" y="578448"/>
                  <a:pt x="10051689" y="577080"/>
                  <a:pt x="10053514" y="574572"/>
                </a:cubicBezTo>
                <a:cubicBezTo>
                  <a:pt x="10055338" y="572063"/>
                  <a:pt x="10057161" y="569784"/>
                  <a:pt x="10058986" y="567731"/>
                </a:cubicBezTo>
                <a:cubicBezTo>
                  <a:pt x="10055338" y="564083"/>
                  <a:pt x="10051689" y="560435"/>
                  <a:pt x="10048042" y="556787"/>
                </a:cubicBezTo>
                <a:cubicBezTo>
                  <a:pt x="10047890" y="555115"/>
                  <a:pt x="10047282" y="553899"/>
                  <a:pt x="10046218" y="553139"/>
                </a:cubicBezTo>
                <a:cubicBezTo>
                  <a:pt x="10045153" y="552379"/>
                  <a:pt x="10044546" y="551163"/>
                  <a:pt x="10044393" y="549491"/>
                </a:cubicBezTo>
                <a:cubicBezTo>
                  <a:pt x="10048042" y="549339"/>
                  <a:pt x="10051689" y="548731"/>
                  <a:pt x="10055338" y="547667"/>
                </a:cubicBezTo>
                <a:cubicBezTo>
                  <a:pt x="10058986" y="546603"/>
                  <a:pt x="10062634" y="545995"/>
                  <a:pt x="10066282" y="545843"/>
                </a:cubicBezTo>
                <a:cubicBezTo>
                  <a:pt x="10070083" y="547743"/>
                  <a:pt x="10073425" y="549415"/>
                  <a:pt x="10076314" y="550859"/>
                </a:cubicBezTo>
                <a:cubicBezTo>
                  <a:pt x="10079203" y="552303"/>
                  <a:pt x="10080721" y="553063"/>
                  <a:pt x="10080874" y="553139"/>
                </a:cubicBezTo>
                <a:cubicBezTo>
                  <a:pt x="10079278" y="558687"/>
                  <a:pt x="10077910" y="564007"/>
                  <a:pt x="10076770" y="569099"/>
                </a:cubicBezTo>
                <a:cubicBezTo>
                  <a:pt x="10075630" y="574191"/>
                  <a:pt x="10073350" y="578600"/>
                  <a:pt x="10069930" y="582324"/>
                </a:cubicBezTo>
                <a:cubicBezTo>
                  <a:pt x="10066054" y="585744"/>
                  <a:pt x="10061038" y="588024"/>
                  <a:pt x="10054881" y="589164"/>
                </a:cubicBezTo>
                <a:cubicBezTo>
                  <a:pt x="10048726" y="590304"/>
                  <a:pt x="10042797" y="591672"/>
                  <a:pt x="10037097" y="593268"/>
                </a:cubicBezTo>
                <a:cubicBezTo>
                  <a:pt x="10031701" y="594940"/>
                  <a:pt x="10028813" y="597068"/>
                  <a:pt x="10028433" y="599652"/>
                </a:cubicBezTo>
                <a:cubicBezTo>
                  <a:pt x="10028053" y="602236"/>
                  <a:pt x="10029726" y="606188"/>
                  <a:pt x="10033449" y="611508"/>
                </a:cubicBezTo>
                <a:cubicBezTo>
                  <a:pt x="10035121" y="615156"/>
                  <a:pt x="10036338" y="618804"/>
                  <a:pt x="10037097" y="622452"/>
                </a:cubicBezTo>
                <a:cubicBezTo>
                  <a:pt x="10037857" y="626100"/>
                  <a:pt x="10039074" y="629748"/>
                  <a:pt x="10040746" y="633397"/>
                </a:cubicBezTo>
                <a:cubicBezTo>
                  <a:pt x="10042417" y="637045"/>
                  <a:pt x="10043634" y="640693"/>
                  <a:pt x="10044393" y="644341"/>
                </a:cubicBezTo>
                <a:cubicBezTo>
                  <a:pt x="10045153" y="647989"/>
                  <a:pt x="10046370" y="651637"/>
                  <a:pt x="10048042" y="655285"/>
                </a:cubicBezTo>
                <a:cubicBezTo>
                  <a:pt x="10058986" y="666837"/>
                  <a:pt x="10069930" y="676566"/>
                  <a:pt x="10080874" y="684470"/>
                </a:cubicBezTo>
                <a:cubicBezTo>
                  <a:pt x="10082850" y="686142"/>
                  <a:pt x="10085282" y="686446"/>
                  <a:pt x="10088170" y="685382"/>
                </a:cubicBezTo>
                <a:cubicBezTo>
                  <a:pt x="10091059" y="684318"/>
                  <a:pt x="10093490" y="682798"/>
                  <a:pt x="10095467" y="680822"/>
                </a:cubicBezTo>
                <a:cubicBezTo>
                  <a:pt x="10097215" y="680366"/>
                  <a:pt x="10098278" y="678542"/>
                  <a:pt x="10098659" y="675349"/>
                </a:cubicBezTo>
                <a:cubicBezTo>
                  <a:pt x="10099039" y="672158"/>
                  <a:pt x="10099190" y="670333"/>
                  <a:pt x="10099114" y="669877"/>
                </a:cubicBezTo>
                <a:cubicBezTo>
                  <a:pt x="10095315" y="668053"/>
                  <a:pt x="10091059" y="666229"/>
                  <a:pt x="10086347" y="664405"/>
                </a:cubicBezTo>
                <a:cubicBezTo>
                  <a:pt x="10081634" y="662581"/>
                  <a:pt x="10077379" y="660757"/>
                  <a:pt x="10073578" y="658933"/>
                </a:cubicBezTo>
                <a:cubicBezTo>
                  <a:pt x="10071755" y="658781"/>
                  <a:pt x="10069930" y="658173"/>
                  <a:pt x="10068106" y="657109"/>
                </a:cubicBezTo>
                <a:cubicBezTo>
                  <a:pt x="10066282" y="656045"/>
                  <a:pt x="10064458" y="655437"/>
                  <a:pt x="10062634" y="655285"/>
                </a:cubicBezTo>
                <a:cubicBezTo>
                  <a:pt x="10058377" y="648597"/>
                  <a:pt x="10052298" y="640085"/>
                  <a:pt x="10044393" y="629748"/>
                </a:cubicBezTo>
                <a:cubicBezTo>
                  <a:pt x="10048042" y="629521"/>
                  <a:pt x="10051689" y="629064"/>
                  <a:pt x="10055338" y="628381"/>
                </a:cubicBezTo>
                <a:cubicBezTo>
                  <a:pt x="10058986" y="627697"/>
                  <a:pt x="10062634" y="628153"/>
                  <a:pt x="10066282" y="629748"/>
                </a:cubicBezTo>
                <a:cubicBezTo>
                  <a:pt x="10078062" y="631041"/>
                  <a:pt x="10089158" y="627545"/>
                  <a:pt x="10099570" y="619260"/>
                </a:cubicBezTo>
                <a:cubicBezTo>
                  <a:pt x="10109984" y="610976"/>
                  <a:pt x="10114695" y="601096"/>
                  <a:pt x="10113707" y="589620"/>
                </a:cubicBezTo>
                <a:cubicBezTo>
                  <a:pt x="10109451" y="589620"/>
                  <a:pt x="10103371" y="589620"/>
                  <a:pt x="10095467" y="589620"/>
                </a:cubicBezTo>
                <a:cubicBezTo>
                  <a:pt x="10099114" y="582324"/>
                  <a:pt x="10102763" y="575027"/>
                  <a:pt x="10106411" y="567731"/>
                </a:cubicBezTo>
                <a:cubicBezTo>
                  <a:pt x="10109907" y="565907"/>
                  <a:pt x="10112947" y="564083"/>
                  <a:pt x="10115531" y="562259"/>
                </a:cubicBezTo>
                <a:cubicBezTo>
                  <a:pt x="10118114" y="560435"/>
                  <a:pt x="10121155" y="558611"/>
                  <a:pt x="10124651" y="556787"/>
                </a:cubicBezTo>
                <a:cubicBezTo>
                  <a:pt x="10122979" y="554963"/>
                  <a:pt x="10121763" y="553139"/>
                  <a:pt x="10121003" y="551315"/>
                </a:cubicBezTo>
                <a:cubicBezTo>
                  <a:pt x="10120243" y="549491"/>
                  <a:pt x="10119027" y="547667"/>
                  <a:pt x="10117355" y="545843"/>
                </a:cubicBezTo>
                <a:cubicBezTo>
                  <a:pt x="10120243" y="539991"/>
                  <a:pt x="10125411" y="538015"/>
                  <a:pt x="10132859" y="539915"/>
                </a:cubicBezTo>
                <a:cubicBezTo>
                  <a:pt x="10140307" y="541815"/>
                  <a:pt x="10143651" y="538927"/>
                  <a:pt x="10142892" y="531251"/>
                </a:cubicBezTo>
                <a:cubicBezTo>
                  <a:pt x="10142663" y="525855"/>
                  <a:pt x="10141296" y="520230"/>
                  <a:pt x="10138788" y="514378"/>
                </a:cubicBezTo>
                <a:cubicBezTo>
                  <a:pt x="10136280" y="508526"/>
                  <a:pt x="10134000" y="501990"/>
                  <a:pt x="10131947" y="494770"/>
                </a:cubicBezTo>
                <a:cubicBezTo>
                  <a:pt x="10146539" y="495378"/>
                  <a:pt x="10153836" y="490514"/>
                  <a:pt x="10153836" y="480178"/>
                </a:cubicBezTo>
                <a:cubicBezTo>
                  <a:pt x="10153532" y="478054"/>
                  <a:pt x="10152316" y="475934"/>
                  <a:pt x="10150188" y="473818"/>
                </a:cubicBezTo>
                <a:cubicBezTo>
                  <a:pt x="10149124" y="472760"/>
                  <a:pt x="10148288" y="472153"/>
                  <a:pt x="10147680" y="471997"/>
                </a:cubicBezTo>
                <a:close/>
                <a:moveTo>
                  <a:pt x="10226342" y="469689"/>
                </a:moveTo>
                <a:cubicBezTo>
                  <a:pt x="10224442" y="469841"/>
                  <a:pt x="10222769" y="470449"/>
                  <a:pt x="10221326" y="471513"/>
                </a:cubicBezTo>
                <a:cubicBezTo>
                  <a:pt x="10219882" y="472577"/>
                  <a:pt x="10219121" y="473185"/>
                  <a:pt x="10219046" y="473337"/>
                </a:cubicBezTo>
                <a:cubicBezTo>
                  <a:pt x="10219654" y="477594"/>
                  <a:pt x="10222085" y="480026"/>
                  <a:pt x="10226342" y="480633"/>
                </a:cubicBezTo>
                <a:cubicBezTo>
                  <a:pt x="10229913" y="480785"/>
                  <a:pt x="10233713" y="481394"/>
                  <a:pt x="10237741" y="482457"/>
                </a:cubicBezTo>
                <a:cubicBezTo>
                  <a:pt x="10241770" y="483522"/>
                  <a:pt x="10246481" y="484130"/>
                  <a:pt x="10251877" y="484282"/>
                </a:cubicBezTo>
                <a:cubicBezTo>
                  <a:pt x="10251802" y="484054"/>
                  <a:pt x="10251954" y="482686"/>
                  <a:pt x="10252334" y="480178"/>
                </a:cubicBezTo>
                <a:cubicBezTo>
                  <a:pt x="10252714" y="477669"/>
                  <a:pt x="10253777" y="475390"/>
                  <a:pt x="10255526" y="473337"/>
                </a:cubicBezTo>
                <a:cubicBezTo>
                  <a:pt x="10243973" y="470297"/>
                  <a:pt x="10234246" y="469081"/>
                  <a:pt x="10226342" y="469689"/>
                </a:cubicBezTo>
                <a:close/>
                <a:moveTo>
                  <a:pt x="10416099" y="436857"/>
                </a:moveTo>
                <a:cubicBezTo>
                  <a:pt x="10408801" y="438834"/>
                  <a:pt x="10401502" y="441263"/>
                  <a:pt x="10394198" y="444145"/>
                </a:cubicBezTo>
                <a:cubicBezTo>
                  <a:pt x="10386896" y="447026"/>
                  <a:pt x="10379585" y="449439"/>
                  <a:pt x="10372264" y="451384"/>
                </a:cubicBezTo>
                <a:cubicBezTo>
                  <a:pt x="10373633" y="458852"/>
                  <a:pt x="10375456" y="464533"/>
                  <a:pt x="10377736" y="468427"/>
                </a:cubicBezTo>
                <a:cubicBezTo>
                  <a:pt x="10380016" y="472321"/>
                  <a:pt x="10385489" y="472611"/>
                  <a:pt x="10394152" y="469298"/>
                </a:cubicBezTo>
                <a:cubicBezTo>
                  <a:pt x="10394152" y="465865"/>
                  <a:pt x="10394152" y="462879"/>
                  <a:pt x="10394152" y="460341"/>
                </a:cubicBezTo>
                <a:cubicBezTo>
                  <a:pt x="10394152" y="457803"/>
                  <a:pt x="10394152" y="454817"/>
                  <a:pt x="10394152" y="451384"/>
                </a:cubicBezTo>
                <a:lnTo>
                  <a:pt x="10394205" y="451449"/>
                </a:lnTo>
                <a:cubicBezTo>
                  <a:pt x="10398081" y="448789"/>
                  <a:pt x="10402187" y="447725"/>
                  <a:pt x="10406519" y="448257"/>
                </a:cubicBezTo>
                <a:cubicBezTo>
                  <a:pt x="10410852" y="448789"/>
                  <a:pt x="10414045" y="444989"/>
                  <a:pt x="10416099" y="436857"/>
                </a:cubicBezTo>
                <a:close/>
                <a:moveTo>
                  <a:pt x="10168428" y="400376"/>
                </a:moveTo>
                <a:cubicBezTo>
                  <a:pt x="10178612" y="402504"/>
                  <a:pt x="10184692" y="406456"/>
                  <a:pt x="10186668" y="412232"/>
                </a:cubicBezTo>
                <a:cubicBezTo>
                  <a:pt x="10188645" y="418008"/>
                  <a:pt x="10191076" y="423784"/>
                  <a:pt x="10193965" y="429560"/>
                </a:cubicBezTo>
                <a:cubicBezTo>
                  <a:pt x="10190393" y="431688"/>
                  <a:pt x="10187504" y="433817"/>
                  <a:pt x="10185300" y="435945"/>
                </a:cubicBezTo>
                <a:cubicBezTo>
                  <a:pt x="10183097" y="438073"/>
                  <a:pt x="10181121" y="438377"/>
                  <a:pt x="10179372" y="436857"/>
                </a:cubicBezTo>
                <a:cubicBezTo>
                  <a:pt x="10175571" y="436781"/>
                  <a:pt x="10172229" y="436021"/>
                  <a:pt x="10169340" y="434577"/>
                </a:cubicBezTo>
                <a:cubicBezTo>
                  <a:pt x="10166452" y="433133"/>
                  <a:pt x="10164933" y="431461"/>
                  <a:pt x="10164780" y="429560"/>
                </a:cubicBezTo>
                <a:cubicBezTo>
                  <a:pt x="10164933" y="424240"/>
                  <a:pt x="10165539" y="419376"/>
                  <a:pt x="10166605" y="414968"/>
                </a:cubicBezTo>
                <a:cubicBezTo>
                  <a:pt x="10167668" y="410560"/>
                  <a:pt x="10168275" y="405696"/>
                  <a:pt x="10168428" y="400376"/>
                </a:cubicBezTo>
                <a:close/>
                <a:moveTo>
                  <a:pt x="10504051" y="393080"/>
                </a:moveTo>
                <a:cubicBezTo>
                  <a:pt x="10500403" y="396728"/>
                  <a:pt x="10496755" y="400376"/>
                  <a:pt x="10493107" y="404024"/>
                </a:cubicBezTo>
                <a:cubicBezTo>
                  <a:pt x="10491130" y="403948"/>
                  <a:pt x="10488699" y="404100"/>
                  <a:pt x="10485811" y="404480"/>
                </a:cubicBezTo>
                <a:cubicBezTo>
                  <a:pt x="10482922" y="404860"/>
                  <a:pt x="10480491" y="405924"/>
                  <a:pt x="10478515" y="407672"/>
                </a:cubicBezTo>
                <a:cubicBezTo>
                  <a:pt x="10478515" y="409648"/>
                  <a:pt x="10478515" y="412080"/>
                  <a:pt x="10478515" y="414968"/>
                </a:cubicBezTo>
                <a:cubicBezTo>
                  <a:pt x="10478515" y="417856"/>
                  <a:pt x="10478515" y="420288"/>
                  <a:pt x="10478515" y="422264"/>
                </a:cubicBezTo>
                <a:cubicBezTo>
                  <a:pt x="10480187" y="422264"/>
                  <a:pt x="10481403" y="422264"/>
                  <a:pt x="10482162" y="422264"/>
                </a:cubicBezTo>
                <a:cubicBezTo>
                  <a:pt x="10482922" y="422264"/>
                  <a:pt x="10484139" y="422264"/>
                  <a:pt x="10485811" y="422264"/>
                </a:cubicBezTo>
                <a:cubicBezTo>
                  <a:pt x="10485886" y="420592"/>
                  <a:pt x="10486647" y="418464"/>
                  <a:pt x="10488091" y="415880"/>
                </a:cubicBezTo>
                <a:cubicBezTo>
                  <a:pt x="10489535" y="413296"/>
                  <a:pt x="10491207" y="409344"/>
                  <a:pt x="10493107" y="404024"/>
                </a:cubicBezTo>
                <a:cubicBezTo>
                  <a:pt x="10499491" y="415044"/>
                  <a:pt x="10502227" y="425836"/>
                  <a:pt x="10501314" y="436401"/>
                </a:cubicBezTo>
                <a:cubicBezTo>
                  <a:pt x="10500403" y="446965"/>
                  <a:pt x="10501314" y="456845"/>
                  <a:pt x="10504051" y="466041"/>
                </a:cubicBezTo>
                <a:cubicBezTo>
                  <a:pt x="10506179" y="463381"/>
                  <a:pt x="10508307" y="457757"/>
                  <a:pt x="10510435" y="449169"/>
                </a:cubicBezTo>
                <a:cubicBezTo>
                  <a:pt x="10512563" y="440581"/>
                  <a:pt x="10512867" y="434045"/>
                  <a:pt x="10511347" y="429560"/>
                </a:cubicBezTo>
                <a:cubicBezTo>
                  <a:pt x="10508307" y="422872"/>
                  <a:pt x="10507091" y="418008"/>
                  <a:pt x="10507699" y="414968"/>
                </a:cubicBezTo>
                <a:cubicBezTo>
                  <a:pt x="10509371" y="411320"/>
                  <a:pt x="10509675" y="407672"/>
                  <a:pt x="10508612" y="404024"/>
                </a:cubicBezTo>
                <a:cubicBezTo>
                  <a:pt x="10507547" y="400376"/>
                  <a:pt x="10506027" y="396728"/>
                  <a:pt x="10504051" y="393080"/>
                </a:cubicBezTo>
                <a:close/>
                <a:moveTo>
                  <a:pt x="10197498" y="370279"/>
                </a:moveTo>
                <a:cubicBezTo>
                  <a:pt x="10195523" y="369671"/>
                  <a:pt x="10193889" y="369975"/>
                  <a:pt x="10192596" y="371191"/>
                </a:cubicBezTo>
                <a:cubicBezTo>
                  <a:pt x="10190012" y="373623"/>
                  <a:pt x="10187885" y="376056"/>
                  <a:pt x="10186213" y="378487"/>
                </a:cubicBezTo>
                <a:cubicBezTo>
                  <a:pt x="10180892" y="383808"/>
                  <a:pt x="10176028" y="388672"/>
                  <a:pt x="10171621" y="393080"/>
                </a:cubicBezTo>
                <a:cubicBezTo>
                  <a:pt x="10167213" y="397488"/>
                  <a:pt x="10162348" y="402352"/>
                  <a:pt x="10157027" y="407672"/>
                </a:cubicBezTo>
                <a:cubicBezTo>
                  <a:pt x="10155356" y="409496"/>
                  <a:pt x="10154139" y="411320"/>
                  <a:pt x="10153380" y="413144"/>
                </a:cubicBezTo>
                <a:cubicBezTo>
                  <a:pt x="10152621" y="414968"/>
                  <a:pt x="10151403" y="416792"/>
                  <a:pt x="10149731" y="418616"/>
                </a:cubicBezTo>
                <a:cubicBezTo>
                  <a:pt x="10140535" y="426064"/>
                  <a:pt x="10130900" y="433969"/>
                  <a:pt x="10120824" y="442329"/>
                </a:cubicBezTo>
                <a:cubicBezTo>
                  <a:pt x="10110749" y="450689"/>
                  <a:pt x="10101079" y="458593"/>
                  <a:pt x="10091818" y="466041"/>
                </a:cubicBezTo>
                <a:cubicBezTo>
                  <a:pt x="10095467" y="472729"/>
                  <a:pt x="10099114" y="477594"/>
                  <a:pt x="10102763" y="480633"/>
                </a:cubicBezTo>
                <a:cubicBezTo>
                  <a:pt x="10115018" y="471665"/>
                  <a:pt x="10126613" y="465889"/>
                  <a:pt x="10137549" y="463305"/>
                </a:cubicBezTo>
                <a:cubicBezTo>
                  <a:pt x="10148486" y="460721"/>
                  <a:pt x="10161058" y="460417"/>
                  <a:pt x="10175268" y="462393"/>
                </a:cubicBezTo>
                <a:cubicBezTo>
                  <a:pt x="10175344" y="462241"/>
                  <a:pt x="10176104" y="461633"/>
                  <a:pt x="10177548" y="460569"/>
                </a:cubicBezTo>
                <a:cubicBezTo>
                  <a:pt x="10178992" y="459505"/>
                  <a:pt x="10180664" y="458897"/>
                  <a:pt x="10182564" y="458745"/>
                </a:cubicBezTo>
                <a:cubicBezTo>
                  <a:pt x="10188113" y="453045"/>
                  <a:pt x="10194345" y="449853"/>
                  <a:pt x="10201261" y="449169"/>
                </a:cubicBezTo>
                <a:cubicBezTo>
                  <a:pt x="10208176" y="448485"/>
                  <a:pt x="10215321" y="451677"/>
                  <a:pt x="10222693" y="458745"/>
                </a:cubicBezTo>
                <a:cubicBezTo>
                  <a:pt x="10224670" y="455021"/>
                  <a:pt x="10227101" y="450613"/>
                  <a:pt x="10229989" y="445521"/>
                </a:cubicBezTo>
                <a:cubicBezTo>
                  <a:pt x="10232877" y="440429"/>
                  <a:pt x="10235310" y="435109"/>
                  <a:pt x="10237285" y="429560"/>
                </a:cubicBezTo>
                <a:cubicBezTo>
                  <a:pt x="10241542" y="437465"/>
                  <a:pt x="10243973" y="443545"/>
                  <a:pt x="10244581" y="447801"/>
                </a:cubicBezTo>
                <a:cubicBezTo>
                  <a:pt x="10246253" y="449625"/>
                  <a:pt x="10247469" y="451449"/>
                  <a:pt x="10248230" y="453273"/>
                </a:cubicBezTo>
                <a:cubicBezTo>
                  <a:pt x="10248989" y="455097"/>
                  <a:pt x="10250206" y="456921"/>
                  <a:pt x="10251877" y="458745"/>
                </a:cubicBezTo>
                <a:lnTo>
                  <a:pt x="10251877" y="458550"/>
                </a:lnTo>
                <a:cubicBezTo>
                  <a:pt x="10253929" y="456758"/>
                  <a:pt x="10256210" y="454967"/>
                  <a:pt x="10258718" y="453175"/>
                </a:cubicBezTo>
                <a:cubicBezTo>
                  <a:pt x="10261226" y="451384"/>
                  <a:pt x="10262594" y="449592"/>
                  <a:pt x="10262822" y="447801"/>
                </a:cubicBezTo>
                <a:cubicBezTo>
                  <a:pt x="10262974" y="444077"/>
                  <a:pt x="10262670" y="440581"/>
                  <a:pt x="10261910" y="437313"/>
                </a:cubicBezTo>
                <a:cubicBezTo>
                  <a:pt x="10261150" y="434045"/>
                  <a:pt x="10259021" y="431461"/>
                  <a:pt x="10255526" y="429560"/>
                </a:cubicBezTo>
                <a:cubicBezTo>
                  <a:pt x="10253474" y="427281"/>
                  <a:pt x="10250282" y="425456"/>
                  <a:pt x="10245950" y="424088"/>
                </a:cubicBezTo>
                <a:cubicBezTo>
                  <a:pt x="10241617" y="422720"/>
                  <a:pt x="10237513" y="424544"/>
                  <a:pt x="10233638" y="429560"/>
                </a:cubicBezTo>
                <a:cubicBezTo>
                  <a:pt x="10231661" y="433133"/>
                  <a:pt x="10229230" y="436021"/>
                  <a:pt x="10226342" y="438225"/>
                </a:cubicBezTo>
                <a:cubicBezTo>
                  <a:pt x="10223453" y="440429"/>
                  <a:pt x="10221021" y="442405"/>
                  <a:pt x="10219046" y="444153"/>
                </a:cubicBezTo>
                <a:cubicBezTo>
                  <a:pt x="10209925" y="438377"/>
                  <a:pt x="10204452" y="431688"/>
                  <a:pt x="10202629" y="424088"/>
                </a:cubicBezTo>
                <a:cubicBezTo>
                  <a:pt x="10200805" y="416488"/>
                  <a:pt x="10202629" y="409800"/>
                  <a:pt x="10208101" y="404024"/>
                </a:cubicBezTo>
                <a:cubicBezTo>
                  <a:pt x="10213420" y="398704"/>
                  <a:pt x="10215549" y="393840"/>
                  <a:pt x="10214485" y="389432"/>
                </a:cubicBezTo>
                <a:cubicBezTo>
                  <a:pt x="10213420" y="385024"/>
                  <a:pt x="10210077" y="380159"/>
                  <a:pt x="10204452" y="374839"/>
                </a:cubicBezTo>
                <a:cubicBezTo>
                  <a:pt x="10201792" y="372407"/>
                  <a:pt x="10199475" y="370887"/>
                  <a:pt x="10197498" y="370279"/>
                </a:cubicBezTo>
                <a:close/>
                <a:moveTo>
                  <a:pt x="12627231" y="367543"/>
                </a:moveTo>
                <a:cubicBezTo>
                  <a:pt x="12647152" y="378339"/>
                  <a:pt x="12666590" y="388668"/>
                  <a:pt x="12685543" y="398531"/>
                </a:cubicBezTo>
                <a:cubicBezTo>
                  <a:pt x="12704496" y="408393"/>
                  <a:pt x="12723819" y="418679"/>
                  <a:pt x="12743514" y="429389"/>
                </a:cubicBezTo>
                <a:cubicBezTo>
                  <a:pt x="12738178" y="434699"/>
                  <a:pt x="12733519" y="439342"/>
                  <a:pt x="12729536" y="443319"/>
                </a:cubicBezTo>
                <a:cubicBezTo>
                  <a:pt x="12725555" y="447296"/>
                  <a:pt x="12721799" y="451070"/>
                  <a:pt x="12718266" y="454641"/>
                </a:cubicBezTo>
                <a:cubicBezTo>
                  <a:pt x="12716766" y="450696"/>
                  <a:pt x="12714357" y="447670"/>
                  <a:pt x="12711038" y="445563"/>
                </a:cubicBezTo>
                <a:cubicBezTo>
                  <a:pt x="12707719" y="443457"/>
                  <a:pt x="12701672" y="444051"/>
                  <a:pt x="12692896" y="447345"/>
                </a:cubicBezTo>
                <a:cubicBezTo>
                  <a:pt x="12700172" y="440240"/>
                  <a:pt x="12703809" y="433801"/>
                  <a:pt x="12703809" y="428029"/>
                </a:cubicBezTo>
                <a:cubicBezTo>
                  <a:pt x="12703809" y="422256"/>
                  <a:pt x="12700172" y="416686"/>
                  <a:pt x="12692896" y="411320"/>
                </a:cubicBezTo>
                <a:cubicBezTo>
                  <a:pt x="12687500" y="413524"/>
                  <a:pt x="12682788" y="414588"/>
                  <a:pt x="12678759" y="414512"/>
                </a:cubicBezTo>
                <a:cubicBezTo>
                  <a:pt x="12674732" y="414436"/>
                  <a:pt x="12670932" y="410940"/>
                  <a:pt x="12667359" y="404024"/>
                </a:cubicBezTo>
                <a:cubicBezTo>
                  <a:pt x="12665156" y="400452"/>
                  <a:pt x="12661356" y="397564"/>
                  <a:pt x="12655960" y="395360"/>
                </a:cubicBezTo>
                <a:cubicBezTo>
                  <a:pt x="12650562" y="393156"/>
                  <a:pt x="12645851" y="391180"/>
                  <a:pt x="12641823" y="389432"/>
                </a:cubicBezTo>
                <a:cubicBezTo>
                  <a:pt x="12633918" y="385176"/>
                  <a:pt x="12627839" y="379095"/>
                  <a:pt x="12623582" y="371191"/>
                </a:cubicBezTo>
                <a:cubicBezTo>
                  <a:pt x="12623735" y="371267"/>
                  <a:pt x="12624342" y="371115"/>
                  <a:pt x="12625407" y="370735"/>
                </a:cubicBezTo>
                <a:cubicBezTo>
                  <a:pt x="12626471" y="370355"/>
                  <a:pt x="12627079" y="369291"/>
                  <a:pt x="12627231" y="367543"/>
                </a:cubicBezTo>
                <a:close/>
                <a:moveTo>
                  <a:pt x="11335812" y="338359"/>
                </a:moveTo>
                <a:cubicBezTo>
                  <a:pt x="11331556" y="349882"/>
                  <a:pt x="11325476" y="352315"/>
                  <a:pt x="11317572" y="345655"/>
                </a:cubicBezTo>
                <a:cubicBezTo>
                  <a:pt x="11314000" y="340411"/>
                  <a:pt x="11310200" y="338131"/>
                  <a:pt x="11306171" y="338815"/>
                </a:cubicBezTo>
                <a:cubicBezTo>
                  <a:pt x="11302143" y="339499"/>
                  <a:pt x="11297432" y="341779"/>
                  <a:pt x="11292035" y="345655"/>
                </a:cubicBezTo>
                <a:cubicBezTo>
                  <a:pt x="11299341" y="347558"/>
                  <a:pt x="11305706" y="349209"/>
                  <a:pt x="11311130" y="350609"/>
                </a:cubicBezTo>
                <a:cubicBezTo>
                  <a:pt x="11316555" y="352008"/>
                  <a:pt x="11320982" y="352680"/>
                  <a:pt x="11324412" y="352625"/>
                </a:cubicBezTo>
                <a:lnTo>
                  <a:pt x="11324868" y="352894"/>
                </a:lnTo>
                <a:cubicBezTo>
                  <a:pt x="11328441" y="354465"/>
                  <a:pt x="11331328" y="354914"/>
                  <a:pt x="11333532" y="354241"/>
                </a:cubicBezTo>
                <a:cubicBezTo>
                  <a:pt x="11335737" y="353567"/>
                  <a:pt x="11337712" y="353118"/>
                  <a:pt x="11339460" y="352894"/>
                </a:cubicBezTo>
                <a:cubicBezTo>
                  <a:pt x="11340069" y="349901"/>
                  <a:pt x="11338852" y="345056"/>
                  <a:pt x="11335812" y="338359"/>
                </a:cubicBezTo>
                <a:close/>
                <a:moveTo>
                  <a:pt x="10620535" y="334385"/>
                </a:moveTo>
                <a:cubicBezTo>
                  <a:pt x="10618635" y="334462"/>
                  <a:pt x="10616050" y="335222"/>
                  <a:pt x="10612781" y="336668"/>
                </a:cubicBezTo>
                <a:cubicBezTo>
                  <a:pt x="10609512" y="338113"/>
                  <a:pt x="10606015" y="339786"/>
                  <a:pt x="10602288" y="341688"/>
                </a:cubicBezTo>
                <a:cubicBezTo>
                  <a:pt x="10607535" y="343514"/>
                  <a:pt x="10611640" y="345339"/>
                  <a:pt x="10614605" y="347165"/>
                </a:cubicBezTo>
                <a:cubicBezTo>
                  <a:pt x="10617570" y="348991"/>
                  <a:pt x="10620764" y="350816"/>
                  <a:pt x="10624185" y="352642"/>
                </a:cubicBezTo>
                <a:cubicBezTo>
                  <a:pt x="10625933" y="352642"/>
                  <a:pt x="10626999" y="352642"/>
                  <a:pt x="10627378" y="352642"/>
                </a:cubicBezTo>
                <a:cubicBezTo>
                  <a:pt x="10627758" y="352642"/>
                  <a:pt x="10627910" y="352642"/>
                  <a:pt x="10627835" y="352642"/>
                </a:cubicBezTo>
                <a:cubicBezTo>
                  <a:pt x="10627758" y="348915"/>
                  <a:pt x="10626999" y="345416"/>
                  <a:pt x="10625553" y="342145"/>
                </a:cubicBezTo>
                <a:cubicBezTo>
                  <a:pt x="10624109" y="338873"/>
                  <a:pt x="10622436" y="336287"/>
                  <a:pt x="10620535" y="334385"/>
                </a:cubicBezTo>
                <a:close/>
                <a:moveTo>
                  <a:pt x="11214970" y="323614"/>
                </a:moveTo>
                <a:cubicBezTo>
                  <a:pt x="11219605" y="337742"/>
                  <a:pt x="11224014" y="346657"/>
                  <a:pt x="11228193" y="350359"/>
                </a:cubicBezTo>
                <a:cubicBezTo>
                  <a:pt x="11232373" y="354061"/>
                  <a:pt x="11241342" y="354816"/>
                  <a:pt x="11255099" y="352625"/>
                </a:cubicBezTo>
                <a:cubicBezTo>
                  <a:pt x="11256923" y="352474"/>
                  <a:pt x="11258746" y="351869"/>
                  <a:pt x="11260570" y="350812"/>
                </a:cubicBezTo>
                <a:cubicBezTo>
                  <a:pt x="11262395" y="349754"/>
                  <a:pt x="11264219" y="349150"/>
                  <a:pt x="11266042" y="348999"/>
                </a:cubicBezTo>
                <a:cubicBezTo>
                  <a:pt x="11268019" y="348999"/>
                  <a:pt x="11270450" y="348999"/>
                  <a:pt x="11273338" y="348999"/>
                </a:cubicBezTo>
                <a:cubicBezTo>
                  <a:pt x="11276228" y="348999"/>
                  <a:pt x="11278659" y="348999"/>
                  <a:pt x="11280635" y="348999"/>
                </a:cubicBezTo>
                <a:cubicBezTo>
                  <a:pt x="11282231" y="348999"/>
                  <a:pt x="11283599" y="348999"/>
                  <a:pt x="11284739" y="348999"/>
                </a:cubicBezTo>
                <a:cubicBezTo>
                  <a:pt x="11285879" y="348999"/>
                  <a:pt x="11288159" y="348999"/>
                  <a:pt x="11291579" y="348999"/>
                </a:cubicBezTo>
                <a:cubicBezTo>
                  <a:pt x="11284511" y="342275"/>
                  <a:pt x="11280406" y="337591"/>
                  <a:pt x="11279267" y="334947"/>
                </a:cubicBezTo>
                <a:cubicBezTo>
                  <a:pt x="11278127" y="332302"/>
                  <a:pt x="11278583" y="328525"/>
                  <a:pt x="11280635" y="323614"/>
                </a:cubicBezTo>
                <a:cubicBezTo>
                  <a:pt x="11278659" y="323690"/>
                  <a:pt x="11276228" y="324445"/>
                  <a:pt x="11273338" y="325881"/>
                </a:cubicBezTo>
                <a:cubicBezTo>
                  <a:pt x="11270450" y="327316"/>
                  <a:pt x="11268019" y="328978"/>
                  <a:pt x="11266042" y="330867"/>
                </a:cubicBezTo>
                <a:cubicBezTo>
                  <a:pt x="11255099" y="344768"/>
                  <a:pt x="11244154" y="345977"/>
                  <a:pt x="11233210" y="334493"/>
                </a:cubicBezTo>
                <a:cubicBezTo>
                  <a:pt x="11228954" y="330867"/>
                  <a:pt x="11222874" y="327240"/>
                  <a:pt x="11214970" y="323614"/>
                </a:cubicBezTo>
                <a:close/>
                <a:moveTo>
                  <a:pt x="11372293" y="301878"/>
                </a:moveTo>
                <a:cubicBezTo>
                  <a:pt x="11365680" y="305678"/>
                  <a:pt x="11363400" y="309934"/>
                  <a:pt x="11365452" y="314646"/>
                </a:cubicBezTo>
                <a:cubicBezTo>
                  <a:pt x="11367505" y="319358"/>
                  <a:pt x="11369785" y="323614"/>
                  <a:pt x="11372293" y="327414"/>
                </a:cubicBezTo>
                <a:cubicBezTo>
                  <a:pt x="11374801" y="323614"/>
                  <a:pt x="11377081" y="319358"/>
                  <a:pt x="11379133" y="314646"/>
                </a:cubicBezTo>
                <a:cubicBezTo>
                  <a:pt x="11381185" y="309934"/>
                  <a:pt x="11378905" y="305678"/>
                  <a:pt x="11372293" y="301878"/>
                </a:cubicBezTo>
                <a:close/>
                <a:moveTo>
                  <a:pt x="11182137" y="290934"/>
                </a:moveTo>
                <a:cubicBezTo>
                  <a:pt x="11182137" y="291542"/>
                  <a:pt x="11182137" y="293974"/>
                  <a:pt x="11182137" y="298230"/>
                </a:cubicBezTo>
                <a:cubicBezTo>
                  <a:pt x="11193081" y="298834"/>
                  <a:pt x="11204025" y="301252"/>
                  <a:pt x="11214970" y="305483"/>
                </a:cubicBezTo>
                <a:cubicBezTo>
                  <a:pt x="11214817" y="301931"/>
                  <a:pt x="11214210" y="299056"/>
                  <a:pt x="11213145" y="296856"/>
                </a:cubicBezTo>
                <a:cubicBezTo>
                  <a:pt x="11212081" y="294657"/>
                  <a:pt x="11211473" y="292683"/>
                  <a:pt x="11211321" y="290934"/>
                </a:cubicBezTo>
                <a:cubicBezTo>
                  <a:pt x="11206002" y="290934"/>
                  <a:pt x="11201137" y="290934"/>
                  <a:pt x="11196729" y="290934"/>
                </a:cubicBezTo>
                <a:cubicBezTo>
                  <a:pt x="11192321" y="290934"/>
                  <a:pt x="11187456" y="290934"/>
                  <a:pt x="11182137" y="290934"/>
                </a:cubicBezTo>
                <a:close/>
                <a:moveTo>
                  <a:pt x="12196757" y="279989"/>
                </a:moveTo>
                <a:cubicBezTo>
                  <a:pt x="12200214" y="281889"/>
                  <a:pt x="12203220" y="284474"/>
                  <a:pt x="12205774" y="287741"/>
                </a:cubicBezTo>
                <a:cubicBezTo>
                  <a:pt x="12208329" y="291010"/>
                  <a:pt x="12211334" y="294506"/>
                  <a:pt x="12214790" y="298230"/>
                </a:cubicBezTo>
                <a:cubicBezTo>
                  <a:pt x="12212612" y="298382"/>
                  <a:pt x="12209757" y="298990"/>
                  <a:pt x="12206225" y="300054"/>
                </a:cubicBezTo>
                <a:cubicBezTo>
                  <a:pt x="12202694" y="301118"/>
                  <a:pt x="12200740" y="301726"/>
                  <a:pt x="12200364" y="301878"/>
                </a:cubicBezTo>
                <a:cubicBezTo>
                  <a:pt x="12197951" y="298230"/>
                  <a:pt x="12195531" y="294582"/>
                  <a:pt x="12193101" y="290934"/>
                </a:cubicBezTo>
                <a:cubicBezTo>
                  <a:pt x="12190671" y="287286"/>
                  <a:pt x="12191889" y="283638"/>
                  <a:pt x="12196757" y="279989"/>
                </a:cubicBezTo>
                <a:close/>
                <a:moveTo>
                  <a:pt x="12109203" y="265397"/>
                </a:moveTo>
                <a:cubicBezTo>
                  <a:pt x="12098260" y="269653"/>
                  <a:pt x="12090964" y="272085"/>
                  <a:pt x="12087315" y="272693"/>
                </a:cubicBezTo>
                <a:cubicBezTo>
                  <a:pt x="12085491" y="274365"/>
                  <a:pt x="12083668" y="275581"/>
                  <a:pt x="12081843" y="276341"/>
                </a:cubicBezTo>
                <a:cubicBezTo>
                  <a:pt x="12080019" y="277101"/>
                  <a:pt x="12078195" y="278317"/>
                  <a:pt x="12076372" y="279989"/>
                </a:cubicBezTo>
                <a:cubicBezTo>
                  <a:pt x="12076980" y="276341"/>
                  <a:pt x="12075762" y="272693"/>
                  <a:pt x="12072723" y="269045"/>
                </a:cubicBezTo>
                <a:cubicBezTo>
                  <a:pt x="12072115" y="272085"/>
                  <a:pt x="12069684" y="276949"/>
                  <a:pt x="12065427" y="283638"/>
                </a:cubicBezTo>
                <a:cubicBezTo>
                  <a:pt x="12066035" y="283638"/>
                  <a:pt x="12068466" y="283638"/>
                  <a:pt x="12072723" y="283638"/>
                </a:cubicBezTo>
                <a:cubicBezTo>
                  <a:pt x="12076219" y="285385"/>
                  <a:pt x="12079260" y="286449"/>
                  <a:pt x="12081843" y="286830"/>
                </a:cubicBezTo>
                <a:cubicBezTo>
                  <a:pt x="12084427" y="287209"/>
                  <a:pt x="12087468" y="287362"/>
                  <a:pt x="12090964" y="287286"/>
                </a:cubicBezTo>
                <a:cubicBezTo>
                  <a:pt x="12090964" y="287438"/>
                  <a:pt x="12090964" y="288045"/>
                  <a:pt x="12090964" y="289110"/>
                </a:cubicBezTo>
                <a:cubicBezTo>
                  <a:pt x="12090964" y="290174"/>
                  <a:pt x="12090964" y="290782"/>
                  <a:pt x="12090964" y="290934"/>
                </a:cubicBezTo>
                <a:cubicBezTo>
                  <a:pt x="12087923" y="290934"/>
                  <a:pt x="12083059" y="290934"/>
                  <a:pt x="12076372" y="290934"/>
                </a:cubicBezTo>
                <a:cubicBezTo>
                  <a:pt x="12076447" y="291086"/>
                  <a:pt x="12076295" y="291694"/>
                  <a:pt x="12075915" y="292758"/>
                </a:cubicBezTo>
                <a:cubicBezTo>
                  <a:pt x="12075535" y="293822"/>
                  <a:pt x="12074472" y="294430"/>
                  <a:pt x="12072723" y="294582"/>
                </a:cubicBezTo>
                <a:cubicBezTo>
                  <a:pt x="12074395" y="296482"/>
                  <a:pt x="12075611" y="298154"/>
                  <a:pt x="12076372" y="299598"/>
                </a:cubicBezTo>
                <a:lnTo>
                  <a:pt x="12079598" y="301614"/>
                </a:lnTo>
                <a:lnTo>
                  <a:pt x="12112852" y="301878"/>
                </a:lnTo>
                <a:cubicBezTo>
                  <a:pt x="12105404" y="298306"/>
                  <a:pt x="12101148" y="293594"/>
                  <a:pt x="12100084" y="287741"/>
                </a:cubicBezTo>
                <a:cubicBezTo>
                  <a:pt x="12099019" y="281889"/>
                  <a:pt x="12102060" y="274441"/>
                  <a:pt x="12109203" y="265397"/>
                </a:cubicBezTo>
                <a:close/>
                <a:moveTo>
                  <a:pt x="11408774" y="265397"/>
                </a:moveTo>
                <a:cubicBezTo>
                  <a:pt x="11405353" y="267221"/>
                  <a:pt x="11402162" y="269957"/>
                  <a:pt x="11399197" y="273605"/>
                </a:cubicBezTo>
                <a:cubicBezTo>
                  <a:pt x="11396233" y="277253"/>
                  <a:pt x="11392130" y="281813"/>
                  <a:pt x="11386885" y="287286"/>
                </a:cubicBezTo>
                <a:cubicBezTo>
                  <a:pt x="11388861" y="287362"/>
                  <a:pt x="11391293" y="288122"/>
                  <a:pt x="11394181" y="289565"/>
                </a:cubicBezTo>
                <a:cubicBezTo>
                  <a:pt x="11397070" y="291010"/>
                  <a:pt x="11399501" y="292682"/>
                  <a:pt x="11401477" y="294582"/>
                </a:cubicBezTo>
                <a:cubicBezTo>
                  <a:pt x="11403301" y="289262"/>
                  <a:pt x="11405125" y="284397"/>
                  <a:pt x="11406950" y="279989"/>
                </a:cubicBezTo>
                <a:cubicBezTo>
                  <a:pt x="11408774" y="275581"/>
                  <a:pt x="11410597" y="270717"/>
                  <a:pt x="11412422" y="265397"/>
                </a:cubicBezTo>
                <a:cubicBezTo>
                  <a:pt x="11412269" y="265397"/>
                  <a:pt x="11411662" y="265397"/>
                  <a:pt x="11410597" y="265397"/>
                </a:cubicBezTo>
                <a:cubicBezTo>
                  <a:pt x="11409533" y="265397"/>
                  <a:pt x="11408926" y="265397"/>
                  <a:pt x="11408774" y="265397"/>
                </a:cubicBezTo>
                <a:close/>
                <a:moveTo>
                  <a:pt x="11350404" y="265397"/>
                </a:moveTo>
                <a:cubicBezTo>
                  <a:pt x="11346528" y="266461"/>
                  <a:pt x="11342425" y="267069"/>
                  <a:pt x="11338092" y="267221"/>
                </a:cubicBezTo>
                <a:cubicBezTo>
                  <a:pt x="11333760" y="267373"/>
                  <a:pt x="11330568" y="271629"/>
                  <a:pt x="11328516" y="279989"/>
                </a:cubicBezTo>
                <a:cubicBezTo>
                  <a:pt x="11333912" y="278317"/>
                  <a:pt x="11338624" y="277101"/>
                  <a:pt x="11342653" y="276341"/>
                </a:cubicBezTo>
                <a:cubicBezTo>
                  <a:pt x="11346680" y="275581"/>
                  <a:pt x="11350480" y="274365"/>
                  <a:pt x="11354052" y="272693"/>
                </a:cubicBezTo>
                <a:cubicBezTo>
                  <a:pt x="11354129" y="271021"/>
                  <a:pt x="11353976" y="269805"/>
                  <a:pt x="11353596" y="269045"/>
                </a:cubicBezTo>
                <a:cubicBezTo>
                  <a:pt x="11353216" y="268285"/>
                  <a:pt x="11352153" y="267069"/>
                  <a:pt x="11350404" y="265397"/>
                </a:cubicBezTo>
                <a:close/>
                <a:moveTo>
                  <a:pt x="10580394" y="254055"/>
                </a:moveTo>
                <a:cubicBezTo>
                  <a:pt x="10580165" y="257631"/>
                  <a:pt x="10579710" y="260521"/>
                  <a:pt x="10579025" y="262727"/>
                </a:cubicBezTo>
                <a:cubicBezTo>
                  <a:pt x="10578341" y="264934"/>
                  <a:pt x="10578797" y="266911"/>
                  <a:pt x="10580394" y="268661"/>
                </a:cubicBezTo>
                <a:cubicBezTo>
                  <a:pt x="10583891" y="270563"/>
                  <a:pt x="10586932" y="272236"/>
                  <a:pt x="10589517" y="273682"/>
                </a:cubicBezTo>
                <a:cubicBezTo>
                  <a:pt x="10592102" y="275127"/>
                  <a:pt x="10595144" y="275888"/>
                  <a:pt x="10598640" y="275964"/>
                </a:cubicBezTo>
                <a:cubicBezTo>
                  <a:pt x="10598944" y="277257"/>
                  <a:pt x="10600161" y="276496"/>
                  <a:pt x="10602288" y="273682"/>
                </a:cubicBezTo>
                <a:cubicBezTo>
                  <a:pt x="10604419" y="270867"/>
                  <a:pt x="10605634" y="269193"/>
                  <a:pt x="10605938" y="268661"/>
                </a:cubicBezTo>
                <a:cubicBezTo>
                  <a:pt x="10604189" y="266835"/>
                  <a:pt x="10602213" y="265009"/>
                  <a:pt x="10600008" y="263184"/>
                </a:cubicBezTo>
                <a:cubicBezTo>
                  <a:pt x="10597804" y="261358"/>
                  <a:pt x="10594914" y="259532"/>
                  <a:pt x="10591341" y="257707"/>
                </a:cubicBezTo>
                <a:cubicBezTo>
                  <a:pt x="10589517" y="257783"/>
                  <a:pt x="10587692" y="257631"/>
                  <a:pt x="10585868" y="257250"/>
                </a:cubicBezTo>
                <a:cubicBezTo>
                  <a:pt x="10584043" y="256870"/>
                  <a:pt x="10582219" y="255805"/>
                  <a:pt x="10580394" y="254055"/>
                </a:cubicBezTo>
                <a:close/>
                <a:moveTo>
                  <a:pt x="11153343" y="239860"/>
                </a:moveTo>
                <a:cubicBezTo>
                  <a:pt x="11151442" y="241685"/>
                  <a:pt x="11149770" y="243509"/>
                  <a:pt x="11148325" y="245333"/>
                </a:cubicBezTo>
                <a:cubicBezTo>
                  <a:pt x="11146881" y="247157"/>
                  <a:pt x="11146120" y="248981"/>
                  <a:pt x="11146045" y="250805"/>
                </a:cubicBezTo>
                <a:cubicBezTo>
                  <a:pt x="11144295" y="252705"/>
                  <a:pt x="11143231" y="255289"/>
                  <a:pt x="11142852" y="258557"/>
                </a:cubicBezTo>
                <a:cubicBezTo>
                  <a:pt x="11142472" y="261825"/>
                  <a:pt x="11142319" y="265321"/>
                  <a:pt x="11142395" y="269045"/>
                </a:cubicBezTo>
                <a:cubicBezTo>
                  <a:pt x="11142472" y="270869"/>
                  <a:pt x="11143231" y="272693"/>
                  <a:pt x="11144675" y="274517"/>
                </a:cubicBezTo>
                <a:cubicBezTo>
                  <a:pt x="11146120" y="276341"/>
                  <a:pt x="11147792" y="278165"/>
                  <a:pt x="11149693" y="279989"/>
                </a:cubicBezTo>
                <a:cubicBezTo>
                  <a:pt x="11151594" y="278165"/>
                  <a:pt x="11153266" y="276341"/>
                  <a:pt x="11154712" y="274517"/>
                </a:cubicBezTo>
                <a:cubicBezTo>
                  <a:pt x="11156156" y="272693"/>
                  <a:pt x="11156916" y="270869"/>
                  <a:pt x="11156992" y="269045"/>
                </a:cubicBezTo>
                <a:cubicBezTo>
                  <a:pt x="11158741" y="265549"/>
                  <a:pt x="11159804" y="262509"/>
                  <a:pt x="11160185" y="259925"/>
                </a:cubicBezTo>
                <a:cubicBezTo>
                  <a:pt x="11160566" y="257341"/>
                  <a:pt x="11160718" y="254301"/>
                  <a:pt x="11160642" y="250805"/>
                </a:cubicBezTo>
                <a:cubicBezTo>
                  <a:pt x="11160566" y="248981"/>
                  <a:pt x="11159804" y="247157"/>
                  <a:pt x="11158360" y="245333"/>
                </a:cubicBezTo>
                <a:cubicBezTo>
                  <a:pt x="11156916" y="243509"/>
                  <a:pt x="11155244" y="241685"/>
                  <a:pt x="11153343" y="239860"/>
                </a:cubicBezTo>
                <a:close/>
                <a:moveTo>
                  <a:pt x="10409201" y="232564"/>
                </a:moveTo>
                <a:cubicBezTo>
                  <a:pt x="10398865" y="239253"/>
                  <a:pt x="10390353" y="244117"/>
                  <a:pt x="10383665" y="247157"/>
                </a:cubicBezTo>
                <a:cubicBezTo>
                  <a:pt x="10374924" y="249665"/>
                  <a:pt x="10366868" y="253769"/>
                  <a:pt x="10359496" y="259469"/>
                </a:cubicBezTo>
                <a:cubicBezTo>
                  <a:pt x="10352125" y="265169"/>
                  <a:pt x="10343155" y="268361"/>
                  <a:pt x="10332591" y="269045"/>
                </a:cubicBezTo>
                <a:cubicBezTo>
                  <a:pt x="10325295" y="269349"/>
                  <a:pt x="10319823" y="272389"/>
                  <a:pt x="10316174" y="278165"/>
                </a:cubicBezTo>
                <a:cubicBezTo>
                  <a:pt x="10312527" y="283941"/>
                  <a:pt x="10310703" y="290630"/>
                  <a:pt x="10310703" y="298230"/>
                </a:cubicBezTo>
                <a:cubicBezTo>
                  <a:pt x="10319520" y="299446"/>
                  <a:pt x="10325599" y="297926"/>
                  <a:pt x="10328943" y="293670"/>
                </a:cubicBezTo>
                <a:cubicBezTo>
                  <a:pt x="10332287" y="289413"/>
                  <a:pt x="10334719" y="286069"/>
                  <a:pt x="10336240" y="283638"/>
                </a:cubicBezTo>
                <a:cubicBezTo>
                  <a:pt x="10350832" y="284245"/>
                  <a:pt x="10365424" y="283030"/>
                  <a:pt x="10380016" y="279989"/>
                </a:cubicBezTo>
                <a:cubicBezTo>
                  <a:pt x="10378421" y="272997"/>
                  <a:pt x="10378876" y="268741"/>
                  <a:pt x="10381384" y="267221"/>
                </a:cubicBezTo>
                <a:cubicBezTo>
                  <a:pt x="10383892" y="265701"/>
                  <a:pt x="10387084" y="265093"/>
                  <a:pt x="10390961" y="265397"/>
                </a:cubicBezTo>
                <a:cubicBezTo>
                  <a:pt x="10395217" y="272693"/>
                  <a:pt x="10397649" y="279989"/>
                  <a:pt x="10398257" y="287286"/>
                </a:cubicBezTo>
                <a:cubicBezTo>
                  <a:pt x="10392709" y="289262"/>
                  <a:pt x="10386476" y="291694"/>
                  <a:pt x="10379560" y="294582"/>
                </a:cubicBezTo>
                <a:cubicBezTo>
                  <a:pt x="10372644" y="297470"/>
                  <a:pt x="10365499" y="299902"/>
                  <a:pt x="10358128" y="301878"/>
                </a:cubicBezTo>
                <a:cubicBezTo>
                  <a:pt x="10357975" y="302106"/>
                  <a:pt x="10357368" y="302562"/>
                  <a:pt x="10356303" y="303246"/>
                </a:cubicBezTo>
                <a:cubicBezTo>
                  <a:pt x="10355240" y="303930"/>
                  <a:pt x="10354633" y="303474"/>
                  <a:pt x="10354480" y="301878"/>
                </a:cubicBezTo>
                <a:cubicBezTo>
                  <a:pt x="10350224" y="301270"/>
                  <a:pt x="10347792" y="298838"/>
                  <a:pt x="10347184" y="294582"/>
                </a:cubicBezTo>
                <a:cubicBezTo>
                  <a:pt x="10345512" y="294582"/>
                  <a:pt x="10344295" y="294582"/>
                  <a:pt x="10343536" y="294582"/>
                </a:cubicBezTo>
                <a:cubicBezTo>
                  <a:pt x="10342776" y="294582"/>
                  <a:pt x="10341559" y="294582"/>
                  <a:pt x="10339887" y="294582"/>
                </a:cubicBezTo>
                <a:cubicBezTo>
                  <a:pt x="10339887" y="305526"/>
                  <a:pt x="10339887" y="316470"/>
                  <a:pt x="10339887" y="327414"/>
                </a:cubicBezTo>
                <a:cubicBezTo>
                  <a:pt x="10339811" y="327718"/>
                  <a:pt x="10339051" y="328935"/>
                  <a:pt x="10337608" y="331062"/>
                </a:cubicBezTo>
                <a:cubicBezTo>
                  <a:pt x="10336164" y="333190"/>
                  <a:pt x="10334491" y="334407"/>
                  <a:pt x="10332591" y="334711"/>
                </a:cubicBezTo>
                <a:cubicBezTo>
                  <a:pt x="10330692" y="334559"/>
                  <a:pt x="10328107" y="333951"/>
                  <a:pt x="10324839" y="332887"/>
                </a:cubicBezTo>
                <a:cubicBezTo>
                  <a:pt x="10321572" y="331822"/>
                  <a:pt x="10318074" y="331214"/>
                  <a:pt x="10314351" y="331062"/>
                </a:cubicBezTo>
                <a:cubicBezTo>
                  <a:pt x="10316099" y="324146"/>
                  <a:pt x="10315338" y="319738"/>
                  <a:pt x="10312071" y="317838"/>
                </a:cubicBezTo>
                <a:cubicBezTo>
                  <a:pt x="10308803" y="315938"/>
                  <a:pt x="10303482" y="314266"/>
                  <a:pt x="10296111" y="312822"/>
                </a:cubicBezTo>
                <a:cubicBezTo>
                  <a:pt x="10297859" y="318142"/>
                  <a:pt x="10298922" y="323006"/>
                  <a:pt x="10299302" y="327414"/>
                </a:cubicBezTo>
                <a:cubicBezTo>
                  <a:pt x="10299682" y="331822"/>
                  <a:pt x="10299835" y="336687"/>
                  <a:pt x="10299759" y="342007"/>
                </a:cubicBezTo>
                <a:cubicBezTo>
                  <a:pt x="10296111" y="342007"/>
                  <a:pt x="10288815" y="342007"/>
                  <a:pt x="10277870" y="342007"/>
                </a:cubicBezTo>
                <a:cubicBezTo>
                  <a:pt x="10277870" y="336838"/>
                  <a:pt x="10277870" y="331670"/>
                  <a:pt x="10277870" y="326502"/>
                </a:cubicBezTo>
                <a:cubicBezTo>
                  <a:pt x="10277870" y="321334"/>
                  <a:pt x="10277870" y="314342"/>
                  <a:pt x="10277870" y="305526"/>
                </a:cubicBezTo>
                <a:cubicBezTo>
                  <a:pt x="10259021" y="323158"/>
                  <a:pt x="10241998" y="338967"/>
                  <a:pt x="10226797" y="352951"/>
                </a:cubicBezTo>
                <a:cubicBezTo>
                  <a:pt x="10226882" y="353103"/>
                  <a:pt x="10227624" y="353711"/>
                  <a:pt x="10229022" y="354775"/>
                </a:cubicBezTo>
                <a:cubicBezTo>
                  <a:pt x="10230420" y="355839"/>
                  <a:pt x="10231963" y="356447"/>
                  <a:pt x="10233653" y="356599"/>
                </a:cubicBezTo>
                <a:cubicBezTo>
                  <a:pt x="10237140" y="358499"/>
                  <a:pt x="10240199" y="360171"/>
                  <a:pt x="10242829" y="361615"/>
                </a:cubicBezTo>
                <a:cubicBezTo>
                  <a:pt x="10245460" y="363059"/>
                  <a:pt x="10248627" y="363819"/>
                  <a:pt x="10252334" y="363895"/>
                </a:cubicBezTo>
                <a:cubicBezTo>
                  <a:pt x="10250510" y="365871"/>
                  <a:pt x="10248686" y="368303"/>
                  <a:pt x="10246861" y="371191"/>
                </a:cubicBezTo>
                <a:cubicBezTo>
                  <a:pt x="10245038" y="374079"/>
                  <a:pt x="10243214" y="376511"/>
                  <a:pt x="10241390" y="378487"/>
                </a:cubicBezTo>
                <a:cubicBezTo>
                  <a:pt x="10241390" y="377880"/>
                  <a:pt x="10241390" y="379095"/>
                  <a:pt x="10241390" y="382135"/>
                </a:cubicBezTo>
                <a:cubicBezTo>
                  <a:pt x="10253549" y="389584"/>
                  <a:pt x="10262063" y="392928"/>
                  <a:pt x="10266926" y="392168"/>
                </a:cubicBezTo>
                <a:cubicBezTo>
                  <a:pt x="10271790" y="391408"/>
                  <a:pt x="10276655" y="385632"/>
                  <a:pt x="10281518" y="374839"/>
                </a:cubicBezTo>
                <a:cubicBezTo>
                  <a:pt x="10279770" y="374687"/>
                  <a:pt x="10278707" y="374079"/>
                  <a:pt x="10278327" y="373015"/>
                </a:cubicBezTo>
                <a:cubicBezTo>
                  <a:pt x="10277945" y="371951"/>
                  <a:pt x="10277794" y="371343"/>
                  <a:pt x="10277870" y="371191"/>
                </a:cubicBezTo>
                <a:cubicBezTo>
                  <a:pt x="10276047" y="369519"/>
                  <a:pt x="10274222" y="368303"/>
                  <a:pt x="10272398" y="367543"/>
                </a:cubicBezTo>
                <a:cubicBezTo>
                  <a:pt x="10270574" y="366783"/>
                  <a:pt x="10268751" y="365567"/>
                  <a:pt x="10266926" y="363895"/>
                </a:cubicBezTo>
                <a:cubicBezTo>
                  <a:pt x="10265254" y="363591"/>
                  <a:pt x="10264950" y="362375"/>
                  <a:pt x="10266014" y="360247"/>
                </a:cubicBezTo>
                <a:cubicBezTo>
                  <a:pt x="10267079" y="358119"/>
                  <a:pt x="10268598" y="356903"/>
                  <a:pt x="10270574" y="356599"/>
                </a:cubicBezTo>
                <a:cubicBezTo>
                  <a:pt x="10272560" y="358271"/>
                  <a:pt x="10274974" y="359487"/>
                  <a:pt x="10277816" y="360247"/>
                </a:cubicBezTo>
                <a:cubicBezTo>
                  <a:pt x="10280659" y="361007"/>
                  <a:pt x="10282966" y="362223"/>
                  <a:pt x="10284737" y="363895"/>
                </a:cubicBezTo>
                <a:cubicBezTo>
                  <a:pt x="10286638" y="364123"/>
                  <a:pt x="10288310" y="365491"/>
                  <a:pt x="10289754" y="367999"/>
                </a:cubicBezTo>
                <a:cubicBezTo>
                  <a:pt x="10291199" y="370507"/>
                  <a:pt x="10291960" y="372787"/>
                  <a:pt x="10292035" y="374839"/>
                </a:cubicBezTo>
                <a:cubicBezTo>
                  <a:pt x="10293935" y="378335"/>
                  <a:pt x="10295607" y="381376"/>
                  <a:pt x="10297052" y="383960"/>
                </a:cubicBezTo>
                <a:cubicBezTo>
                  <a:pt x="10298497" y="386544"/>
                  <a:pt x="10299257" y="389584"/>
                  <a:pt x="10299332" y="393080"/>
                </a:cubicBezTo>
                <a:cubicBezTo>
                  <a:pt x="10317577" y="393080"/>
                  <a:pt x="10332172" y="393080"/>
                  <a:pt x="10343119" y="393080"/>
                </a:cubicBezTo>
                <a:cubicBezTo>
                  <a:pt x="10348517" y="394980"/>
                  <a:pt x="10352319" y="394828"/>
                  <a:pt x="10354522" y="392624"/>
                </a:cubicBezTo>
                <a:cubicBezTo>
                  <a:pt x="10356727" y="390420"/>
                  <a:pt x="10357792" y="385708"/>
                  <a:pt x="10357715" y="378487"/>
                </a:cubicBezTo>
                <a:cubicBezTo>
                  <a:pt x="10343500" y="383427"/>
                  <a:pt x="10332705" y="382668"/>
                  <a:pt x="10325331" y="376208"/>
                </a:cubicBezTo>
                <a:cubicBezTo>
                  <a:pt x="10317957" y="369747"/>
                  <a:pt x="10311724" y="360779"/>
                  <a:pt x="10306631" y="349303"/>
                </a:cubicBezTo>
                <a:cubicBezTo>
                  <a:pt x="10306782" y="349151"/>
                  <a:pt x="10307390" y="348543"/>
                  <a:pt x="10308455" y="347479"/>
                </a:cubicBezTo>
                <a:cubicBezTo>
                  <a:pt x="10309519" y="346415"/>
                  <a:pt x="10310127" y="345807"/>
                  <a:pt x="10310280" y="345655"/>
                </a:cubicBezTo>
                <a:cubicBezTo>
                  <a:pt x="10313777" y="349227"/>
                  <a:pt x="10316817" y="353027"/>
                  <a:pt x="10319402" y="357055"/>
                </a:cubicBezTo>
                <a:cubicBezTo>
                  <a:pt x="10321987" y="361083"/>
                  <a:pt x="10325027" y="365795"/>
                  <a:pt x="10328524" y="371191"/>
                </a:cubicBezTo>
                <a:cubicBezTo>
                  <a:pt x="10339318" y="365187"/>
                  <a:pt x="10350570" y="364427"/>
                  <a:pt x="10362276" y="368911"/>
                </a:cubicBezTo>
                <a:cubicBezTo>
                  <a:pt x="10373983" y="373395"/>
                  <a:pt x="10387059" y="375371"/>
                  <a:pt x="10401502" y="374839"/>
                </a:cubicBezTo>
                <a:cubicBezTo>
                  <a:pt x="10398006" y="371191"/>
                  <a:pt x="10394965" y="367543"/>
                  <a:pt x="10392380" y="363895"/>
                </a:cubicBezTo>
                <a:cubicBezTo>
                  <a:pt x="10389796" y="360247"/>
                  <a:pt x="10386754" y="356599"/>
                  <a:pt x="10383258" y="352951"/>
                </a:cubicBezTo>
                <a:cubicBezTo>
                  <a:pt x="10401502" y="349911"/>
                  <a:pt x="10405152" y="341399"/>
                  <a:pt x="10394205" y="327414"/>
                </a:cubicBezTo>
                <a:cubicBezTo>
                  <a:pt x="10399602" y="325590"/>
                  <a:pt x="10404314" y="323766"/>
                  <a:pt x="10408344" y="321942"/>
                </a:cubicBezTo>
                <a:cubicBezTo>
                  <a:pt x="10412372" y="320118"/>
                  <a:pt x="10416174" y="318294"/>
                  <a:pt x="10419747" y="316470"/>
                </a:cubicBezTo>
                <a:lnTo>
                  <a:pt x="10420145" y="316470"/>
                </a:lnTo>
                <a:cubicBezTo>
                  <a:pt x="10427441" y="320270"/>
                  <a:pt x="10434737" y="324526"/>
                  <a:pt x="10442033" y="329238"/>
                </a:cubicBezTo>
                <a:cubicBezTo>
                  <a:pt x="10449330" y="333951"/>
                  <a:pt x="10456626" y="338207"/>
                  <a:pt x="10463922" y="342007"/>
                </a:cubicBezTo>
                <a:cubicBezTo>
                  <a:pt x="10460577" y="338131"/>
                  <a:pt x="10458146" y="334026"/>
                  <a:pt x="10456626" y="329694"/>
                </a:cubicBezTo>
                <a:cubicBezTo>
                  <a:pt x="10455106" y="325362"/>
                  <a:pt x="10452674" y="322170"/>
                  <a:pt x="10449330" y="320118"/>
                </a:cubicBezTo>
                <a:cubicBezTo>
                  <a:pt x="10445529" y="318218"/>
                  <a:pt x="10441274" y="316546"/>
                  <a:pt x="10436561" y="315102"/>
                </a:cubicBezTo>
                <a:cubicBezTo>
                  <a:pt x="10431849" y="313658"/>
                  <a:pt x="10427593" y="312898"/>
                  <a:pt x="10423794" y="312822"/>
                </a:cubicBezTo>
                <a:cubicBezTo>
                  <a:pt x="10426833" y="302486"/>
                  <a:pt x="10431698" y="290326"/>
                  <a:pt x="10438386" y="276341"/>
                </a:cubicBezTo>
                <a:cubicBezTo>
                  <a:pt x="10435346" y="276341"/>
                  <a:pt x="10434129" y="276341"/>
                  <a:pt x="10434737" y="276341"/>
                </a:cubicBezTo>
                <a:cubicBezTo>
                  <a:pt x="10437778" y="272693"/>
                  <a:pt x="10442642" y="269045"/>
                  <a:pt x="10449330" y="265397"/>
                </a:cubicBezTo>
                <a:cubicBezTo>
                  <a:pt x="10445682" y="261901"/>
                  <a:pt x="10442033" y="258861"/>
                  <a:pt x="10438386" y="256277"/>
                </a:cubicBezTo>
                <a:cubicBezTo>
                  <a:pt x="10434737" y="253693"/>
                  <a:pt x="10431090" y="250653"/>
                  <a:pt x="10427441" y="247157"/>
                </a:cubicBezTo>
                <a:cubicBezTo>
                  <a:pt x="10423185" y="254453"/>
                  <a:pt x="10417106" y="261749"/>
                  <a:pt x="10409201" y="269045"/>
                </a:cubicBezTo>
                <a:cubicBezTo>
                  <a:pt x="10409201" y="258709"/>
                  <a:pt x="10409201" y="246549"/>
                  <a:pt x="10409201" y="232564"/>
                </a:cubicBezTo>
                <a:close/>
                <a:moveTo>
                  <a:pt x="11302524" y="228916"/>
                </a:moveTo>
                <a:cubicBezTo>
                  <a:pt x="11306095" y="232716"/>
                  <a:pt x="11308984" y="236060"/>
                  <a:pt x="11311187" y="238948"/>
                </a:cubicBezTo>
                <a:cubicBezTo>
                  <a:pt x="11313392" y="241837"/>
                  <a:pt x="11315367" y="243357"/>
                  <a:pt x="11317116" y="243509"/>
                </a:cubicBezTo>
                <a:cubicBezTo>
                  <a:pt x="11318864" y="243357"/>
                  <a:pt x="11320840" y="241837"/>
                  <a:pt x="11323043" y="238948"/>
                </a:cubicBezTo>
                <a:cubicBezTo>
                  <a:pt x="11325248" y="236060"/>
                  <a:pt x="11328136" y="232716"/>
                  <a:pt x="11331708" y="228916"/>
                </a:cubicBezTo>
                <a:cubicBezTo>
                  <a:pt x="11326388" y="228916"/>
                  <a:pt x="11321524" y="228916"/>
                  <a:pt x="11317116" y="228916"/>
                </a:cubicBezTo>
                <a:cubicBezTo>
                  <a:pt x="11312708" y="228916"/>
                  <a:pt x="11307843" y="228916"/>
                  <a:pt x="11302524" y="228916"/>
                </a:cubicBezTo>
                <a:close/>
                <a:moveTo>
                  <a:pt x="10776744" y="212386"/>
                </a:moveTo>
                <a:cubicBezTo>
                  <a:pt x="10775832" y="212538"/>
                  <a:pt x="10774920" y="213032"/>
                  <a:pt x="10774008" y="213868"/>
                </a:cubicBezTo>
                <a:cubicBezTo>
                  <a:pt x="10772032" y="213944"/>
                  <a:pt x="10769600" y="214704"/>
                  <a:pt x="10766712" y="216148"/>
                </a:cubicBezTo>
                <a:cubicBezTo>
                  <a:pt x="10763824" y="217592"/>
                  <a:pt x="10761393" y="219264"/>
                  <a:pt x="10759416" y="221164"/>
                </a:cubicBezTo>
                <a:cubicBezTo>
                  <a:pt x="10759568" y="221468"/>
                  <a:pt x="10760176" y="222684"/>
                  <a:pt x="10761240" y="224812"/>
                </a:cubicBezTo>
                <a:cubicBezTo>
                  <a:pt x="10762304" y="226940"/>
                  <a:pt x="10762912" y="228156"/>
                  <a:pt x="10763065" y="228460"/>
                </a:cubicBezTo>
                <a:cubicBezTo>
                  <a:pt x="10770361" y="227852"/>
                  <a:pt x="10777657" y="225420"/>
                  <a:pt x="10784953" y="221164"/>
                </a:cubicBezTo>
                <a:cubicBezTo>
                  <a:pt x="10784953" y="221012"/>
                  <a:pt x="10784953" y="220404"/>
                  <a:pt x="10784953" y="219340"/>
                </a:cubicBezTo>
                <a:cubicBezTo>
                  <a:pt x="10784953" y="218276"/>
                  <a:pt x="10784953" y="217668"/>
                  <a:pt x="10784953" y="217516"/>
                </a:cubicBezTo>
                <a:cubicBezTo>
                  <a:pt x="10783129" y="215540"/>
                  <a:pt x="10781304" y="214020"/>
                  <a:pt x="10779481" y="212956"/>
                </a:cubicBezTo>
                <a:cubicBezTo>
                  <a:pt x="10778568" y="212424"/>
                  <a:pt x="10777657" y="212234"/>
                  <a:pt x="10776744" y="212386"/>
                </a:cubicBezTo>
                <a:close/>
                <a:moveTo>
                  <a:pt x="11364997" y="210676"/>
                </a:moveTo>
                <a:cubicBezTo>
                  <a:pt x="11363325" y="210600"/>
                  <a:pt x="11362108" y="210752"/>
                  <a:pt x="11361349" y="211132"/>
                </a:cubicBezTo>
                <a:cubicBezTo>
                  <a:pt x="11360589" y="211512"/>
                  <a:pt x="11359372" y="212576"/>
                  <a:pt x="11357700" y="214324"/>
                </a:cubicBezTo>
                <a:cubicBezTo>
                  <a:pt x="11357700" y="224660"/>
                  <a:pt x="11357700" y="236821"/>
                  <a:pt x="11357700" y="250805"/>
                </a:cubicBezTo>
                <a:cubicBezTo>
                  <a:pt x="11357700" y="250197"/>
                  <a:pt x="11357700" y="251413"/>
                  <a:pt x="11357700" y="254453"/>
                </a:cubicBezTo>
                <a:cubicBezTo>
                  <a:pt x="11357700" y="255061"/>
                  <a:pt x="11357700" y="257493"/>
                  <a:pt x="11357700" y="261749"/>
                </a:cubicBezTo>
                <a:cubicBezTo>
                  <a:pt x="11361349" y="262357"/>
                  <a:pt x="11364997" y="261141"/>
                  <a:pt x="11368645" y="258101"/>
                </a:cubicBezTo>
                <a:cubicBezTo>
                  <a:pt x="11372901" y="257493"/>
                  <a:pt x="11378981" y="255061"/>
                  <a:pt x="11386885" y="250805"/>
                </a:cubicBezTo>
                <a:cubicBezTo>
                  <a:pt x="11386277" y="247765"/>
                  <a:pt x="11387493" y="239253"/>
                  <a:pt x="11390533" y="225268"/>
                </a:cubicBezTo>
                <a:cubicBezTo>
                  <a:pt x="11381944" y="229904"/>
                  <a:pt x="11376321" y="229752"/>
                  <a:pt x="11373661" y="224812"/>
                </a:cubicBezTo>
                <a:cubicBezTo>
                  <a:pt x="11371001" y="219872"/>
                  <a:pt x="11368113" y="215160"/>
                  <a:pt x="11364997" y="210676"/>
                </a:cubicBezTo>
                <a:close/>
                <a:moveTo>
                  <a:pt x="10603005" y="210220"/>
                </a:moveTo>
                <a:cubicBezTo>
                  <a:pt x="10598597" y="211360"/>
                  <a:pt x="10594645" y="216376"/>
                  <a:pt x="10591148" y="225268"/>
                </a:cubicBezTo>
                <a:cubicBezTo>
                  <a:pt x="10601485" y="225496"/>
                  <a:pt x="10608173" y="225040"/>
                  <a:pt x="10611213" y="223900"/>
                </a:cubicBezTo>
                <a:cubicBezTo>
                  <a:pt x="10614253" y="222760"/>
                  <a:pt x="10617293" y="219568"/>
                  <a:pt x="10620334" y="214324"/>
                </a:cubicBezTo>
                <a:cubicBezTo>
                  <a:pt x="10613189" y="210448"/>
                  <a:pt x="10607413" y="209080"/>
                  <a:pt x="10603005" y="210220"/>
                </a:cubicBezTo>
                <a:close/>
                <a:moveTo>
                  <a:pt x="11905591" y="192892"/>
                </a:moveTo>
                <a:cubicBezTo>
                  <a:pt x="11912132" y="192208"/>
                  <a:pt x="11919130" y="194488"/>
                  <a:pt x="11926584" y="199732"/>
                </a:cubicBezTo>
                <a:cubicBezTo>
                  <a:pt x="11926432" y="201556"/>
                  <a:pt x="11925824" y="203380"/>
                  <a:pt x="11924759" y="205204"/>
                </a:cubicBezTo>
                <a:cubicBezTo>
                  <a:pt x="11923694" y="207028"/>
                  <a:pt x="11923086" y="208852"/>
                  <a:pt x="11922933" y="210676"/>
                </a:cubicBezTo>
                <a:cubicBezTo>
                  <a:pt x="11924759" y="212348"/>
                  <a:pt x="11926584" y="213564"/>
                  <a:pt x="11928410" y="214324"/>
                </a:cubicBezTo>
                <a:cubicBezTo>
                  <a:pt x="11930235" y="215084"/>
                  <a:pt x="11932061" y="216300"/>
                  <a:pt x="11933886" y="217972"/>
                </a:cubicBezTo>
                <a:cubicBezTo>
                  <a:pt x="11933886" y="218124"/>
                  <a:pt x="11933886" y="218732"/>
                  <a:pt x="11933886" y="219796"/>
                </a:cubicBezTo>
                <a:cubicBezTo>
                  <a:pt x="11933886" y="220860"/>
                  <a:pt x="11933886" y="221468"/>
                  <a:pt x="11933886" y="221620"/>
                </a:cubicBezTo>
                <a:cubicBezTo>
                  <a:pt x="11930235" y="221012"/>
                  <a:pt x="11926584" y="222228"/>
                  <a:pt x="11922933" y="225268"/>
                </a:cubicBezTo>
                <a:cubicBezTo>
                  <a:pt x="11920728" y="217060"/>
                  <a:pt x="11916924" y="213412"/>
                  <a:pt x="11911524" y="214324"/>
                </a:cubicBezTo>
                <a:cubicBezTo>
                  <a:pt x="11906124" y="215236"/>
                  <a:pt x="11901408" y="215236"/>
                  <a:pt x="11897377" y="214324"/>
                </a:cubicBezTo>
                <a:cubicBezTo>
                  <a:pt x="11897300" y="212348"/>
                  <a:pt x="11896540" y="209916"/>
                  <a:pt x="11895096" y="207028"/>
                </a:cubicBezTo>
                <a:cubicBezTo>
                  <a:pt x="11893649" y="204140"/>
                  <a:pt x="11891976" y="201708"/>
                  <a:pt x="11890075" y="199732"/>
                </a:cubicBezTo>
                <a:cubicBezTo>
                  <a:pt x="11893877" y="195856"/>
                  <a:pt x="11899050" y="193576"/>
                  <a:pt x="11905591" y="192892"/>
                </a:cubicBezTo>
                <a:close/>
                <a:moveTo>
                  <a:pt x="11499975" y="192436"/>
                </a:moveTo>
                <a:cubicBezTo>
                  <a:pt x="11497999" y="196084"/>
                  <a:pt x="11495568" y="199732"/>
                  <a:pt x="11492679" y="203380"/>
                </a:cubicBezTo>
                <a:cubicBezTo>
                  <a:pt x="11489791" y="207028"/>
                  <a:pt x="11487360" y="210676"/>
                  <a:pt x="11485383" y="214324"/>
                </a:cubicBezTo>
                <a:cubicBezTo>
                  <a:pt x="11483179" y="216148"/>
                  <a:pt x="11481203" y="217972"/>
                  <a:pt x="11479455" y="219796"/>
                </a:cubicBezTo>
                <a:cubicBezTo>
                  <a:pt x="11477707" y="221620"/>
                  <a:pt x="11478467" y="223444"/>
                  <a:pt x="11481735" y="225268"/>
                </a:cubicBezTo>
                <a:cubicBezTo>
                  <a:pt x="11481887" y="226712"/>
                  <a:pt x="11483407" y="226560"/>
                  <a:pt x="11486295" y="224812"/>
                </a:cubicBezTo>
                <a:cubicBezTo>
                  <a:pt x="11489183" y="223064"/>
                  <a:pt x="11492527" y="222000"/>
                  <a:pt x="11496327" y="221620"/>
                </a:cubicBezTo>
                <a:cubicBezTo>
                  <a:pt x="11496402" y="221772"/>
                  <a:pt x="11497164" y="222380"/>
                  <a:pt x="11498607" y="223444"/>
                </a:cubicBezTo>
                <a:cubicBezTo>
                  <a:pt x="11500051" y="224508"/>
                  <a:pt x="11501724" y="225116"/>
                  <a:pt x="11503623" y="225268"/>
                </a:cubicBezTo>
                <a:cubicBezTo>
                  <a:pt x="11508944" y="219796"/>
                  <a:pt x="11511072" y="214324"/>
                  <a:pt x="11510007" y="208852"/>
                </a:cubicBezTo>
                <a:cubicBezTo>
                  <a:pt x="11508944" y="203380"/>
                  <a:pt x="11505600" y="197908"/>
                  <a:pt x="11499975" y="192436"/>
                </a:cubicBezTo>
                <a:close/>
                <a:moveTo>
                  <a:pt x="10539221" y="191466"/>
                </a:moveTo>
                <a:cubicBezTo>
                  <a:pt x="10540124" y="191543"/>
                  <a:pt x="10541026" y="192018"/>
                  <a:pt x="10541928" y="192892"/>
                </a:cubicBezTo>
                <a:cubicBezTo>
                  <a:pt x="10543734" y="194640"/>
                  <a:pt x="10545550" y="195704"/>
                  <a:pt x="10547373" y="196084"/>
                </a:cubicBezTo>
                <a:cubicBezTo>
                  <a:pt x="10545474" y="199580"/>
                  <a:pt x="10542908" y="202620"/>
                  <a:pt x="10539677" y="205204"/>
                </a:cubicBezTo>
                <a:cubicBezTo>
                  <a:pt x="10536445" y="207788"/>
                  <a:pt x="10532990" y="210828"/>
                  <a:pt x="10529314" y="214324"/>
                </a:cubicBezTo>
                <a:cubicBezTo>
                  <a:pt x="10527363" y="207028"/>
                  <a:pt x="10526763" y="201556"/>
                  <a:pt x="10527513" y="197908"/>
                </a:cubicBezTo>
                <a:cubicBezTo>
                  <a:pt x="10528263" y="194260"/>
                  <a:pt x="10531265" y="192436"/>
                  <a:pt x="10536518" y="192436"/>
                </a:cubicBezTo>
                <a:cubicBezTo>
                  <a:pt x="10537419" y="191714"/>
                  <a:pt x="10538320" y="191391"/>
                  <a:pt x="10539221" y="191466"/>
                </a:cubicBezTo>
                <a:close/>
                <a:moveTo>
                  <a:pt x="11361353" y="188787"/>
                </a:moveTo>
                <a:cubicBezTo>
                  <a:pt x="11353902" y="189624"/>
                  <a:pt x="11346908" y="189776"/>
                  <a:pt x="11340369" y="189244"/>
                </a:cubicBezTo>
                <a:cubicBezTo>
                  <a:pt x="11333831" y="188712"/>
                  <a:pt x="11328662" y="193424"/>
                  <a:pt x="11324859" y="203380"/>
                </a:cubicBezTo>
                <a:cubicBezTo>
                  <a:pt x="11323112" y="203380"/>
                  <a:pt x="11321134" y="203380"/>
                  <a:pt x="11318930" y="203380"/>
                </a:cubicBezTo>
                <a:cubicBezTo>
                  <a:pt x="11316725" y="203380"/>
                  <a:pt x="11313837" y="203380"/>
                  <a:pt x="11310263" y="203380"/>
                </a:cubicBezTo>
                <a:lnTo>
                  <a:pt x="11309820" y="203380"/>
                </a:lnTo>
                <a:cubicBezTo>
                  <a:pt x="11309895" y="203532"/>
                  <a:pt x="11309744" y="204140"/>
                  <a:pt x="11309364" y="205204"/>
                </a:cubicBezTo>
                <a:cubicBezTo>
                  <a:pt x="11308984" y="206268"/>
                  <a:pt x="11307920" y="206876"/>
                  <a:pt x="11306171" y="207028"/>
                </a:cubicBezTo>
                <a:cubicBezTo>
                  <a:pt x="11309820" y="211284"/>
                  <a:pt x="11313467" y="213716"/>
                  <a:pt x="11317116" y="214324"/>
                </a:cubicBezTo>
                <a:cubicBezTo>
                  <a:pt x="11327366" y="216908"/>
                  <a:pt x="11335138" y="214476"/>
                  <a:pt x="11340431" y="207028"/>
                </a:cubicBezTo>
                <a:cubicBezTo>
                  <a:pt x="11345721" y="199580"/>
                  <a:pt x="11352696" y="193500"/>
                  <a:pt x="11361353" y="188787"/>
                </a:cubicBezTo>
                <a:close/>
                <a:moveTo>
                  <a:pt x="11280635" y="185140"/>
                </a:moveTo>
                <a:cubicBezTo>
                  <a:pt x="11278431" y="191600"/>
                  <a:pt x="11278279" y="196920"/>
                  <a:pt x="11280178" y="201100"/>
                </a:cubicBezTo>
                <a:cubicBezTo>
                  <a:pt x="11282078" y="205280"/>
                  <a:pt x="11288312" y="213336"/>
                  <a:pt x="11298875" y="225268"/>
                </a:cubicBezTo>
                <a:cubicBezTo>
                  <a:pt x="11304500" y="214248"/>
                  <a:pt x="11306019" y="205280"/>
                  <a:pt x="11303435" y="198364"/>
                </a:cubicBezTo>
                <a:cubicBezTo>
                  <a:pt x="11300852" y="191448"/>
                  <a:pt x="11293251" y="187039"/>
                  <a:pt x="11280635" y="185140"/>
                </a:cubicBezTo>
                <a:close/>
                <a:moveTo>
                  <a:pt x="11146045" y="181491"/>
                </a:moveTo>
                <a:cubicBezTo>
                  <a:pt x="11145589" y="181567"/>
                  <a:pt x="11143764" y="182327"/>
                  <a:pt x="11140571" y="183771"/>
                </a:cubicBezTo>
                <a:cubicBezTo>
                  <a:pt x="11137378" y="185215"/>
                  <a:pt x="11135552" y="186888"/>
                  <a:pt x="11135097" y="188787"/>
                </a:cubicBezTo>
                <a:cubicBezTo>
                  <a:pt x="11133348" y="192512"/>
                  <a:pt x="11132283" y="196920"/>
                  <a:pt x="11131903" y="202012"/>
                </a:cubicBezTo>
                <a:cubicBezTo>
                  <a:pt x="11131524" y="207104"/>
                  <a:pt x="11131371" y="212424"/>
                  <a:pt x="11131447" y="217972"/>
                </a:cubicBezTo>
                <a:cubicBezTo>
                  <a:pt x="11136693" y="216072"/>
                  <a:pt x="11140799" y="214400"/>
                  <a:pt x="11143764" y="212956"/>
                </a:cubicBezTo>
                <a:cubicBezTo>
                  <a:pt x="11146728" y="211512"/>
                  <a:pt x="11149921" y="210752"/>
                  <a:pt x="11153343" y="210676"/>
                </a:cubicBezTo>
                <a:cubicBezTo>
                  <a:pt x="11153647" y="208776"/>
                  <a:pt x="11154864" y="207104"/>
                  <a:pt x="11156992" y="205660"/>
                </a:cubicBezTo>
                <a:cubicBezTo>
                  <a:pt x="11159121" y="204216"/>
                  <a:pt x="11160337" y="203456"/>
                  <a:pt x="11160642" y="203380"/>
                </a:cubicBezTo>
                <a:cubicBezTo>
                  <a:pt x="11158893" y="199732"/>
                  <a:pt x="11156916" y="196084"/>
                  <a:pt x="11154712" y="192436"/>
                </a:cubicBezTo>
                <a:cubicBezTo>
                  <a:pt x="11152507" y="188787"/>
                  <a:pt x="11149618" y="185140"/>
                  <a:pt x="11146045" y="181491"/>
                </a:cubicBezTo>
                <a:close/>
                <a:moveTo>
                  <a:pt x="10547551" y="174000"/>
                </a:moveTo>
                <a:cubicBezTo>
                  <a:pt x="10540176" y="177580"/>
                  <a:pt x="10532118" y="181168"/>
                  <a:pt x="10523375" y="184766"/>
                </a:cubicBezTo>
                <a:cubicBezTo>
                  <a:pt x="10514632" y="188363"/>
                  <a:pt x="10505661" y="191986"/>
                  <a:pt x="10496461" y="195634"/>
                </a:cubicBezTo>
                <a:cubicBezTo>
                  <a:pt x="10496613" y="203012"/>
                  <a:pt x="10497222" y="210163"/>
                  <a:pt x="10498285" y="217085"/>
                </a:cubicBezTo>
                <a:cubicBezTo>
                  <a:pt x="10499351" y="224008"/>
                  <a:pt x="10499959" y="230246"/>
                  <a:pt x="10500111" y="235799"/>
                </a:cubicBezTo>
                <a:cubicBezTo>
                  <a:pt x="10498285" y="243025"/>
                  <a:pt x="10496461" y="249567"/>
                  <a:pt x="10494637" y="255425"/>
                </a:cubicBezTo>
                <a:cubicBezTo>
                  <a:pt x="10492811" y="261282"/>
                  <a:pt x="10490987" y="266911"/>
                  <a:pt x="10489163" y="272312"/>
                </a:cubicBezTo>
                <a:cubicBezTo>
                  <a:pt x="10485665" y="270639"/>
                  <a:pt x="10482625" y="269422"/>
                  <a:pt x="10480039" y="268661"/>
                </a:cubicBezTo>
                <a:cubicBezTo>
                  <a:pt x="10477454" y="267900"/>
                  <a:pt x="10474414" y="266683"/>
                  <a:pt x="10470916" y="265009"/>
                </a:cubicBezTo>
                <a:cubicBezTo>
                  <a:pt x="10469244" y="270334"/>
                  <a:pt x="10468027" y="275203"/>
                  <a:pt x="10467268" y="279615"/>
                </a:cubicBezTo>
                <a:cubicBezTo>
                  <a:pt x="10466507" y="284027"/>
                  <a:pt x="10465290" y="288895"/>
                  <a:pt x="10463618" y="294220"/>
                </a:cubicBezTo>
                <a:cubicBezTo>
                  <a:pt x="10469167" y="294220"/>
                  <a:pt x="10474489" y="294220"/>
                  <a:pt x="10479583" y="294220"/>
                </a:cubicBezTo>
                <a:cubicBezTo>
                  <a:pt x="10484677" y="294220"/>
                  <a:pt x="10489086" y="294220"/>
                  <a:pt x="10492811" y="294220"/>
                </a:cubicBezTo>
                <a:cubicBezTo>
                  <a:pt x="10498589" y="307076"/>
                  <a:pt x="10501631" y="319704"/>
                  <a:pt x="10501935" y="332103"/>
                </a:cubicBezTo>
                <a:cubicBezTo>
                  <a:pt x="10502240" y="344503"/>
                  <a:pt x="10497982" y="356217"/>
                  <a:pt x="10489163" y="367248"/>
                </a:cubicBezTo>
                <a:cubicBezTo>
                  <a:pt x="10496461" y="367248"/>
                  <a:pt x="10503760" y="367248"/>
                  <a:pt x="10511058" y="367248"/>
                </a:cubicBezTo>
                <a:cubicBezTo>
                  <a:pt x="10510222" y="341840"/>
                  <a:pt x="10510982" y="316889"/>
                  <a:pt x="10513338" y="292395"/>
                </a:cubicBezTo>
                <a:cubicBezTo>
                  <a:pt x="10515696" y="267900"/>
                  <a:pt x="10513719" y="242949"/>
                  <a:pt x="10507408" y="217542"/>
                </a:cubicBezTo>
                <a:cubicBezTo>
                  <a:pt x="10510982" y="217542"/>
                  <a:pt x="10513872" y="217542"/>
                  <a:pt x="10516075" y="217542"/>
                </a:cubicBezTo>
                <a:cubicBezTo>
                  <a:pt x="10518281" y="217542"/>
                  <a:pt x="10520257" y="217542"/>
                  <a:pt x="10522006" y="217542"/>
                </a:cubicBezTo>
                <a:cubicBezTo>
                  <a:pt x="10523678" y="226670"/>
                  <a:pt x="10526720" y="232147"/>
                  <a:pt x="10531129" y="233973"/>
                </a:cubicBezTo>
                <a:cubicBezTo>
                  <a:pt x="10535539" y="235799"/>
                  <a:pt x="10542228" y="233973"/>
                  <a:pt x="10551200" y="228496"/>
                </a:cubicBezTo>
                <a:cubicBezTo>
                  <a:pt x="10560399" y="220959"/>
                  <a:pt x="10564809" y="212299"/>
                  <a:pt x="10564428" y="202514"/>
                </a:cubicBezTo>
                <a:cubicBezTo>
                  <a:pt x="10564048" y="192730"/>
                  <a:pt x="10558422" y="183225"/>
                  <a:pt x="10547551" y="174000"/>
                </a:cubicBezTo>
                <a:close/>
                <a:moveTo>
                  <a:pt x="11434310" y="145011"/>
                </a:moveTo>
                <a:cubicBezTo>
                  <a:pt x="11428990" y="145087"/>
                  <a:pt x="11424125" y="145847"/>
                  <a:pt x="11419718" y="147291"/>
                </a:cubicBezTo>
                <a:cubicBezTo>
                  <a:pt x="11415310" y="148735"/>
                  <a:pt x="11410445" y="150407"/>
                  <a:pt x="11405125" y="152307"/>
                </a:cubicBezTo>
                <a:cubicBezTo>
                  <a:pt x="11405125" y="159603"/>
                  <a:pt x="11405125" y="166899"/>
                  <a:pt x="11405125" y="174195"/>
                </a:cubicBezTo>
                <a:cubicBezTo>
                  <a:pt x="11408165" y="174195"/>
                  <a:pt x="11409382" y="174195"/>
                  <a:pt x="11408774" y="174195"/>
                </a:cubicBezTo>
                <a:cubicBezTo>
                  <a:pt x="11408926" y="172371"/>
                  <a:pt x="11409533" y="170547"/>
                  <a:pt x="11410597" y="168723"/>
                </a:cubicBezTo>
                <a:cubicBezTo>
                  <a:pt x="11411662" y="166899"/>
                  <a:pt x="11412269" y="165075"/>
                  <a:pt x="11412422" y="163251"/>
                </a:cubicBezTo>
                <a:cubicBezTo>
                  <a:pt x="11419718" y="163403"/>
                  <a:pt x="11425189" y="162187"/>
                  <a:pt x="11428838" y="159603"/>
                </a:cubicBezTo>
                <a:cubicBezTo>
                  <a:pt x="11432487" y="157019"/>
                  <a:pt x="11434310" y="152155"/>
                  <a:pt x="11434310" y="145011"/>
                </a:cubicBezTo>
                <a:close/>
                <a:moveTo>
                  <a:pt x="10638782" y="145011"/>
                </a:moveTo>
                <a:cubicBezTo>
                  <a:pt x="10628138" y="148055"/>
                  <a:pt x="10622056" y="151087"/>
                  <a:pt x="10620535" y="154106"/>
                </a:cubicBezTo>
                <a:cubicBezTo>
                  <a:pt x="10619015" y="157126"/>
                  <a:pt x="10620232" y="163757"/>
                  <a:pt x="10624185" y="174000"/>
                </a:cubicBezTo>
                <a:cubicBezTo>
                  <a:pt x="10625933" y="168773"/>
                  <a:pt x="10627910" y="163966"/>
                  <a:pt x="10630115" y="159578"/>
                </a:cubicBezTo>
                <a:cubicBezTo>
                  <a:pt x="10632319" y="155191"/>
                  <a:pt x="10635209" y="150335"/>
                  <a:pt x="10638782" y="145011"/>
                </a:cubicBezTo>
                <a:close/>
                <a:moveTo>
                  <a:pt x="10835854" y="134066"/>
                </a:moveTo>
                <a:cubicBezTo>
                  <a:pt x="10835854" y="139386"/>
                  <a:pt x="10835854" y="144251"/>
                  <a:pt x="10835854" y="148659"/>
                </a:cubicBezTo>
                <a:cubicBezTo>
                  <a:pt x="10835854" y="153067"/>
                  <a:pt x="10835854" y="157931"/>
                  <a:pt x="10835854" y="163251"/>
                </a:cubicBezTo>
                <a:cubicBezTo>
                  <a:pt x="10836158" y="165151"/>
                  <a:pt x="10837374" y="166823"/>
                  <a:pt x="10839503" y="168267"/>
                </a:cubicBezTo>
                <a:cubicBezTo>
                  <a:pt x="10841632" y="169711"/>
                  <a:pt x="10842848" y="170471"/>
                  <a:pt x="10843153" y="170547"/>
                </a:cubicBezTo>
                <a:cubicBezTo>
                  <a:pt x="10846801" y="169939"/>
                  <a:pt x="10850451" y="167507"/>
                  <a:pt x="10854101" y="163251"/>
                </a:cubicBezTo>
                <a:cubicBezTo>
                  <a:pt x="10855621" y="159071"/>
                  <a:pt x="10854404" y="153751"/>
                  <a:pt x="10850451" y="147291"/>
                </a:cubicBezTo>
                <a:cubicBezTo>
                  <a:pt x="10846498" y="140831"/>
                  <a:pt x="10841632" y="136422"/>
                  <a:pt x="10835854" y="134066"/>
                </a:cubicBezTo>
                <a:close/>
                <a:moveTo>
                  <a:pt x="10806660" y="130418"/>
                </a:moveTo>
                <a:cubicBezTo>
                  <a:pt x="10803011" y="130646"/>
                  <a:pt x="10800274" y="132014"/>
                  <a:pt x="10798449" y="134522"/>
                </a:cubicBezTo>
                <a:cubicBezTo>
                  <a:pt x="10796624" y="137031"/>
                  <a:pt x="10795711" y="139311"/>
                  <a:pt x="10795711" y="141363"/>
                </a:cubicBezTo>
                <a:cubicBezTo>
                  <a:pt x="10796011" y="144944"/>
                  <a:pt x="10797236" y="147813"/>
                  <a:pt x="10799383" y="149970"/>
                </a:cubicBezTo>
                <a:cubicBezTo>
                  <a:pt x="10801531" y="152126"/>
                  <a:pt x="10802802" y="153969"/>
                  <a:pt x="10803194" y="155499"/>
                </a:cubicBezTo>
                <a:lnTo>
                  <a:pt x="10803011" y="155955"/>
                </a:lnTo>
                <a:cubicBezTo>
                  <a:pt x="10808332" y="152383"/>
                  <a:pt x="10813198" y="148583"/>
                  <a:pt x="10817607" y="144555"/>
                </a:cubicBezTo>
                <a:cubicBezTo>
                  <a:pt x="10822017" y="140527"/>
                  <a:pt x="10826883" y="135815"/>
                  <a:pt x="10832205" y="130418"/>
                </a:cubicBezTo>
                <a:cubicBezTo>
                  <a:pt x="10826806" y="130418"/>
                  <a:pt x="10822092" y="130418"/>
                  <a:pt x="10818064" y="130418"/>
                </a:cubicBezTo>
                <a:cubicBezTo>
                  <a:pt x="10814034" y="130418"/>
                  <a:pt x="10810233" y="130418"/>
                  <a:pt x="10806660" y="130418"/>
                </a:cubicBezTo>
                <a:close/>
                <a:moveTo>
                  <a:pt x="11467143" y="126770"/>
                </a:moveTo>
                <a:cubicBezTo>
                  <a:pt x="11472083" y="142883"/>
                  <a:pt x="11475883" y="152611"/>
                  <a:pt x="11478543" y="155955"/>
                </a:cubicBezTo>
                <a:cubicBezTo>
                  <a:pt x="11481203" y="159299"/>
                  <a:pt x="11485915" y="158083"/>
                  <a:pt x="11492679" y="152307"/>
                </a:cubicBezTo>
                <a:cubicBezTo>
                  <a:pt x="11489031" y="145619"/>
                  <a:pt x="11485383" y="137106"/>
                  <a:pt x="11481735" y="126770"/>
                </a:cubicBezTo>
                <a:cubicBezTo>
                  <a:pt x="11479758" y="126770"/>
                  <a:pt x="11477327" y="126770"/>
                  <a:pt x="11474439" y="126770"/>
                </a:cubicBezTo>
                <a:cubicBezTo>
                  <a:pt x="11471550" y="126770"/>
                  <a:pt x="11469119" y="126770"/>
                  <a:pt x="11467143" y="126770"/>
                </a:cubicBezTo>
                <a:close/>
                <a:moveTo>
                  <a:pt x="11845843" y="119402"/>
                </a:moveTo>
                <a:cubicBezTo>
                  <a:pt x="11849337" y="119097"/>
                  <a:pt x="11852826" y="119589"/>
                  <a:pt x="11856311" y="120879"/>
                </a:cubicBezTo>
                <a:cubicBezTo>
                  <a:pt x="11863282" y="123459"/>
                  <a:pt x="11872034" y="130134"/>
                  <a:pt x="11882567" y="140907"/>
                </a:cubicBezTo>
                <a:cubicBezTo>
                  <a:pt x="11886368" y="137258"/>
                  <a:pt x="11890623" y="135434"/>
                  <a:pt x="11895335" y="135434"/>
                </a:cubicBezTo>
                <a:cubicBezTo>
                  <a:pt x="11900048" y="135434"/>
                  <a:pt x="11904303" y="137258"/>
                  <a:pt x="11908104" y="140907"/>
                </a:cubicBezTo>
                <a:cubicBezTo>
                  <a:pt x="11915400" y="144555"/>
                  <a:pt x="11922696" y="148203"/>
                  <a:pt x="11929992" y="151851"/>
                </a:cubicBezTo>
                <a:cubicBezTo>
                  <a:pt x="11929764" y="155803"/>
                  <a:pt x="11930220" y="159755"/>
                  <a:pt x="11931361" y="163707"/>
                </a:cubicBezTo>
                <a:cubicBezTo>
                  <a:pt x="11932500" y="167659"/>
                  <a:pt x="11935692" y="169787"/>
                  <a:pt x="11940937" y="170091"/>
                </a:cubicBezTo>
                <a:cubicBezTo>
                  <a:pt x="11944509" y="172067"/>
                  <a:pt x="11947396" y="174499"/>
                  <a:pt x="11949600" y="177387"/>
                </a:cubicBezTo>
                <a:cubicBezTo>
                  <a:pt x="11951805" y="180275"/>
                  <a:pt x="11953780" y="182707"/>
                  <a:pt x="11955529" y="184683"/>
                </a:cubicBezTo>
                <a:cubicBezTo>
                  <a:pt x="11955605" y="184836"/>
                  <a:pt x="11955454" y="185443"/>
                  <a:pt x="11955073" y="186507"/>
                </a:cubicBezTo>
                <a:cubicBezTo>
                  <a:pt x="11954692" y="187572"/>
                  <a:pt x="11953629" y="188179"/>
                  <a:pt x="11951880" y="188332"/>
                </a:cubicBezTo>
                <a:cubicBezTo>
                  <a:pt x="11946181" y="186735"/>
                  <a:pt x="11940252" y="185367"/>
                  <a:pt x="11934097" y="184227"/>
                </a:cubicBezTo>
                <a:cubicBezTo>
                  <a:pt x="11927940" y="183087"/>
                  <a:pt x="11922924" y="180807"/>
                  <a:pt x="11919048" y="177387"/>
                </a:cubicBezTo>
                <a:cubicBezTo>
                  <a:pt x="11915704" y="175639"/>
                  <a:pt x="11913272" y="174575"/>
                  <a:pt x="11911752" y="174195"/>
                </a:cubicBezTo>
                <a:cubicBezTo>
                  <a:pt x="11910232" y="173815"/>
                  <a:pt x="11907801" y="173663"/>
                  <a:pt x="11904455" y="173739"/>
                </a:cubicBezTo>
                <a:lnTo>
                  <a:pt x="11900808" y="173739"/>
                </a:lnTo>
                <a:cubicBezTo>
                  <a:pt x="11900200" y="170699"/>
                  <a:pt x="11901416" y="169483"/>
                  <a:pt x="11904455" y="170091"/>
                </a:cubicBezTo>
                <a:cubicBezTo>
                  <a:pt x="11899059" y="167963"/>
                  <a:pt x="11894348" y="165835"/>
                  <a:pt x="11890319" y="163707"/>
                </a:cubicBezTo>
                <a:cubicBezTo>
                  <a:pt x="11886291" y="161579"/>
                  <a:pt x="11882492" y="161275"/>
                  <a:pt x="11878919" y="162795"/>
                </a:cubicBezTo>
                <a:cubicBezTo>
                  <a:pt x="11871927" y="163935"/>
                  <a:pt x="11866759" y="162567"/>
                  <a:pt x="11863415" y="158691"/>
                </a:cubicBezTo>
                <a:cubicBezTo>
                  <a:pt x="11860071" y="154815"/>
                  <a:pt x="11856727" y="152535"/>
                  <a:pt x="11853383" y="151851"/>
                </a:cubicBezTo>
                <a:cubicBezTo>
                  <a:pt x="11855054" y="148355"/>
                  <a:pt x="11856271" y="145315"/>
                  <a:pt x="11857030" y="142731"/>
                </a:cubicBezTo>
                <a:cubicBezTo>
                  <a:pt x="11857791" y="140147"/>
                  <a:pt x="11859007" y="137106"/>
                  <a:pt x="11860679" y="133610"/>
                </a:cubicBezTo>
                <a:cubicBezTo>
                  <a:pt x="11856803" y="134903"/>
                  <a:pt x="11852698" y="135966"/>
                  <a:pt x="11848367" y="136802"/>
                </a:cubicBezTo>
                <a:cubicBezTo>
                  <a:pt x="11844035" y="137639"/>
                  <a:pt x="11840842" y="141439"/>
                  <a:pt x="11838791" y="148203"/>
                </a:cubicBezTo>
                <a:lnTo>
                  <a:pt x="11839247" y="148659"/>
                </a:lnTo>
                <a:cubicBezTo>
                  <a:pt x="11835978" y="152839"/>
                  <a:pt x="11827922" y="156335"/>
                  <a:pt x="11815078" y="159147"/>
                </a:cubicBezTo>
                <a:cubicBezTo>
                  <a:pt x="11802234" y="161959"/>
                  <a:pt x="11793265" y="160895"/>
                  <a:pt x="11788173" y="155955"/>
                </a:cubicBezTo>
                <a:cubicBezTo>
                  <a:pt x="11788097" y="153979"/>
                  <a:pt x="11788249" y="151547"/>
                  <a:pt x="11788629" y="148659"/>
                </a:cubicBezTo>
                <a:cubicBezTo>
                  <a:pt x="11789010" y="145771"/>
                  <a:pt x="11790073" y="143339"/>
                  <a:pt x="11791822" y="141363"/>
                </a:cubicBezTo>
                <a:cubicBezTo>
                  <a:pt x="11796078" y="134066"/>
                  <a:pt x="11802157" y="134066"/>
                  <a:pt x="11810061" y="141363"/>
                </a:cubicBezTo>
                <a:cubicBezTo>
                  <a:pt x="11811886" y="141590"/>
                  <a:pt x="11813710" y="142959"/>
                  <a:pt x="11815534" y="145467"/>
                </a:cubicBezTo>
                <a:cubicBezTo>
                  <a:pt x="11817358" y="147975"/>
                  <a:pt x="11819182" y="150255"/>
                  <a:pt x="11821006" y="152307"/>
                </a:cubicBezTo>
                <a:cubicBezTo>
                  <a:pt x="11823671" y="147451"/>
                  <a:pt x="11827460" y="143482"/>
                  <a:pt x="11832375" y="140399"/>
                </a:cubicBezTo>
                <a:cubicBezTo>
                  <a:pt x="11837290" y="137316"/>
                  <a:pt x="11838283" y="131420"/>
                  <a:pt x="11835353" y="122711"/>
                </a:cubicBezTo>
                <a:cubicBezTo>
                  <a:pt x="11838854" y="120811"/>
                  <a:pt x="11842350" y="119708"/>
                  <a:pt x="11845843" y="119402"/>
                </a:cubicBezTo>
                <a:close/>
                <a:moveTo>
                  <a:pt x="10709657" y="114401"/>
                </a:moveTo>
                <a:cubicBezTo>
                  <a:pt x="10705780" y="114325"/>
                  <a:pt x="10701161" y="114648"/>
                  <a:pt x="10695801" y="115370"/>
                </a:cubicBezTo>
                <a:cubicBezTo>
                  <a:pt x="10685081" y="116814"/>
                  <a:pt x="10678240" y="119398"/>
                  <a:pt x="10675275" y="123122"/>
                </a:cubicBezTo>
                <a:cubicBezTo>
                  <a:pt x="10675047" y="130038"/>
                  <a:pt x="10672766" y="133534"/>
                  <a:pt x="10668432" y="133610"/>
                </a:cubicBezTo>
                <a:cubicBezTo>
                  <a:pt x="10664099" y="133686"/>
                  <a:pt x="10659080" y="132622"/>
                  <a:pt x="10653378" y="130418"/>
                </a:cubicBezTo>
                <a:cubicBezTo>
                  <a:pt x="10653226" y="141060"/>
                  <a:pt x="10655355" y="148961"/>
                  <a:pt x="10659765" y="154123"/>
                </a:cubicBezTo>
                <a:cubicBezTo>
                  <a:pt x="10664174" y="159284"/>
                  <a:pt x="10671777" y="163521"/>
                  <a:pt x="10682572" y="166834"/>
                </a:cubicBezTo>
                <a:cubicBezTo>
                  <a:pt x="10680977" y="161621"/>
                  <a:pt x="10679607" y="156624"/>
                  <a:pt x="10678467" y="151843"/>
                </a:cubicBezTo>
                <a:cubicBezTo>
                  <a:pt x="10677327" y="147061"/>
                  <a:pt x="10675047" y="141136"/>
                  <a:pt x="10671625" y="134066"/>
                </a:cubicBezTo>
                <a:cubicBezTo>
                  <a:pt x="10678848" y="137790"/>
                  <a:pt x="10685386" y="141287"/>
                  <a:pt x="10691239" y="144555"/>
                </a:cubicBezTo>
                <a:cubicBezTo>
                  <a:pt x="10697093" y="147823"/>
                  <a:pt x="10702720" y="150407"/>
                  <a:pt x="10708117" y="152307"/>
                </a:cubicBezTo>
                <a:cubicBezTo>
                  <a:pt x="10709790" y="154284"/>
                  <a:pt x="10711006" y="156713"/>
                  <a:pt x="10711767" y="159595"/>
                </a:cubicBezTo>
                <a:cubicBezTo>
                  <a:pt x="10712527" y="162476"/>
                  <a:pt x="10713743" y="164889"/>
                  <a:pt x="10715415" y="166834"/>
                </a:cubicBezTo>
                <a:cubicBezTo>
                  <a:pt x="10715340" y="166834"/>
                  <a:pt x="10715492" y="166834"/>
                  <a:pt x="10715872" y="166834"/>
                </a:cubicBezTo>
                <a:cubicBezTo>
                  <a:pt x="10716252" y="166834"/>
                  <a:pt x="10717316" y="166834"/>
                  <a:pt x="10719065" y="166834"/>
                </a:cubicBezTo>
                <a:lnTo>
                  <a:pt x="10719287" y="166443"/>
                </a:lnTo>
                <a:cubicBezTo>
                  <a:pt x="10722936" y="147595"/>
                  <a:pt x="10726583" y="130570"/>
                  <a:pt x="10730232" y="115370"/>
                </a:cubicBezTo>
                <a:cubicBezTo>
                  <a:pt x="10726620" y="115294"/>
                  <a:pt x="10722899" y="115446"/>
                  <a:pt x="10719065" y="115826"/>
                </a:cubicBezTo>
                <a:cubicBezTo>
                  <a:pt x="10716670" y="114952"/>
                  <a:pt x="10713534" y="114477"/>
                  <a:pt x="10709657" y="114401"/>
                </a:cubicBezTo>
                <a:close/>
                <a:moveTo>
                  <a:pt x="11390451" y="75697"/>
                </a:moveTo>
                <a:cubicBezTo>
                  <a:pt x="11390679" y="84741"/>
                  <a:pt x="11389311" y="91277"/>
                  <a:pt x="11386345" y="95306"/>
                </a:cubicBezTo>
                <a:cubicBezTo>
                  <a:pt x="11383380" y="99334"/>
                  <a:pt x="11377449" y="101310"/>
                  <a:pt x="11368553" y="101234"/>
                </a:cubicBezTo>
                <a:cubicBezTo>
                  <a:pt x="11373116" y="96978"/>
                  <a:pt x="11375853" y="91809"/>
                  <a:pt x="11376766" y="85729"/>
                </a:cubicBezTo>
                <a:cubicBezTo>
                  <a:pt x="11377677" y="79649"/>
                  <a:pt x="11382240" y="76305"/>
                  <a:pt x="11390451" y="75697"/>
                </a:cubicBezTo>
                <a:close/>
                <a:moveTo>
                  <a:pt x="10974653" y="39216"/>
                </a:moveTo>
                <a:cubicBezTo>
                  <a:pt x="10986206" y="39216"/>
                  <a:pt x="10995933" y="39216"/>
                  <a:pt x="11003837" y="39216"/>
                </a:cubicBezTo>
                <a:cubicBezTo>
                  <a:pt x="11010981" y="43093"/>
                  <a:pt x="11017670" y="47197"/>
                  <a:pt x="11023901" y="51529"/>
                </a:cubicBezTo>
                <a:cubicBezTo>
                  <a:pt x="11030133" y="55861"/>
                  <a:pt x="11036822" y="59053"/>
                  <a:pt x="11043966" y="61105"/>
                </a:cubicBezTo>
                <a:cubicBezTo>
                  <a:pt x="11049666" y="61409"/>
                  <a:pt x="11055594" y="61713"/>
                  <a:pt x="11061750" y="62017"/>
                </a:cubicBezTo>
                <a:cubicBezTo>
                  <a:pt x="11067907" y="62321"/>
                  <a:pt x="11072922" y="60801"/>
                  <a:pt x="11076799" y="57457"/>
                </a:cubicBezTo>
                <a:cubicBezTo>
                  <a:pt x="11088580" y="51833"/>
                  <a:pt x="11096938" y="49401"/>
                  <a:pt x="11101879" y="50161"/>
                </a:cubicBezTo>
                <a:cubicBezTo>
                  <a:pt x="11106819" y="50921"/>
                  <a:pt x="11114268" y="55785"/>
                  <a:pt x="11124224" y="64753"/>
                </a:cubicBezTo>
                <a:cubicBezTo>
                  <a:pt x="11123616" y="67793"/>
                  <a:pt x="11121183" y="72657"/>
                  <a:pt x="11116928" y="79345"/>
                </a:cubicBezTo>
                <a:cubicBezTo>
                  <a:pt x="11110240" y="75089"/>
                  <a:pt x="11105375" y="72657"/>
                  <a:pt x="11102335" y="72049"/>
                </a:cubicBezTo>
                <a:cubicBezTo>
                  <a:pt x="11095191" y="74024"/>
                  <a:pt x="11088503" y="76450"/>
                  <a:pt x="11082271" y="79325"/>
                </a:cubicBezTo>
                <a:cubicBezTo>
                  <a:pt x="11076039" y="82200"/>
                  <a:pt x="11069351" y="84617"/>
                  <a:pt x="11062207" y="86576"/>
                </a:cubicBezTo>
                <a:cubicBezTo>
                  <a:pt x="11062207" y="89589"/>
                  <a:pt x="11062207" y="90794"/>
                  <a:pt x="11062207" y="90192"/>
                </a:cubicBezTo>
                <a:cubicBezTo>
                  <a:pt x="11065854" y="89589"/>
                  <a:pt x="11069503" y="90794"/>
                  <a:pt x="11073150" y="93807"/>
                </a:cubicBezTo>
                <a:cubicBezTo>
                  <a:pt x="11080446" y="93807"/>
                  <a:pt x="11087743" y="93807"/>
                  <a:pt x="11095039" y="93807"/>
                </a:cubicBezTo>
                <a:cubicBezTo>
                  <a:pt x="11098840" y="95464"/>
                  <a:pt x="11103095" y="96670"/>
                  <a:pt x="11107808" y="97423"/>
                </a:cubicBezTo>
                <a:cubicBezTo>
                  <a:pt x="11112520" y="98176"/>
                  <a:pt x="11116776" y="99381"/>
                  <a:pt x="11120575" y="101038"/>
                </a:cubicBezTo>
                <a:cubicBezTo>
                  <a:pt x="11122552" y="95691"/>
                  <a:pt x="11124983" y="91020"/>
                  <a:pt x="11127871" y="87024"/>
                </a:cubicBezTo>
                <a:cubicBezTo>
                  <a:pt x="11130760" y="83029"/>
                  <a:pt x="11133192" y="79253"/>
                  <a:pt x="11135168" y="75697"/>
                </a:cubicBezTo>
                <a:cubicBezTo>
                  <a:pt x="11144290" y="80985"/>
                  <a:pt x="11153406" y="85816"/>
                  <a:pt x="11162514" y="90188"/>
                </a:cubicBezTo>
                <a:cubicBezTo>
                  <a:pt x="11171621" y="94560"/>
                  <a:pt x="11180705" y="99382"/>
                  <a:pt x="11189767" y="104654"/>
                </a:cubicBezTo>
                <a:cubicBezTo>
                  <a:pt x="11189767" y="102695"/>
                  <a:pt x="11189767" y="100285"/>
                  <a:pt x="11189767" y="97423"/>
                </a:cubicBezTo>
                <a:cubicBezTo>
                  <a:pt x="11189767" y="94560"/>
                  <a:pt x="11189767" y="92150"/>
                  <a:pt x="11189767" y="90192"/>
                </a:cubicBezTo>
                <a:cubicBezTo>
                  <a:pt x="11206563" y="81885"/>
                  <a:pt x="11217288" y="78556"/>
                  <a:pt x="11221942" y="80204"/>
                </a:cubicBezTo>
                <a:cubicBezTo>
                  <a:pt x="11226597" y="81853"/>
                  <a:pt x="11232936" y="94834"/>
                  <a:pt x="11240962" y="119148"/>
                </a:cubicBezTo>
                <a:cubicBezTo>
                  <a:pt x="11246282" y="117431"/>
                  <a:pt x="11251146" y="116386"/>
                  <a:pt x="11255554" y="116013"/>
                </a:cubicBezTo>
                <a:cubicBezTo>
                  <a:pt x="11259962" y="115640"/>
                  <a:pt x="11264827" y="115491"/>
                  <a:pt x="11270146" y="115565"/>
                </a:cubicBezTo>
                <a:cubicBezTo>
                  <a:pt x="11275695" y="111683"/>
                  <a:pt x="11281016" y="110491"/>
                  <a:pt x="11286107" y="111991"/>
                </a:cubicBezTo>
                <a:cubicBezTo>
                  <a:pt x="11291199" y="113490"/>
                  <a:pt x="11295608" y="119481"/>
                  <a:pt x="11299331" y="129962"/>
                </a:cubicBezTo>
                <a:cubicBezTo>
                  <a:pt x="11303207" y="128140"/>
                  <a:pt x="11307312" y="126329"/>
                  <a:pt x="11311644" y="124531"/>
                </a:cubicBezTo>
                <a:cubicBezTo>
                  <a:pt x="11315975" y="122733"/>
                  <a:pt x="11319168" y="120938"/>
                  <a:pt x="11321220" y="119148"/>
                </a:cubicBezTo>
                <a:cubicBezTo>
                  <a:pt x="11322663" y="115495"/>
                  <a:pt x="11322512" y="111157"/>
                  <a:pt x="11320763" y="106136"/>
                </a:cubicBezTo>
                <a:cubicBezTo>
                  <a:pt x="11319016" y="101114"/>
                  <a:pt x="11317952" y="95832"/>
                  <a:pt x="11317572" y="90290"/>
                </a:cubicBezTo>
                <a:cubicBezTo>
                  <a:pt x="11321220" y="87249"/>
                  <a:pt x="11324868" y="82385"/>
                  <a:pt x="11328516" y="75697"/>
                </a:cubicBezTo>
                <a:cubicBezTo>
                  <a:pt x="11328669" y="75849"/>
                  <a:pt x="11329275" y="76457"/>
                  <a:pt x="11330339" y="77521"/>
                </a:cubicBezTo>
                <a:cubicBezTo>
                  <a:pt x="11331404" y="78585"/>
                  <a:pt x="11332011" y="79193"/>
                  <a:pt x="11332164" y="79345"/>
                </a:cubicBezTo>
                <a:cubicBezTo>
                  <a:pt x="11332467" y="88237"/>
                  <a:pt x="11335509" y="94166"/>
                  <a:pt x="11341284" y="97130"/>
                </a:cubicBezTo>
                <a:cubicBezTo>
                  <a:pt x="11347060" y="100094"/>
                  <a:pt x="11353748" y="101462"/>
                  <a:pt x="11361349" y="101234"/>
                </a:cubicBezTo>
                <a:cubicBezTo>
                  <a:pt x="11365452" y="102876"/>
                  <a:pt x="11369101" y="104966"/>
                  <a:pt x="11372293" y="107504"/>
                </a:cubicBezTo>
                <a:cubicBezTo>
                  <a:pt x="11375485" y="110042"/>
                  <a:pt x="11375485" y="113923"/>
                  <a:pt x="11372293" y="119148"/>
                </a:cubicBezTo>
                <a:cubicBezTo>
                  <a:pt x="11379285" y="122731"/>
                  <a:pt x="11383541" y="123627"/>
                  <a:pt x="11385062" y="121836"/>
                </a:cubicBezTo>
                <a:cubicBezTo>
                  <a:pt x="11386581" y="120044"/>
                  <a:pt x="11387189" y="115565"/>
                  <a:pt x="11386885" y="108400"/>
                </a:cubicBezTo>
                <a:cubicBezTo>
                  <a:pt x="11392168" y="111833"/>
                  <a:pt x="11396998" y="114819"/>
                  <a:pt x="11401376" y="117357"/>
                </a:cubicBezTo>
                <a:cubicBezTo>
                  <a:pt x="11405753" y="119895"/>
                  <a:pt x="11410583" y="122881"/>
                  <a:pt x="11415867" y="126314"/>
                </a:cubicBezTo>
                <a:cubicBezTo>
                  <a:pt x="11409225" y="126314"/>
                  <a:pt x="11404395" y="126314"/>
                  <a:pt x="11401376" y="126314"/>
                </a:cubicBezTo>
                <a:cubicBezTo>
                  <a:pt x="11402281" y="131554"/>
                  <a:pt x="11407716" y="132930"/>
                  <a:pt x="11417678" y="130443"/>
                </a:cubicBezTo>
                <a:cubicBezTo>
                  <a:pt x="11427640" y="127955"/>
                  <a:pt x="11436698" y="122996"/>
                  <a:pt x="11444849" y="115565"/>
                </a:cubicBezTo>
                <a:cubicBezTo>
                  <a:pt x="11446660" y="115416"/>
                  <a:pt x="11448472" y="114819"/>
                  <a:pt x="11450287" y="113774"/>
                </a:cubicBezTo>
                <a:cubicBezTo>
                  <a:pt x="11452099" y="112729"/>
                  <a:pt x="11453919" y="112132"/>
                  <a:pt x="11455742" y="111982"/>
                </a:cubicBezTo>
                <a:cubicBezTo>
                  <a:pt x="11455590" y="113699"/>
                  <a:pt x="11454983" y="115640"/>
                  <a:pt x="11453919" y="117805"/>
                </a:cubicBezTo>
                <a:cubicBezTo>
                  <a:pt x="11452854" y="119969"/>
                  <a:pt x="11452247" y="122806"/>
                  <a:pt x="11452095" y="126314"/>
                </a:cubicBezTo>
                <a:cubicBezTo>
                  <a:pt x="11466687" y="122731"/>
                  <a:pt x="11481279" y="119148"/>
                  <a:pt x="11495871" y="115565"/>
                </a:cubicBezTo>
                <a:cubicBezTo>
                  <a:pt x="11499973" y="131359"/>
                  <a:pt x="11506360" y="136953"/>
                  <a:pt x="11515030" y="132350"/>
                </a:cubicBezTo>
                <a:cubicBezTo>
                  <a:pt x="11523701" y="127746"/>
                  <a:pt x="11531927" y="127042"/>
                  <a:pt x="11539708" y="130236"/>
                </a:cubicBezTo>
                <a:cubicBezTo>
                  <a:pt x="11541004" y="137140"/>
                  <a:pt x="11539327" y="142245"/>
                  <a:pt x="11534676" y="145552"/>
                </a:cubicBezTo>
                <a:cubicBezTo>
                  <a:pt x="11530024" y="148859"/>
                  <a:pt x="11525602" y="152175"/>
                  <a:pt x="11521408" y="155499"/>
                </a:cubicBezTo>
                <a:cubicBezTo>
                  <a:pt x="11521331" y="157323"/>
                  <a:pt x="11521483" y="159147"/>
                  <a:pt x="11521866" y="160971"/>
                </a:cubicBezTo>
                <a:cubicBezTo>
                  <a:pt x="11522247" y="162795"/>
                  <a:pt x="11523314" y="164619"/>
                  <a:pt x="11525067" y="166443"/>
                </a:cubicBezTo>
                <a:cubicBezTo>
                  <a:pt x="11524991" y="168267"/>
                  <a:pt x="11525144" y="170091"/>
                  <a:pt x="11525525" y="171915"/>
                </a:cubicBezTo>
                <a:cubicBezTo>
                  <a:pt x="11525906" y="173739"/>
                  <a:pt x="11526974" y="175563"/>
                  <a:pt x="11528728" y="177387"/>
                </a:cubicBezTo>
                <a:cubicBezTo>
                  <a:pt x="11528804" y="175563"/>
                  <a:pt x="11529567" y="173739"/>
                  <a:pt x="11531015" y="171915"/>
                </a:cubicBezTo>
                <a:cubicBezTo>
                  <a:pt x="11532464" y="170091"/>
                  <a:pt x="11534141" y="168267"/>
                  <a:pt x="11536048" y="166443"/>
                </a:cubicBezTo>
                <a:cubicBezTo>
                  <a:pt x="11543368" y="170091"/>
                  <a:pt x="11550689" y="173739"/>
                  <a:pt x="11558009" y="177387"/>
                </a:cubicBezTo>
                <a:cubicBezTo>
                  <a:pt x="11557703" y="169939"/>
                  <a:pt x="11561974" y="166595"/>
                  <a:pt x="11570819" y="167355"/>
                </a:cubicBezTo>
                <a:cubicBezTo>
                  <a:pt x="11579664" y="168115"/>
                  <a:pt x="11583934" y="162947"/>
                  <a:pt x="11583629" y="151851"/>
                </a:cubicBezTo>
                <a:cubicBezTo>
                  <a:pt x="11580122" y="151927"/>
                  <a:pt x="11577071" y="152687"/>
                  <a:pt x="11574479" y="154131"/>
                </a:cubicBezTo>
                <a:cubicBezTo>
                  <a:pt x="11571887" y="155575"/>
                  <a:pt x="11568836" y="157247"/>
                  <a:pt x="11565328" y="159147"/>
                </a:cubicBezTo>
                <a:cubicBezTo>
                  <a:pt x="11559610" y="155576"/>
                  <a:pt x="11554577" y="150896"/>
                  <a:pt x="11550231" y="145108"/>
                </a:cubicBezTo>
                <a:cubicBezTo>
                  <a:pt x="11545884" y="139319"/>
                  <a:pt x="11543597" y="131960"/>
                  <a:pt x="11543368" y="123031"/>
                </a:cubicBezTo>
                <a:cubicBezTo>
                  <a:pt x="11551756" y="128510"/>
                  <a:pt x="11557857" y="131061"/>
                  <a:pt x="11561668" y="130686"/>
                </a:cubicBezTo>
                <a:cubicBezTo>
                  <a:pt x="11565481" y="130311"/>
                  <a:pt x="11571582" y="126558"/>
                  <a:pt x="11579969" y="119428"/>
                </a:cubicBezTo>
                <a:cubicBezTo>
                  <a:pt x="11587366" y="126180"/>
                  <a:pt x="11591788" y="132490"/>
                  <a:pt x="11593237" y="138359"/>
                </a:cubicBezTo>
                <a:cubicBezTo>
                  <a:pt x="11594686" y="144227"/>
                  <a:pt x="11592702" y="152372"/>
                  <a:pt x="11587290" y="162795"/>
                </a:cubicBezTo>
                <a:cubicBezTo>
                  <a:pt x="11585535" y="166443"/>
                  <a:pt x="11585383" y="169179"/>
                  <a:pt x="11586832" y="171003"/>
                </a:cubicBezTo>
                <a:cubicBezTo>
                  <a:pt x="11588281" y="172827"/>
                  <a:pt x="11590873" y="173739"/>
                  <a:pt x="11594609" y="173739"/>
                </a:cubicBezTo>
                <a:cubicBezTo>
                  <a:pt x="11598346" y="173891"/>
                  <a:pt x="11601853" y="174499"/>
                  <a:pt x="11605133" y="175563"/>
                </a:cubicBezTo>
                <a:cubicBezTo>
                  <a:pt x="11608411" y="176627"/>
                  <a:pt x="11611004" y="177235"/>
                  <a:pt x="11612909" y="177387"/>
                </a:cubicBezTo>
                <a:cubicBezTo>
                  <a:pt x="11618247" y="173587"/>
                  <a:pt x="11623128" y="169331"/>
                  <a:pt x="11627550" y="164619"/>
                </a:cubicBezTo>
                <a:cubicBezTo>
                  <a:pt x="11631973" y="159907"/>
                  <a:pt x="11636853" y="155651"/>
                  <a:pt x="11642190" y="151851"/>
                </a:cubicBezTo>
                <a:cubicBezTo>
                  <a:pt x="11645851" y="155499"/>
                  <a:pt x="11649511" y="159147"/>
                  <a:pt x="11653172" y="162795"/>
                </a:cubicBezTo>
                <a:cubicBezTo>
                  <a:pt x="11651493" y="166291"/>
                  <a:pt x="11650273" y="169331"/>
                  <a:pt x="11649511" y="171915"/>
                </a:cubicBezTo>
                <a:cubicBezTo>
                  <a:pt x="11648749" y="174499"/>
                  <a:pt x="11647528" y="177539"/>
                  <a:pt x="11645851" y="181035"/>
                </a:cubicBezTo>
                <a:cubicBezTo>
                  <a:pt x="11647834" y="181035"/>
                  <a:pt x="11650274" y="181035"/>
                  <a:pt x="11653172" y="181035"/>
                </a:cubicBezTo>
                <a:cubicBezTo>
                  <a:pt x="11656068" y="181035"/>
                  <a:pt x="11658508" y="181035"/>
                  <a:pt x="11660491" y="181035"/>
                </a:cubicBezTo>
                <a:cubicBezTo>
                  <a:pt x="11660491" y="180807"/>
                  <a:pt x="11660491" y="179439"/>
                  <a:pt x="11660491" y="176931"/>
                </a:cubicBezTo>
                <a:cubicBezTo>
                  <a:pt x="11660491" y="174423"/>
                  <a:pt x="11660491" y="172143"/>
                  <a:pt x="11660491" y="170091"/>
                </a:cubicBezTo>
                <a:cubicBezTo>
                  <a:pt x="11660491" y="167051"/>
                  <a:pt x="11660491" y="165835"/>
                  <a:pt x="11660491" y="166443"/>
                </a:cubicBezTo>
                <a:cubicBezTo>
                  <a:pt x="11669870" y="157649"/>
                  <a:pt x="11671810" y="149792"/>
                  <a:pt x="11666312" y="142873"/>
                </a:cubicBezTo>
                <a:cubicBezTo>
                  <a:pt x="11660813" y="135954"/>
                  <a:pt x="11656440" y="128155"/>
                  <a:pt x="11653194" y="119474"/>
                </a:cubicBezTo>
                <a:cubicBezTo>
                  <a:pt x="11655845" y="117878"/>
                  <a:pt x="11659619" y="115598"/>
                  <a:pt x="11664514" y="112634"/>
                </a:cubicBezTo>
                <a:cubicBezTo>
                  <a:pt x="11669412" y="109670"/>
                  <a:pt x="11670471" y="104654"/>
                  <a:pt x="11667695" y="97586"/>
                </a:cubicBezTo>
                <a:cubicBezTo>
                  <a:pt x="11667845" y="97434"/>
                  <a:pt x="11668445" y="96826"/>
                  <a:pt x="11669497" y="95762"/>
                </a:cubicBezTo>
                <a:cubicBezTo>
                  <a:pt x="11670548" y="94698"/>
                  <a:pt x="11671148" y="94090"/>
                  <a:pt x="11671298" y="93938"/>
                </a:cubicBezTo>
                <a:cubicBezTo>
                  <a:pt x="11675501" y="94546"/>
                  <a:pt x="11677903" y="96978"/>
                  <a:pt x="11678503" y="101234"/>
                </a:cubicBezTo>
                <a:cubicBezTo>
                  <a:pt x="11678429" y="103362"/>
                  <a:pt x="11678577" y="106402"/>
                  <a:pt x="11678953" y="110354"/>
                </a:cubicBezTo>
                <a:cubicBezTo>
                  <a:pt x="11679328" y="114306"/>
                  <a:pt x="11680380" y="117346"/>
                  <a:pt x="11682106" y="119474"/>
                </a:cubicBezTo>
                <a:cubicBezTo>
                  <a:pt x="11683454" y="125478"/>
                  <a:pt x="11685260" y="130798"/>
                  <a:pt x="11687521" y="135434"/>
                </a:cubicBezTo>
                <a:cubicBezTo>
                  <a:pt x="11689781" y="140071"/>
                  <a:pt x="11695211" y="140831"/>
                  <a:pt x="11703812" y="137714"/>
                </a:cubicBezTo>
                <a:cubicBezTo>
                  <a:pt x="11707459" y="138323"/>
                  <a:pt x="11711108" y="140754"/>
                  <a:pt x="11714755" y="145011"/>
                </a:cubicBezTo>
                <a:cubicBezTo>
                  <a:pt x="11712856" y="145163"/>
                  <a:pt x="11710272" y="145771"/>
                  <a:pt x="11707004" y="146835"/>
                </a:cubicBezTo>
                <a:cubicBezTo>
                  <a:pt x="11703736" y="147899"/>
                  <a:pt x="11700239" y="148507"/>
                  <a:pt x="11696516" y="148659"/>
                </a:cubicBezTo>
                <a:cubicBezTo>
                  <a:pt x="11698187" y="152231"/>
                  <a:pt x="11699404" y="155119"/>
                  <a:pt x="11700163" y="157323"/>
                </a:cubicBezTo>
                <a:cubicBezTo>
                  <a:pt x="11700924" y="159527"/>
                  <a:pt x="11702140" y="161503"/>
                  <a:pt x="11703812" y="163251"/>
                </a:cubicBezTo>
                <a:cubicBezTo>
                  <a:pt x="11714831" y="161199"/>
                  <a:pt x="11723800" y="161655"/>
                  <a:pt x="11730716" y="164619"/>
                </a:cubicBezTo>
                <a:cubicBezTo>
                  <a:pt x="11737632" y="167583"/>
                  <a:pt x="11742041" y="174423"/>
                  <a:pt x="11743941" y="185140"/>
                </a:cubicBezTo>
                <a:cubicBezTo>
                  <a:pt x="11753051" y="178755"/>
                  <a:pt x="11761278" y="177843"/>
                  <a:pt x="11768622" y="182403"/>
                </a:cubicBezTo>
                <a:cubicBezTo>
                  <a:pt x="11775966" y="186963"/>
                  <a:pt x="11782483" y="191524"/>
                  <a:pt x="11788173" y="196084"/>
                </a:cubicBezTo>
                <a:cubicBezTo>
                  <a:pt x="11794861" y="189396"/>
                  <a:pt x="11799726" y="184531"/>
                  <a:pt x="11802765" y="181491"/>
                </a:cubicBezTo>
                <a:cubicBezTo>
                  <a:pt x="11804742" y="179971"/>
                  <a:pt x="11807173" y="180275"/>
                  <a:pt x="11810061" y="182403"/>
                </a:cubicBezTo>
                <a:cubicBezTo>
                  <a:pt x="11812951" y="184531"/>
                  <a:pt x="11815382" y="186660"/>
                  <a:pt x="11817358" y="188787"/>
                </a:cubicBezTo>
                <a:cubicBezTo>
                  <a:pt x="11821006" y="188636"/>
                  <a:pt x="11825566" y="188028"/>
                  <a:pt x="11831038" y="186963"/>
                </a:cubicBezTo>
                <a:cubicBezTo>
                  <a:pt x="11836511" y="185900"/>
                  <a:pt x="11842894" y="185291"/>
                  <a:pt x="11850190" y="185140"/>
                </a:cubicBezTo>
                <a:cubicBezTo>
                  <a:pt x="11850190" y="183543"/>
                  <a:pt x="11850190" y="182175"/>
                  <a:pt x="11850190" y="181035"/>
                </a:cubicBezTo>
                <a:cubicBezTo>
                  <a:pt x="11850190" y="179895"/>
                  <a:pt x="11850190" y="177615"/>
                  <a:pt x="11850190" y="174195"/>
                </a:cubicBezTo>
                <a:cubicBezTo>
                  <a:pt x="11857372" y="177843"/>
                  <a:pt x="11864554" y="181491"/>
                  <a:pt x="11871737" y="185140"/>
                </a:cubicBezTo>
                <a:cubicBezTo>
                  <a:pt x="11868745" y="188787"/>
                  <a:pt x="11863957" y="192436"/>
                  <a:pt x="11857372" y="196084"/>
                </a:cubicBezTo>
                <a:cubicBezTo>
                  <a:pt x="11868146" y="199732"/>
                  <a:pt x="11875328" y="203380"/>
                  <a:pt x="11878919" y="207028"/>
                </a:cubicBezTo>
                <a:cubicBezTo>
                  <a:pt x="11875328" y="217369"/>
                  <a:pt x="11871737" y="225872"/>
                  <a:pt x="11868146" y="232538"/>
                </a:cubicBezTo>
                <a:cubicBezTo>
                  <a:pt x="11878771" y="232394"/>
                  <a:pt x="11888317" y="232681"/>
                  <a:pt x="11896782" y="233400"/>
                </a:cubicBezTo>
                <a:cubicBezTo>
                  <a:pt x="11905247" y="234119"/>
                  <a:pt x="11914039" y="236132"/>
                  <a:pt x="11923152" y="239440"/>
                </a:cubicBezTo>
                <a:cubicBezTo>
                  <a:pt x="11926801" y="239742"/>
                  <a:pt x="11930448" y="241868"/>
                  <a:pt x="11934097" y="245817"/>
                </a:cubicBezTo>
                <a:cubicBezTo>
                  <a:pt x="11937744" y="249765"/>
                  <a:pt x="11941393" y="253719"/>
                  <a:pt x="11945040" y="257678"/>
                </a:cubicBezTo>
                <a:cubicBezTo>
                  <a:pt x="11948764" y="259583"/>
                  <a:pt x="11952261" y="261258"/>
                  <a:pt x="11955529" y="262705"/>
                </a:cubicBezTo>
                <a:cubicBezTo>
                  <a:pt x="11958796" y="264153"/>
                  <a:pt x="11961381" y="264915"/>
                  <a:pt x="11963281" y="264991"/>
                </a:cubicBezTo>
                <a:cubicBezTo>
                  <a:pt x="11965785" y="263391"/>
                  <a:pt x="11968969" y="261106"/>
                  <a:pt x="11972834" y="258135"/>
                </a:cubicBezTo>
                <a:cubicBezTo>
                  <a:pt x="11976699" y="255164"/>
                  <a:pt x="11977163" y="250137"/>
                  <a:pt x="11974226" y="243053"/>
                </a:cubicBezTo>
                <a:cubicBezTo>
                  <a:pt x="11970653" y="242976"/>
                  <a:pt x="11967766" y="243129"/>
                  <a:pt x="11965561" y="243510"/>
                </a:cubicBezTo>
                <a:cubicBezTo>
                  <a:pt x="11963357" y="243891"/>
                  <a:pt x="11961381" y="244957"/>
                  <a:pt x="11959632" y="246710"/>
                </a:cubicBezTo>
                <a:cubicBezTo>
                  <a:pt x="11959480" y="244957"/>
                  <a:pt x="11958873" y="243891"/>
                  <a:pt x="11957809" y="243510"/>
                </a:cubicBezTo>
                <a:cubicBezTo>
                  <a:pt x="11956744" y="243129"/>
                  <a:pt x="11956137" y="242976"/>
                  <a:pt x="11955985" y="243053"/>
                </a:cubicBezTo>
                <a:cubicBezTo>
                  <a:pt x="11959480" y="241171"/>
                  <a:pt x="11962522" y="239515"/>
                  <a:pt x="11965105" y="238085"/>
                </a:cubicBezTo>
                <a:cubicBezTo>
                  <a:pt x="11967689" y="236655"/>
                  <a:pt x="11970729" y="235902"/>
                  <a:pt x="11974226" y="235827"/>
                </a:cubicBezTo>
                <a:cubicBezTo>
                  <a:pt x="11969969" y="224386"/>
                  <a:pt x="11967538" y="214751"/>
                  <a:pt x="11966930" y="206923"/>
                </a:cubicBezTo>
                <a:cubicBezTo>
                  <a:pt x="11964725" y="201501"/>
                  <a:pt x="11963661" y="197884"/>
                  <a:pt x="11963737" y="196070"/>
                </a:cubicBezTo>
                <a:cubicBezTo>
                  <a:pt x="11963812" y="194257"/>
                  <a:pt x="11967310" y="194262"/>
                  <a:pt x="11974226" y="196084"/>
                </a:cubicBezTo>
                <a:cubicBezTo>
                  <a:pt x="11978070" y="196160"/>
                  <a:pt x="11982139" y="196008"/>
                  <a:pt x="11986435" y="195628"/>
                </a:cubicBezTo>
                <a:cubicBezTo>
                  <a:pt x="11990730" y="195248"/>
                  <a:pt x="11993895" y="194184"/>
                  <a:pt x="11995931" y="192436"/>
                </a:cubicBezTo>
                <a:cubicBezTo>
                  <a:pt x="12001208" y="188940"/>
                  <a:pt x="12005126" y="187724"/>
                  <a:pt x="12007689" y="188787"/>
                </a:cubicBezTo>
                <a:cubicBezTo>
                  <a:pt x="12010251" y="189852"/>
                  <a:pt x="12012362" y="192284"/>
                  <a:pt x="12014019" y="196084"/>
                </a:cubicBezTo>
                <a:cubicBezTo>
                  <a:pt x="12017033" y="199697"/>
                  <a:pt x="12021858" y="203310"/>
                  <a:pt x="12028490" y="206923"/>
                </a:cubicBezTo>
                <a:cubicBezTo>
                  <a:pt x="12028414" y="214071"/>
                  <a:pt x="12028566" y="221453"/>
                  <a:pt x="12028947" y="229069"/>
                </a:cubicBezTo>
                <a:cubicBezTo>
                  <a:pt x="12029327" y="236685"/>
                  <a:pt x="12030393" y="245002"/>
                  <a:pt x="12032144" y="254022"/>
                </a:cubicBezTo>
                <a:cubicBezTo>
                  <a:pt x="12039526" y="248615"/>
                  <a:pt x="12046679" y="243911"/>
                  <a:pt x="12053607" y="239908"/>
                </a:cubicBezTo>
                <a:cubicBezTo>
                  <a:pt x="12060532" y="235905"/>
                  <a:pt x="12066772" y="232136"/>
                  <a:pt x="12072329" y="228601"/>
                </a:cubicBezTo>
                <a:cubicBezTo>
                  <a:pt x="12076135" y="226869"/>
                  <a:pt x="12079483" y="226719"/>
                  <a:pt x="12082376" y="228149"/>
                </a:cubicBezTo>
                <a:cubicBezTo>
                  <a:pt x="12085268" y="229579"/>
                  <a:pt x="12086790" y="232138"/>
                  <a:pt x="12086942" y="235827"/>
                </a:cubicBezTo>
                <a:cubicBezTo>
                  <a:pt x="12089301" y="245231"/>
                  <a:pt x="12094630" y="251909"/>
                  <a:pt x="12102925" y="255861"/>
                </a:cubicBezTo>
                <a:cubicBezTo>
                  <a:pt x="12111221" y="259813"/>
                  <a:pt x="12119289" y="259200"/>
                  <a:pt x="12127128" y="254022"/>
                </a:cubicBezTo>
                <a:cubicBezTo>
                  <a:pt x="12129030" y="252347"/>
                  <a:pt x="12130704" y="251128"/>
                  <a:pt x="12132151" y="250366"/>
                </a:cubicBezTo>
                <a:cubicBezTo>
                  <a:pt x="12133597" y="249604"/>
                  <a:pt x="12134359" y="248385"/>
                  <a:pt x="12134434" y="246710"/>
                </a:cubicBezTo>
                <a:cubicBezTo>
                  <a:pt x="12138012" y="248462"/>
                  <a:pt x="12141817" y="249528"/>
                  <a:pt x="12145851" y="249909"/>
                </a:cubicBezTo>
                <a:cubicBezTo>
                  <a:pt x="12149885" y="250290"/>
                  <a:pt x="12154604" y="250442"/>
                  <a:pt x="12160007" y="250366"/>
                </a:cubicBezTo>
                <a:cubicBezTo>
                  <a:pt x="12158105" y="252270"/>
                  <a:pt x="12156431" y="253946"/>
                  <a:pt x="12154984" y="255393"/>
                </a:cubicBezTo>
                <a:cubicBezTo>
                  <a:pt x="12153538" y="256840"/>
                  <a:pt x="12152776" y="257602"/>
                  <a:pt x="12152701" y="257678"/>
                </a:cubicBezTo>
                <a:cubicBezTo>
                  <a:pt x="12142426" y="258212"/>
                  <a:pt x="12136490" y="261715"/>
                  <a:pt x="12134891" y="268190"/>
                </a:cubicBezTo>
                <a:cubicBezTo>
                  <a:pt x="12133293" y="274664"/>
                  <a:pt x="12131923" y="280910"/>
                  <a:pt x="12130781" y="286928"/>
                </a:cubicBezTo>
                <a:cubicBezTo>
                  <a:pt x="12129715" y="290965"/>
                  <a:pt x="12132760" y="295687"/>
                  <a:pt x="12139914" y="301096"/>
                </a:cubicBezTo>
                <a:cubicBezTo>
                  <a:pt x="12147069" y="306504"/>
                  <a:pt x="12153766" y="310312"/>
                  <a:pt x="12160007" y="312521"/>
                </a:cubicBezTo>
                <a:cubicBezTo>
                  <a:pt x="12161986" y="312445"/>
                  <a:pt x="12164421" y="312597"/>
                  <a:pt x="12167314" y="312978"/>
                </a:cubicBezTo>
                <a:cubicBezTo>
                  <a:pt x="12170206" y="313359"/>
                  <a:pt x="12172641" y="314426"/>
                  <a:pt x="12174620" y="316177"/>
                </a:cubicBezTo>
                <a:cubicBezTo>
                  <a:pt x="12180025" y="319834"/>
                  <a:pt x="12184743" y="321662"/>
                  <a:pt x="12188776" y="321662"/>
                </a:cubicBezTo>
                <a:cubicBezTo>
                  <a:pt x="12192810" y="321662"/>
                  <a:pt x="12196616" y="319834"/>
                  <a:pt x="12200193" y="316177"/>
                </a:cubicBezTo>
                <a:cubicBezTo>
                  <a:pt x="12202020" y="321510"/>
                  <a:pt x="12203846" y="326384"/>
                  <a:pt x="12205673" y="330802"/>
                </a:cubicBezTo>
                <a:cubicBezTo>
                  <a:pt x="12207500" y="335220"/>
                  <a:pt x="12209326" y="340095"/>
                  <a:pt x="12211152" y="345427"/>
                </a:cubicBezTo>
                <a:cubicBezTo>
                  <a:pt x="12220286" y="344589"/>
                  <a:pt x="12223026" y="340781"/>
                  <a:pt x="12219373" y="334002"/>
                </a:cubicBezTo>
                <a:cubicBezTo>
                  <a:pt x="12215719" y="327222"/>
                  <a:pt x="12216633" y="322500"/>
                  <a:pt x="12222113" y="319834"/>
                </a:cubicBezTo>
                <a:cubicBezTo>
                  <a:pt x="12225614" y="325394"/>
                  <a:pt x="12228658" y="330726"/>
                  <a:pt x="12231245" y="335830"/>
                </a:cubicBezTo>
                <a:cubicBezTo>
                  <a:pt x="12233833" y="340933"/>
                  <a:pt x="12236878" y="345351"/>
                  <a:pt x="12240379" y="349083"/>
                </a:cubicBezTo>
                <a:cubicBezTo>
                  <a:pt x="12240607" y="350835"/>
                  <a:pt x="12241977" y="351902"/>
                  <a:pt x="12244488" y="352283"/>
                </a:cubicBezTo>
                <a:cubicBezTo>
                  <a:pt x="12247000" y="352663"/>
                  <a:pt x="12249283" y="352816"/>
                  <a:pt x="12251338" y="352740"/>
                </a:cubicBezTo>
                <a:cubicBezTo>
                  <a:pt x="12255143" y="352740"/>
                  <a:pt x="12259406" y="352740"/>
                  <a:pt x="12264125" y="352740"/>
                </a:cubicBezTo>
                <a:cubicBezTo>
                  <a:pt x="12268844" y="352740"/>
                  <a:pt x="12273105" y="352740"/>
                  <a:pt x="12276911" y="352740"/>
                </a:cubicBezTo>
                <a:cubicBezTo>
                  <a:pt x="12276911" y="354491"/>
                  <a:pt x="12276911" y="355558"/>
                  <a:pt x="12276911" y="355939"/>
                </a:cubicBezTo>
                <a:cubicBezTo>
                  <a:pt x="12276911" y="356320"/>
                  <a:pt x="12276911" y="356472"/>
                  <a:pt x="12276911" y="356396"/>
                </a:cubicBezTo>
                <a:cubicBezTo>
                  <a:pt x="12273105" y="358224"/>
                  <a:pt x="12268844" y="360052"/>
                  <a:pt x="12264125" y="361880"/>
                </a:cubicBezTo>
                <a:cubicBezTo>
                  <a:pt x="12259406" y="363708"/>
                  <a:pt x="12255143" y="365536"/>
                  <a:pt x="12251338" y="367364"/>
                </a:cubicBezTo>
                <a:cubicBezTo>
                  <a:pt x="12254915" y="369193"/>
                  <a:pt x="12258721" y="371021"/>
                  <a:pt x="12262756" y="372849"/>
                </a:cubicBezTo>
                <a:cubicBezTo>
                  <a:pt x="12266789" y="374677"/>
                  <a:pt x="12271507" y="376505"/>
                  <a:pt x="12276911" y="378333"/>
                </a:cubicBezTo>
                <a:cubicBezTo>
                  <a:pt x="12276987" y="378181"/>
                  <a:pt x="12276835" y="377571"/>
                  <a:pt x="12276455" y="376505"/>
                </a:cubicBezTo>
                <a:cubicBezTo>
                  <a:pt x="12276073" y="375439"/>
                  <a:pt x="12275008" y="374829"/>
                  <a:pt x="12273257" y="374677"/>
                </a:cubicBezTo>
                <a:cubicBezTo>
                  <a:pt x="12278814" y="372696"/>
                  <a:pt x="12284142" y="371173"/>
                  <a:pt x="12289241" y="370106"/>
                </a:cubicBezTo>
                <a:cubicBezTo>
                  <a:pt x="12294340" y="369040"/>
                  <a:pt x="12298755" y="369345"/>
                  <a:pt x="12302485" y="371021"/>
                </a:cubicBezTo>
                <a:cubicBezTo>
                  <a:pt x="12306213" y="371173"/>
                  <a:pt x="12309714" y="372696"/>
                  <a:pt x="12312986" y="375591"/>
                </a:cubicBezTo>
                <a:cubicBezTo>
                  <a:pt x="12316259" y="378485"/>
                  <a:pt x="12318848" y="381837"/>
                  <a:pt x="12320751" y="385645"/>
                </a:cubicBezTo>
                <a:cubicBezTo>
                  <a:pt x="12322653" y="385798"/>
                  <a:pt x="12324327" y="386407"/>
                  <a:pt x="12325774" y="387473"/>
                </a:cubicBezTo>
                <a:cubicBezTo>
                  <a:pt x="12327220" y="388540"/>
                  <a:pt x="12327981" y="389149"/>
                  <a:pt x="12328056" y="389302"/>
                </a:cubicBezTo>
                <a:cubicBezTo>
                  <a:pt x="12326916" y="400956"/>
                  <a:pt x="12329198" y="405983"/>
                  <a:pt x="12334906" y="404383"/>
                </a:cubicBezTo>
                <a:cubicBezTo>
                  <a:pt x="12340615" y="402784"/>
                  <a:pt x="12345639" y="401413"/>
                  <a:pt x="12349977" y="400270"/>
                </a:cubicBezTo>
                <a:cubicBezTo>
                  <a:pt x="12349977" y="396766"/>
                  <a:pt x="12349977" y="393720"/>
                  <a:pt x="12349977" y="391130"/>
                </a:cubicBezTo>
                <a:cubicBezTo>
                  <a:pt x="12349977" y="388540"/>
                  <a:pt x="12349977" y="385493"/>
                  <a:pt x="12349977" y="381989"/>
                </a:cubicBezTo>
                <a:cubicBezTo>
                  <a:pt x="12354184" y="381989"/>
                  <a:pt x="12356589" y="381989"/>
                  <a:pt x="12357191" y="381989"/>
                </a:cubicBezTo>
                <a:cubicBezTo>
                  <a:pt x="12360947" y="385645"/>
                  <a:pt x="12365154" y="389302"/>
                  <a:pt x="12369813" y="392958"/>
                </a:cubicBezTo>
                <a:cubicBezTo>
                  <a:pt x="12374471" y="396614"/>
                  <a:pt x="12378680" y="400270"/>
                  <a:pt x="12382437" y="403926"/>
                </a:cubicBezTo>
                <a:cubicBezTo>
                  <a:pt x="12384238" y="405678"/>
                  <a:pt x="12386043" y="406745"/>
                  <a:pt x="12387853" y="407126"/>
                </a:cubicBezTo>
                <a:cubicBezTo>
                  <a:pt x="12389661" y="407507"/>
                  <a:pt x="12391478" y="407659"/>
                  <a:pt x="12393305" y="407583"/>
                </a:cubicBezTo>
                <a:cubicBezTo>
                  <a:pt x="12395285" y="407430"/>
                  <a:pt x="12397722" y="406821"/>
                  <a:pt x="12400616" y="405755"/>
                </a:cubicBezTo>
                <a:cubicBezTo>
                  <a:pt x="12403509" y="404688"/>
                  <a:pt x="12405946" y="404079"/>
                  <a:pt x="12407926" y="403926"/>
                </a:cubicBezTo>
                <a:cubicBezTo>
                  <a:pt x="12408078" y="404079"/>
                  <a:pt x="12408687" y="404688"/>
                  <a:pt x="12409754" y="405755"/>
                </a:cubicBezTo>
                <a:cubicBezTo>
                  <a:pt x="12410820" y="406821"/>
                  <a:pt x="12411429" y="407430"/>
                  <a:pt x="12411581" y="407583"/>
                </a:cubicBezTo>
                <a:cubicBezTo>
                  <a:pt x="12409830" y="409258"/>
                  <a:pt x="12407850" y="410477"/>
                  <a:pt x="12405641" y="411239"/>
                </a:cubicBezTo>
                <a:cubicBezTo>
                  <a:pt x="12403433" y="412001"/>
                  <a:pt x="12400539" y="413219"/>
                  <a:pt x="12396960" y="414895"/>
                </a:cubicBezTo>
                <a:cubicBezTo>
                  <a:pt x="12400691" y="415047"/>
                  <a:pt x="12404195" y="415657"/>
                  <a:pt x="12407469" y="416723"/>
                </a:cubicBezTo>
                <a:cubicBezTo>
                  <a:pt x="12410743" y="417790"/>
                  <a:pt x="12413333" y="418399"/>
                  <a:pt x="12415237" y="418551"/>
                </a:cubicBezTo>
                <a:cubicBezTo>
                  <a:pt x="12416836" y="423807"/>
                  <a:pt x="12416379" y="427006"/>
                  <a:pt x="12413866" y="428149"/>
                </a:cubicBezTo>
                <a:cubicBezTo>
                  <a:pt x="12411352" y="429291"/>
                  <a:pt x="12408155" y="429748"/>
                  <a:pt x="12404270" y="429520"/>
                </a:cubicBezTo>
                <a:cubicBezTo>
                  <a:pt x="12402290" y="429520"/>
                  <a:pt x="12399854" y="429520"/>
                  <a:pt x="12396960" y="429520"/>
                </a:cubicBezTo>
                <a:cubicBezTo>
                  <a:pt x="12394066" y="429520"/>
                  <a:pt x="12391629" y="429520"/>
                  <a:pt x="12389650" y="429520"/>
                </a:cubicBezTo>
                <a:cubicBezTo>
                  <a:pt x="12391400" y="431348"/>
                  <a:pt x="12392466" y="433176"/>
                  <a:pt x="12392848" y="435004"/>
                </a:cubicBezTo>
                <a:cubicBezTo>
                  <a:pt x="12393228" y="436832"/>
                  <a:pt x="12393380" y="438660"/>
                  <a:pt x="12393305" y="440489"/>
                </a:cubicBezTo>
                <a:cubicBezTo>
                  <a:pt x="12398712" y="440336"/>
                  <a:pt x="12403433" y="439727"/>
                  <a:pt x="12407469" y="438660"/>
                </a:cubicBezTo>
                <a:cubicBezTo>
                  <a:pt x="12411505" y="437594"/>
                  <a:pt x="12415313" y="436985"/>
                  <a:pt x="12418893" y="436832"/>
                </a:cubicBezTo>
                <a:cubicBezTo>
                  <a:pt x="12420872" y="435157"/>
                  <a:pt x="12423309" y="433938"/>
                  <a:pt x="12426203" y="433176"/>
                </a:cubicBezTo>
                <a:cubicBezTo>
                  <a:pt x="12429097" y="432414"/>
                  <a:pt x="12431533" y="431195"/>
                  <a:pt x="12433513" y="429520"/>
                </a:cubicBezTo>
                <a:cubicBezTo>
                  <a:pt x="12437550" y="427920"/>
                  <a:pt x="12442270" y="428377"/>
                  <a:pt x="12447678" y="430891"/>
                </a:cubicBezTo>
                <a:cubicBezTo>
                  <a:pt x="12453085" y="433405"/>
                  <a:pt x="12456893" y="436604"/>
                  <a:pt x="12459101" y="440489"/>
                </a:cubicBezTo>
                <a:cubicBezTo>
                  <a:pt x="12461004" y="442393"/>
                  <a:pt x="12462680" y="444069"/>
                  <a:pt x="12464126" y="445516"/>
                </a:cubicBezTo>
                <a:cubicBezTo>
                  <a:pt x="12465574" y="446963"/>
                  <a:pt x="12466335" y="447725"/>
                  <a:pt x="12466411" y="447801"/>
                </a:cubicBezTo>
                <a:cubicBezTo>
                  <a:pt x="12477377" y="446578"/>
                  <a:pt x="12488343" y="446264"/>
                  <a:pt x="12499309" y="446859"/>
                </a:cubicBezTo>
                <a:cubicBezTo>
                  <a:pt x="12510274" y="447455"/>
                  <a:pt x="12521240" y="445331"/>
                  <a:pt x="12532207" y="440489"/>
                </a:cubicBezTo>
                <a:cubicBezTo>
                  <a:pt x="12539593" y="436985"/>
                  <a:pt x="12547666" y="434852"/>
                  <a:pt x="12556424" y="434090"/>
                </a:cubicBezTo>
                <a:cubicBezTo>
                  <a:pt x="12565180" y="433328"/>
                  <a:pt x="12574167" y="433024"/>
                  <a:pt x="12583380" y="433176"/>
                </a:cubicBezTo>
                <a:cubicBezTo>
                  <a:pt x="12586275" y="425787"/>
                  <a:pt x="12589625" y="422284"/>
                  <a:pt x="12593433" y="422665"/>
                </a:cubicBezTo>
                <a:cubicBezTo>
                  <a:pt x="12597241" y="423045"/>
                  <a:pt x="12606074" y="427768"/>
                  <a:pt x="12619934" y="436832"/>
                </a:cubicBezTo>
                <a:cubicBezTo>
                  <a:pt x="12620612" y="426930"/>
                  <a:pt x="12624682" y="422055"/>
                  <a:pt x="12632145" y="422207"/>
                </a:cubicBezTo>
                <a:cubicBezTo>
                  <a:pt x="12639605" y="422360"/>
                  <a:pt x="12646388" y="421141"/>
                  <a:pt x="12652494" y="418551"/>
                </a:cubicBezTo>
                <a:cubicBezTo>
                  <a:pt x="12652720" y="418627"/>
                  <a:pt x="12654076" y="419389"/>
                  <a:pt x="12656563" y="420836"/>
                </a:cubicBezTo>
                <a:cubicBezTo>
                  <a:pt x="12659050" y="422284"/>
                  <a:pt x="12661312" y="423959"/>
                  <a:pt x="12663346" y="425864"/>
                </a:cubicBezTo>
                <a:cubicBezTo>
                  <a:pt x="12665156" y="427768"/>
                  <a:pt x="12666964" y="430358"/>
                  <a:pt x="12668773" y="433633"/>
                </a:cubicBezTo>
                <a:cubicBezTo>
                  <a:pt x="12670582" y="436908"/>
                  <a:pt x="12672391" y="440412"/>
                  <a:pt x="12674199" y="444145"/>
                </a:cubicBezTo>
                <a:cubicBezTo>
                  <a:pt x="12674124" y="444222"/>
                  <a:pt x="12673370" y="444981"/>
                  <a:pt x="12671938" y="446421"/>
                </a:cubicBezTo>
                <a:cubicBezTo>
                  <a:pt x="12670506" y="447860"/>
                  <a:pt x="12668848" y="449515"/>
                  <a:pt x="12666964" y="451384"/>
                </a:cubicBezTo>
                <a:cubicBezTo>
                  <a:pt x="12673602" y="459147"/>
                  <a:pt x="12682093" y="465118"/>
                  <a:pt x="12692440" y="469298"/>
                </a:cubicBezTo>
                <a:cubicBezTo>
                  <a:pt x="12694492" y="470866"/>
                  <a:pt x="12697684" y="471314"/>
                  <a:pt x="12702016" y="470642"/>
                </a:cubicBezTo>
                <a:cubicBezTo>
                  <a:pt x="12706348" y="469970"/>
                  <a:pt x="12710453" y="469522"/>
                  <a:pt x="12714328" y="469298"/>
                </a:cubicBezTo>
                <a:cubicBezTo>
                  <a:pt x="12717977" y="469883"/>
                  <a:pt x="12721624" y="472296"/>
                  <a:pt x="12725273" y="476538"/>
                </a:cubicBezTo>
                <a:cubicBezTo>
                  <a:pt x="12723524" y="476690"/>
                  <a:pt x="12722461" y="477299"/>
                  <a:pt x="12722080" y="478366"/>
                </a:cubicBezTo>
                <a:cubicBezTo>
                  <a:pt x="12721700" y="479432"/>
                  <a:pt x="12721549" y="480041"/>
                  <a:pt x="12721624" y="480193"/>
                </a:cubicBezTo>
                <a:cubicBezTo>
                  <a:pt x="12712581" y="480117"/>
                  <a:pt x="12704221" y="479356"/>
                  <a:pt x="12696544" y="477909"/>
                </a:cubicBezTo>
                <a:cubicBezTo>
                  <a:pt x="12688868" y="476462"/>
                  <a:pt x="12681420" y="474786"/>
                  <a:pt x="12674199" y="472881"/>
                </a:cubicBezTo>
                <a:cubicBezTo>
                  <a:pt x="12666511" y="473110"/>
                  <a:pt x="12659277" y="476309"/>
                  <a:pt x="12652494" y="482478"/>
                </a:cubicBezTo>
                <a:cubicBezTo>
                  <a:pt x="12645710" y="488647"/>
                  <a:pt x="12642093" y="496415"/>
                  <a:pt x="12641641" y="505782"/>
                </a:cubicBezTo>
                <a:cubicBezTo>
                  <a:pt x="12639680" y="517739"/>
                  <a:pt x="12639078" y="525811"/>
                  <a:pt x="12639831" y="530000"/>
                </a:cubicBezTo>
                <a:cubicBezTo>
                  <a:pt x="12640585" y="534189"/>
                  <a:pt x="12643600" y="539520"/>
                  <a:pt x="12648876" y="545993"/>
                </a:cubicBezTo>
                <a:cubicBezTo>
                  <a:pt x="12648725" y="547745"/>
                  <a:pt x="12648123" y="549725"/>
                  <a:pt x="12647067" y="551933"/>
                </a:cubicBezTo>
                <a:cubicBezTo>
                  <a:pt x="12646011" y="554142"/>
                  <a:pt x="12645409" y="557036"/>
                  <a:pt x="12645258" y="560615"/>
                </a:cubicBezTo>
                <a:cubicBezTo>
                  <a:pt x="12647746" y="563890"/>
                  <a:pt x="12650911" y="566479"/>
                  <a:pt x="12654754" y="568383"/>
                </a:cubicBezTo>
                <a:cubicBezTo>
                  <a:pt x="12658598" y="570287"/>
                  <a:pt x="12659050" y="573790"/>
                  <a:pt x="12656112" y="578893"/>
                </a:cubicBezTo>
                <a:cubicBezTo>
                  <a:pt x="12657844" y="582625"/>
                  <a:pt x="12659804" y="586128"/>
                  <a:pt x="12661989" y="589402"/>
                </a:cubicBezTo>
                <a:cubicBezTo>
                  <a:pt x="12664175" y="592677"/>
                  <a:pt x="12667039" y="595267"/>
                  <a:pt x="12670582" y="597171"/>
                </a:cubicBezTo>
                <a:cubicBezTo>
                  <a:pt x="12674215" y="599074"/>
                  <a:pt x="12677855" y="600750"/>
                  <a:pt x="12681499" y="602197"/>
                </a:cubicBezTo>
                <a:cubicBezTo>
                  <a:pt x="12685145" y="603644"/>
                  <a:pt x="12688791" y="604406"/>
                  <a:pt x="12692440" y="604482"/>
                </a:cubicBezTo>
                <a:cubicBezTo>
                  <a:pt x="12694264" y="604101"/>
                  <a:pt x="12696089" y="602121"/>
                  <a:pt x="12697912" y="598541"/>
                </a:cubicBezTo>
                <a:cubicBezTo>
                  <a:pt x="12699736" y="594962"/>
                  <a:pt x="12701560" y="592068"/>
                  <a:pt x="12703385" y="589859"/>
                </a:cubicBezTo>
                <a:cubicBezTo>
                  <a:pt x="12705055" y="595267"/>
                  <a:pt x="12706273" y="600902"/>
                  <a:pt x="12707032" y="606766"/>
                </a:cubicBezTo>
                <a:cubicBezTo>
                  <a:pt x="12707792" y="612630"/>
                  <a:pt x="12709009" y="619180"/>
                  <a:pt x="12710681" y="626415"/>
                </a:cubicBezTo>
                <a:cubicBezTo>
                  <a:pt x="12705283" y="624511"/>
                  <a:pt x="12700572" y="622836"/>
                  <a:pt x="12696544" y="621389"/>
                </a:cubicBezTo>
                <a:cubicBezTo>
                  <a:pt x="12692515" y="619942"/>
                  <a:pt x="12688716" y="619180"/>
                  <a:pt x="12685144" y="619104"/>
                </a:cubicBezTo>
                <a:cubicBezTo>
                  <a:pt x="12681420" y="619180"/>
                  <a:pt x="12677027" y="619942"/>
                  <a:pt x="12671961" y="621389"/>
                </a:cubicBezTo>
                <a:cubicBezTo>
                  <a:pt x="12666896" y="622836"/>
                  <a:pt x="12661613" y="624511"/>
                  <a:pt x="12656112" y="626415"/>
                </a:cubicBezTo>
                <a:cubicBezTo>
                  <a:pt x="12663043" y="630146"/>
                  <a:pt x="12669083" y="633650"/>
                  <a:pt x="12674229" y="636924"/>
                </a:cubicBezTo>
                <a:cubicBezTo>
                  <a:pt x="12679377" y="640199"/>
                  <a:pt x="12685446" y="642789"/>
                  <a:pt x="12692440" y="644693"/>
                </a:cubicBezTo>
                <a:cubicBezTo>
                  <a:pt x="12688791" y="648348"/>
                  <a:pt x="12685144" y="652004"/>
                  <a:pt x="12681495" y="655659"/>
                </a:cubicBezTo>
                <a:cubicBezTo>
                  <a:pt x="12687348" y="658782"/>
                  <a:pt x="12693884" y="661676"/>
                  <a:pt x="12701104" y="664341"/>
                </a:cubicBezTo>
                <a:cubicBezTo>
                  <a:pt x="12708325" y="667006"/>
                  <a:pt x="12713948" y="672642"/>
                  <a:pt x="12717977" y="681248"/>
                </a:cubicBezTo>
                <a:cubicBezTo>
                  <a:pt x="12720029" y="683152"/>
                  <a:pt x="12723221" y="684827"/>
                  <a:pt x="12727553" y="686274"/>
                </a:cubicBezTo>
                <a:cubicBezTo>
                  <a:pt x="12731885" y="687721"/>
                  <a:pt x="12735988" y="688483"/>
                  <a:pt x="12739865" y="688559"/>
                </a:cubicBezTo>
                <a:cubicBezTo>
                  <a:pt x="12743662" y="681253"/>
                  <a:pt x="12747924" y="673931"/>
                  <a:pt x="12752647" y="666591"/>
                </a:cubicBezTo>
                <a:cubicBezTo>
                  <a:pt x="12757371" y="659251"/>
                  <a:pt x="12761659" y="651859"/>
                  <a:pt x="12765512" y="644416"/>
                </a:cubicBezTo>
                <a:cubicBezTo>
                  <a:pt x="12769096" y="647995"/>
                  <a:pt x="12771992" y="650889"/>
                  <a:pt x="12774204" y="653098"/>
                </a:cubicBezTo>
                <a:cubicBezTo>
                  <a:pt x="12776414" y="655306"/>
                  <a:pt x="12778396" y="657287"/>
                  <a:pt x="12780150" y="659039"/>
                </a:cubicBezTo>
                <a:cubicBezTo>
                  <a:pt x="12778244" y="660866"/>
                  <a:pt x="12775652" y="662694"/>
                  <a:pt x="12772373" y="664522"/>
                </a:cubicBezTo>
                <a:cubicBezTo>
                  <a:pt x="12769096" y="666350"/>
                  <a:pt x="12765589" y="668178"/>
                  <a:pt x="12761853" y="670006"/>
                </a:cubicBezTo>
                <a:cubicBezTo>
                  <a:pt x="12765437" y="671910"/>
                  <a:pt x="12768333" y="673585"/>
                  <a:pt x="12770544" y="675032"/>
                </a:cubicBezTo>
                <a:cubicBezTo>
                  <a:pt x="12772755" y="676479"/>
                  <a:pt x="12774737" y="677241"/>
                  <a:pt x="12776489" y="677317"/>
                </a:cubicBezTo>
                <a:cubicBezTo>
                  <a:pt x="12778473" y="678916"/>
                  <a:pt x="12780912" y="679373"/>
                  <a:pt x="12783809" y="678688"/>
                </a:cubicBezTo>
                <a:cubicBezTo>
                  <a:pt x="12786705" y="678002"/>
                  <a:pt x="12789146" y="677545"/>
                  <a:pt x="12791127" y="677317"/>
                </a:cubicBezTo>
                <a:cubicBezTo>
                  <a:pt x="12789374" y="680897"/>
                  <a:pt x="12788306" y="683791"/>
                  <a:pt x="12787925" y="685999"/>
                </a:cubicBezTo>
                <a:cubicBezTo>
                  <a:pt x="12787543" y="688208"/>
                  <a:pt x="12787391" y="690188"/>
                  <a:pt x="12787468" y="691940"/>
                </a:cubicBezTo>
                <a:cubicBezTo>
                  <a:pt x="12789297" y="693691"/>
                  <a:pt x="12791127" y="694758"/>
                  <a:pt x="12792957" y="695138"/>
                </a:cubicBezTo>
                <a:cubicBezTo>
                  <a:pt x="12794786" y="695519"/>
                  <a:pt x="12796616" y="695671"/>
                  <a:pt x="12798445" y="695595"/>
                </a:cubicBezTo>
                <a:cubicBezTo>
                  <a:pt x="12795930" y="701307"/>
                  <a:pt x="12794557" y="706334"/>
                  <a:pt x="12794329" y="710675"/>
                </a:cubicBezTo>
                <a:cubicBezTo>
                  <a:pt x="12794101" y="715016"/>
                  <a:pt x="12799132" y="717301"/>
                  <a:pt x="12809423" y="717530"/>
                </a:cubicBezTo>
                <a:cubicBezTo>
                  <a:pt x="12809499" y="717682"/>
                  <a:pt x="12810262" y="719205"/>
                  <a:pt x="12811711" y="722099"/>
                </a:cubicBezTo>
                <a:cubicBezTo>
                  <a:pt x="12813158" y="724993"/>
                  <a:pt x="12814836" y="728344"/>
                  <a:pt x="12816742" y="732152"/>
                </a:cubicBezTo>
                <a:cubicBezTo>
                  <a:pt x="12813235" y="732152"/>
                  <a:pt x="12810185" y="732152"/>
                  <a:pt x="12807593" y="732152"/>
                </a:cubicBezTo>
                <a:cubicBezTo>
                  <a:pt x="12805002" y="732152"/>
                  <a:pt x="12801953" y="732152"/>
                  <a:pt x="12798445" y="732152"/>
                </a:cubicBezTo>
                <a:cubicBezTo>
                  <a:pt x="12798293" y="734133"/>
                  <a:pt x="12797682" y="736570"/>
                  <a:pt x="12796616" y="739464"/>
                </a:cubicBezTo>
                <a:cubicBezTo>
                  <a:pt x="12795549" y="742358"/>
                  <a:pt x="12794938" y="744795"/>
                  <a:pt x="12794786" y="746775"/>
                </a:cubicBezTo>
                <a:cubicBezTo>
                  <a:pt x="12792804" y="750355"/>
                  <a:pt x="12792194" y="753249"/>
                  <a:pt x="12792957" y="755457"/>
                </a:cubicBezTo>
                <a:cubicBezTo>
                  <a:pt x="12793720" y="757666"/>
                  <a:pt x="12796768" y="759646"/>
                  <a:pt x="12802105" y="761398"/>
                </a:cubicBezTo>
                <a:cubicBezTo>
                  <a:pt x="12807593" y="761550"/>
                  <a:pt x="12812167" y="763987"/>
                  <a:pt x="12815827" y="768709"/>
                </a:cubicBezTo>
                <a:cubicBezTo>
                  <a:pt x="12819486" y="773431"/>
                  <a:pt x="12822231" y="779524"/>
                  <a:pt x="12824060" y="786988"/>
                </a:cubicBezTo>
                <a:cubicBezTo>
                  <a:pt x="12827719" y="785313"/>
                  <a:pt x="12831378" y="784094"/>
                  <a:pt x="12835037" y="783332"/>
                </a:cubicBezTo>
                <a:cubicBezTo>
                  <a:pt x="12838697" y="782571"/>
                  <a:pt x="12842355" y="781352"/>
                  <a:pt x="12846015" y="779677"/>
                </a:cubicBezTo>
                <a:cubicBezTo>
                  <a:pt x="12847692" y="781428"/>
                  <a:pt x="12848912" y="783408"/>
                  <a:pt x="12849675" y="785617"/>
                </a:cubicBezTo>
                <a:cubicBezTo>
                  <a:pt x="12850436" y="787826"/>
                  <a:pt x="12851657" y="790720"/>
                  <a:pt x="12853334" y="794299"/>
                </a:cubicBezTo>
                <a:cubicBezTo>
                  <a:pt x="12851276" y="794451"/>
                  <a:pt x="12848988" y="795061"/>
                  <a:pt x="12846472" y="796127"/>
                </a:cubicBezTo>
                <a:cubicBezTo>
                  <a:pt x="12843957" y="797193"/>
                  <a:pt x="12842584" y="797803"/>
                  <a:pt x="12842355" y="797955"/>
                </a:cubicBezTo>
                <a:cubicBezTo>
                  <a:pt x="12840526" y="803592"/>
                  <a:pt x="12838697" y="809683"/>
                  <a:pt x="12836867" y="816226"/>
                </a:cubicBezTo>
                <a:cubicBezTo>
                  <a:pt x="12835037" y="822770"/>
                  <a:pt x="12833208" y="828845"/>
                  <a:pt x="12831378" y="834452"/>
                </a:cubicBezTo>
                <a:cubicBezTo>
                  <a:pt x="12832979" y="836113"/>
                  <a:pt x="12834351" y="837322"/>
                  <a:pt x="12835495" y="838077"/>
                </a:cubicBezTo>
                <a:cubicBezTo>
                  <a:pt x="12836638" y="838832"/>
                  <a:pt x="12838926" y="840041"/>
                  <a:pt x="12842355" y="841702"/>
                </a:cubicBezTo>
                <a:cubicBezTo>
                  <a:pt x="12839002" y="843439"/>
                  <a:pt x="12836563" y="845403"/>
                  <a:pt x="12835037" y="847593"/>
                </a:cubicBezTo>
                <a:cubicBezTo>
                  <a:pt x="12833513" y="849783"/>
                  <a:pt x="12831073" y="852653"/>
                  <a:pt x="12827719" y="856203"/>
                </a:cubicBezTo>
                <a:cubicBezTo>
                  <a:pt x="12834961" y="859979"/>
                  <a:pt x="12841518" y="864209"/>
                  <a:pt x="12847387" y="868891"/>
                </a:cubicBezTo>
                <a:cubicBezTo>
                  <a:pt x="12853257" y="873574"/>
                  <a:pt x="12858898" y="877804"/>
                  <a:pt x="12864311" y="881580"/>
                </a:cubicBezTo>
                <a:cubicBezTo>
                  <a:pt x="12855163" y="886712"/>
                  <a:pt x="12849675" y="891855"/>
                  <a:pt x="12847844" y="897010"/>
                </a:cubicBezTo>
                <a:cubicBezTo>
                  <a:pt x="12846015" y="902164"/>
                  <a:pt x="12847844" y="909166"/>
                  <a:pt x="12853334" y="918013"/>
                </a:cubicBezTo>
                <a:cubicBezTo>
                  <a:pt x="12853334" y="918166"/>
                  <a:pt x="12853334" y="918776"/>
                  <a:pt x="12853334" y="919844"/>
                </a:cubicBezTo>
                <a:cubicBezTo>
                  <a:pt x="12853334" y="920912"/>
                  <a:pt x="12853334" y="921523"/>
                  <a:pt x="12853334" y="921675"/>
                </a:cubicBezTo>
                <a:cubicBezTo>
                  <a:pt x="12851351" y="928769"/>
                  <a:pt x="12851657" y="933804"/>
                  <a:pt x="12854249" y="936779"/>
                </a:cubicBezTo>
                <a:cubicBezTo>
                  <a:pt x="12856840" y="939754"/>
                  <a:pt x="12862634" y="942042"/>
                  <a:pt x="12871629" y="943644"/>
                </a:cubicBezTo>
                <a:cubicBezTo>
                  <a:pt x="12868047" y="945398"/>
                  <a:pt x="12865150" y="947382"/>
                  <a:pt x="12862939" y="949594"/>
                </a:cubicBezTo>
                <a:cubicBezTo>
                  <a:pt x="12860727" y="951806"/>
                  <a:pt x="12858746" y="954705"/>
                  <a:pt x="12856993" y="958290"/>
                </a:cubicBezTo>
                <a:cubicBezTo>
                  <a:pt x="12856993" y="963630"/>
                  <a:pt x="12857908" y="969427"/>
                  <a:pt x="12859738" y="975682"/>
                </a:cubicBezTo>
                <a:cubicBezTo>
                  <a:pt x="12861567" y="981937"/>
                  <a:pt x="12864311" y="989565"/>
                  <a:pt x="12867971" y="998566"/>
                </a:cubicBezTo>
                <a:cubicBezTo>
                  <a:pt x="12866064" y="1000550"/>
                  <a:pt x="12865303" y="1003906"/>
                  <a:pt x="12865683" y="1008636"/>
                </a:cubicBezTo>
                <a:cubicBezTo>
                  <a:pt x="12866064" y="1013365"/>
                  <a:pt x="12868047" y="1018552"/>
                  <a:pt x="12871629" y="1024197"/>
                </a:cubicBezTo>
                <a:cubicBezTo>
                  <a:pt x="12874287" y="1027984"/>
                  <a:pt x="12877162" y="1033134"/>
                  <a:pt x="12880256" y="1039648"/>
                </a:cubicBezTo>
                <a:cubicBezTo>
                  <a:pt x="12883350" y="1046161"/>
                  <a:pt x="12881695" y="1053129"/>
                  <a:pt x="12875289" y="1060552"/>
                </a:cubicBezTo>
                <a:cubicBezTo>
                  <a:pt x="12872010" y="1064566"/>
                  <a:pt x="12870334" y="1070170"/>
                  <a:pt x="12870258" y="1077365"/>
                </a:cubicBezTo>
                <a:cubicBezTo>
                  <a:pt x="12870181" y="1084560"/>
                  <a:pt x="12869419" y="1091074"/>
                  <a:pt x="12867971" y="1096905"/>
                </a:cubicBezTo>
                <a:cubicBezTo>
                  <a:pt x="12868199" y="1098647"/>
                  <a:pt x="12869571" y="1099708"/>
                  <a:pt x="12872087" y="1100086"/>
                </a:cubicBezTo>
                <a:cubicBezTo>
                  <a:pt x="12874602" y="1100465"/>
                  <a:pt x="12876889" y="1100616"/>
                  <a:pt x="12878948" y="1100541"/>
                </a:cubicBezTo>
                <a:cubicBezTo>
                  <a:pt x="12879548" y="1103570"/>
                  <a:pt x="12881949" y="1104782"/>
                  <a:pt x="12886153" y="1104176"/>
                </a:cubicBezTo>
                <a:cubicBezTo>
                  <a:pt x="12886003" y="1105842"/>
                  <a:pt x="12885403" y="1107054"/>
                  <a:pt x="12884351" y="1107811"/>
                </a:cubicBezTo>
                <a:cubicBezTo>
                  <a:pt x="12883300" y="1108569"/>
                  <a:pt x="12882700" y="1109781"/>
                  <a:pt x="12882550" y="1111447"/>
                </a:cubicBezTo>
                <a:cubicBezTo>
                  <a:pt x="12877089" y="1115234"/>
                  <a:pt x="12873446" y="1120384"/>
                  <a:pt x="12871622" y="1126897"/>
                </a:cubicBezTo>
                <a:cubicBezTo>
                  <a:pt x="12869799" y="1133410"/>
                  <a:pt x="12869801" y="1140378"/>
                  <a:pt x="12871629" y="1147801"/>
                </a:cubicBezTo>
                <a:cubicBezTo>
                  <a:pt x="12873536" y="1145983"/>
                  <a:pt x="12875212" y="1144165"/>
                  <a:pt x="12876660" y="1142347"/>
                </a:cubicBezTo>
                <a:cubicBezTo>
                  <a:pt x="12878109" y="1140530"/>
                  <a:pt x="12878872" y="1138712"/>
                  <a:pt x="12878948" y="1136895"/>
                </a:cubicBezTo>
                <a:cubicBezTo>
                  <a:pt x="12883150" y="1140530"/>
                  <a:pt x="12885551" y="1144165"/>
                  <a:pt x="12886153" y="1147801"/>
                </a:cubicBezTo>
                <a:cubicBezTo>
                  <a:pt x="12884501" y="1147952"/>
                  <a:pt x="12883300" y="1148558"/>
                  <a:pt x="12882550" y="1149618"/>
                </a:cubicBezTo>
                <a:cubicBezTo>
                  <a:pt x="12881799" y="1150679"/>
                  <a:pt x="12880599" y="1151285"/>
                  <a:pt x="12878948" y="1151436"/>
                </a:cubicBezTo>
                <a:cubicBezTo>
                  <a:pt x="12867971" y="1158123"/>
                  <a:pt x="12867971" y="1162993"/>
                  <a:pt x="12878948" y="1166044"/>
                </a:cubicBezTo>
                <a:cubicBezTo>
                  <a:pt x="12883976" y="1167949"/>
                  <a:pt x="12886528" y="1170540"/>
                  <a:pt x="12886602" y="1173816"/>
                </a:cubicBezTo>
                <a:cubicBezTo>
                  <a:pt x="12886678" y="1177092"/>
                  <a:pt x="12886528" y="1180597"/>
                  <a:pt x="12886153" y="1184331"/>
                </a:cubicBezTo>
                <a:cubicBezTo>
                  <a:pt x="12883150" y="1191646"/>
                  <a:pt x="12881950" y="1198960"/>
                  <a:pt x="12882550" y="1206275"/>
                </a:cubicBezTo>
                <a:cubicBezTo>
                  <a:pt x="12882550" y="1207951"/>
                  <a:pt x="12882550" y="1209170"/>
                  <a:pt x="12882550" y="1209933"/>
                </a:cubicBezTo>
                <a:cubicBezTo>
                  <a:pt x="12882550" y="1210694"/>
                  <a:pt x="12882550" y="1211914"/>
                  <a:pt x="12882550" y="1213590"/>
                </a:cubicBezTo>
                <a:cubicBezTo>
                  <a:pt x="12882550" y="1215495"/>
                  <a:pt x="12882550" y="1218085"/>
                  <a:pt x="12882550" y="1221362"/>
                </a:cubicBezTo>
                <a:cubicBezTo>
                  <a:pt x="12882550" y="1224638"/>
                  <a:pt x="12882550" y="1228143"/>
                  <a:pt x="12882550" y="1231877"/>
                </a:cubicBezTo>
                <a:cubicBezTo>
                  <a:pt x="12886003" y="1228296"/>
                  <a:pt x="12889005" y="1225400"/>
                  <a:pt x="12891557" y="1223190"/>
                </a:cubicBezTo>
                <a:cubicBezTo>
                  <a:pt x="12894108" y="1220981"/>
                  <a:pt x="12897110" y="1219000"/>
                  <a:pt x="12900563" y="1217247"/>
                </a:cubicBezTo>
                <a:cubicBezTo>
                  <a:pt x="12900712" y="1219000"/>
                  <a:pt x="12901313" y="1220067"/>
                  <a:pt x="12902363" y="1220447"/>
                </a:cubicBezTo>
                <a:cubicBezTo>
                  <a:pt x="12903414" y="1220828"/>
                  <a:pt x="12904015" y="1220981"/>
                  <a:pt x="12904165" y="1220905"/>
                </a:cubicBezTo>
                <a:cubicBezTo>
                  <a:pt x="12907616" y="1233705"/>
                  <a:pt x="12910622" y="1246506"/>
                  <a:pt x="12913182" y="1259307"/>
                </a:cubicBezTo>
                <a:cubicBezTo>
                  <a:pt x="12915744" y="1272108"/>
                  <a:pt x="12918773" y="1284908"/>
                  <a:pt x="12922269" y="1297709"/>
                </a:cubicBezTo>
                <a:cubicBezTo>
                  <a:pt x="12922117" y="1303509"/>
                  <a:pt x="12920597" y="1308368"/>
                  <a:pt x="12917709" y="1312288"/>
                </a:cubicBezTo>
                <a:cubicBezTo>
                  <a:pt x="12914821" y="1316207"/>
                  <a:pt x="12911477" y="1317307"/>
                  <a:pt x="12907677" y="1315587"/>
                </a:cubicBezTo>
                <a:cubicBezTo>
                  <a:pt x="12907524" y="1315435"/>
                  <a:pt x="12906916" y="1314827"/>
                  <a:pt x="12905852" y="1313763"/>
                </a:cubicBezTo>
                <a:cubicBezTo>
                  <a:pt x="12904787" y="1312699"/>
                  <a:pt x="12904180" y="1312091"/>
                  <a:pt x="12904028" y="1311939"/>
                </a:cubicBezTo>
                <a:cubicBezTo>
                  <a:pt x="12903953" y="1311786"/>
                  <a:pt x="12904104" y="1311179"/>
                  <a:pt x="12904484" y="1310114"/>
                </a:cubicBezTo>
                <a:cubicBezTo>
                  <a:pt x="12904864" y="1309051"/>
                  <a:pt x="12905928" y="1308443"/>
                  <a:pt x="12907677" y="1308290"/>
                </a:cubicBezTo>
                <a:cubicBezTo>
                  <a:pt x="12907980" y="1304567"/>
                  <a:pt x="12909196" y="1301070"/>
                  <a:pt x="12911324" y="1297802"/>
                </a:cubicBezTo>
                <a:cubicBezTo>
                  <a:pt x="12913452" y="1294534"/>
                  <a:pt x="12914668" y="1291950"/>
                  <a:pt x="12914973" y="1290050"/>
                </a:cubicBezTo>
                <a:cubicBezTo>
                  <a:pt x="12912921" y="1286250"/>
                  <a:pt x="12909728" y="1282906"/>
                  <a:pt x="12905397" y="1280018"/>
                </a:cubicBezTo>
                <a:cubicBezTo>
                  <a:pt x="12901064" y="1277130"/>
                  <a:pt x="12896960" y="1275610"/>
                  <a:pt x="12893083" y="1275458"/>
                </a:cubicBezTo>
                <a:cubicBezTo>
                  <a:pt x="12891032" y="1275838"/>
                  <a:pt x="12888752" y="1277814"/>
                  <a:pt x="12886244" y="1281386"/>
                </a:cubicBezTo>
                <a:cubicBezTo>
                  <a:pt x="12883736" y="1284958"/>
                  <a:pt x="12882368" y="1287846"/>
                  <a:pt x="12882140" y="1290050"/>
                </a:cubicBezTo>
                <a:cubicBezTo>
                  <a:pt x="12882292" y="1295522"/>
                  <a:pt x="12882899" y="1300994"/>
                  <a:pt x="12883964" y="1306466"/>
                </a:cubicBezTo>
                <a:cubicBezTo>
                  <a:pt x="12885028" y="1311939"/>
                  <a:pt x="12885635" y="1317411"/>
                  <a:pt x="12885787" y="1322883"/>
                </a:cubicBezTo>
                <a:cubicBezTo>
                  <a:pt x="12886320" y="1328355"/>
                  <a:pt x="12887080" y="1333827"/>
                  <a:pt x="12888068" y="1339299"/>
                </a:cubicBezTo>
                <a:cubicBezTo>
                  <a:pt x="12889056" y="1344771"/>
                  <a:pt x="12887080" y="1350243"/>
                  <a:pt x="12882140" y="1355715"/>
                </a:cubicBezTo>
                <a:cubicBezTo>
                  <a:pt x="12874996" y="1363164"/>
                  <a:pt x="12869220" y="1371980"/>
                  <a:pt x="12864812" y="1382164"/>
                </a:cubicBezTo>
                <a:cubicBezTo>
                  <a:pt x="12860404" y="1392348"/>
                  <a:pt x="12856451" y="1402988"/>
                  <a:pt x="12852956" y="1414085"/>
                </a:cubicBezTo>
                <a:cubicBezTo>
                  <a:pt x="12849079" y="1426929"/>
                  <a:pt x="12843150" y="1439545"/>
                  <a:pt x="12835171" y="1451933"/>
                </a:cubicBezTo>
                <a:cubicBezTo>
                  <a:pt x="12827191" y="1464322"/>
                  <a:pt x="12818526" y="1476026"/>
                  <a:pt x="12809178" y="1487046"/>
                </a:cubicBezTo>
                <a:cubicBezTo>
                  <a:pt x="12803783" y="1494418"/>
                  <a:pt x="12799083" y="1502475"/>
                  <a:pt x="12795080" y="1511215"/>
                </a:cubicBezTo>
                <a:cubicBezTo>
                  <a:pt x="12791076" y="1519955"/>
                  <a:pt x="12787304" y="1528923"/>
                  <a:pt x="12783763" y="1538119"/>
                </a:cubicBezTo>
                <a:cubicBezTo>
                  <a:pt x="12775926" y="1552104"/>
                  <a:pt x="12769896" y="1567912"/>
                  <a:pt x="12765675" y="1585544"/>
                </a:cubicBezTo>
                <a:cubicBezTo>
                  <a:pt x="12762133" y="1592612"/>
                  <a:pt x="12758364" y="1598540"/>
                  <a:pt x="12754364" y="1603329"/>
                </a:cubicBezTo>
                <a:cubicBezTo>
                  <a:pt x="12750367" y="1608117"/>
                  <a:pt x="12745682" y="1613133"/>
                  <a:pt x="12740314" y="1618377"/>
                </a:cubicBezTo>
                <a:cubicBezTo>
                  <a:pt x="12735068" y="1622253"/>
                  <a:pt x="12730960" y="1627269"/>
                  <a:pt x="12727995" y="1633425"/>
                </a:cubicBezTo>
                <a:cubicBezTo>
                  <a:pt x="12725029" y="1639581"/>
                  <a:pt x="12721835" y="1645509"/>
                  <a:pt x="12718413" y="1651210"/>
                </a:cubicBezTo>
                <a:cubicBezTo>
                  <a:pt x="12711266" y="1660254"/>
                  <a:pt x="12704573" y="1668614"/>
                  <a:pt x="12698337" y="1676290"/>
                </a:cubicBezTo>
                <a:cubicBezTo>
                  <a:pt x="12692103" y="1683966"/>
                  <a:pt x="12685410" y="1691414"/>
                  <a:pt x="12678263" y="1698635"/>
                </a:cubicBezTo>
                <a:cubicBezTo>
                  <a:pt x="12674384" y="1702207"/>
                  <a:pt x="12669365" y="1705095"/>
                  <a:pt x="12663206" y="1707299"/>
                </a:cubicBezTo>
                <a:cubicBezTo>
                  <a:pt x="12657047" y="1709503"/>
                  <a:pt x="12651115" y="1711479"/>
                  <a:pt x="12645411" y="1713227"/>
                </a:cubicBezTo>
                <a:cubicBezTo>
                  <a:pt x="12639784" y="1714823"/>
                  <a:pt x="12634613" y="1716191"/>
                  <a:pt x="12629898" y="1717331"/>
                </a:cubicBezTo>
                <a:cubicBezTo>
                  <a:pt x="12625184" y="1718471"/>
                  <a:pt x="12621837" y="1720751"/>
                  <a:pt x="12619862" y="1724171"/>
                </a:cubicBezTo>
                <a:cubicBezTo>
                  <a:pt x="12614613" y="1727971"/>
                  <a:pt x="12610508" y="1730403"/>
                  <a:pt x="12607542" y="1731467"/>
                </a:cubicBezTo>
                <a:cubicBezTo>
                  <a:pt x="12604577" y="1732531"/>
                  <a:pt x="12601383" y="1731315"/>
                  <a:pt x="12597961" y="1727819"/>
                </a:cubicBezTo>
                <a:cubicBezTo>
                  <a:pt x="12590585" y="1731163"/>
                  <a:pt x="12583436" y="1733595"/>
                  <a:pt x="12576517" y="1735115"/>
                </a:cubicBezTo>
                <a:cubicBezTo>
                  <a:pt x="12569596" y="1736635"/>
                  <a:pt x="12563361" y="1739067"/>
                  <a:pt x="12557810" y="1742411"/>
                </a:cubicBezTo>
                <a:cubicBezTo>
                  <a:pt x="12546784" y="1749252"/>
                  <a:pt x="12535073" y="1752900"/>
                  <a:pt x="12522678" y="1753356"/>
                </a:cubicBezTo>
                <a:cubicBezTo>
                  <a:pt x="12510282" y="1753812"/>
                  <a:pt x="12497660" y="1753812"/>
                  <a:pt x="12484807" y="1753356"/>
                </a:cubicBezTo>
                <a:cubicBezTo>
                  <a:pt x="12477660" y="1754952"/>
                  <a:pt x="12470969" y="1755408"/>
                  <a:pt x="12464733" y="1754724"/>
                </a:cubicBezTo>
                <a:cubicBezTo>
                  <a:pt x="12458497" y="1754040"/>
                  <a:pt x="12451805" y="1753584"/>
                  <a:pt x="12444657" y="1753356"/>
                </a:cubicBezTo>
                <a:cubicBezTo>
                  <a:pt x="12437432" y="1755104"/>
                  <a:pt x="12430893" y="1756168"/>
                  <a:pt x="12425038" y="1756548"/>
                </a:cubicBezTo>
                <a:cubicBezTo>
                  <a:pt x="12419182" y="1756928"/>
                  <a:pt x="12413556" y="1757080"/>
                  <a:pt x="12408156" y="1757004"/>
                </a:cubicBezTo>
                <a:cubicBezTo>
                  <a:pt x="12391959" y="1761792"/>
                  <a:pt x="12376903" y="1762248"/>
                  <a:pt x="12362987" y="1758372"/>
                </a:cubicBezTo>
                <a:cubicBezTo>
                  <a:pt x="12349071" y="1754496"/>
                  <a:pt x="12334927" y="1750392"/>
                  <a:pt x="12320554" y="1746059"/>
                </a:cubicBezTo>
                <a:cubicBezTo>
                  <a:pt x="12316980" y="1745984"/>
                  <a:pt x="12314091" y="1746136"/>
                  <a:pt x="12311886" y="1746515"/>
                </a:cubicBezTo>
                <a:cubicBezTo>
                  <a:pt x="12309681" y="1746896"/>
                  <a:pt x="12307703" y="1747960"/>
                  <a:pt x="12305954" y="1749708"/>
                </a:cubicBezTo>
                <a:cubicBezTo>
                  <a:pt x="12298578" y="1756624"/>
                  <a:pt x="12290518" y="1761032"/>
                  <a:pt x="12281772" y="1762932"/>
                </a:cubicBezTo>
                <a:cubicBezTo>
                  <a:pt x="12273027" y="1764832"/>
                  <a:pt x="12264054" y="1766504"/>
                  <a:pt x="12254854" y="1767948"/>
                </a:cubicBezTo>
                <a:cubicBezTo>
                  <a:pt x="12245956" y="1769620"/>
                  <a:pt x="12238199" y="1769924"/>
                  <a:pt x="12231583" y="1768860"/>
                </a:cubicBezTo>
                <a:cubicBezTo>
                  <a:pt x="12224968" y="1767796"/>
                  <a:pt x="12218125" y="1766276"/>
                  <a:pt x="12211053" y="1764300"/>
                </a:cubicBezTo>
                <a:cubicBezTo>
                  <a:pt x="12196376" y="1760728"/>
                  <a:pt x="12181928" y="1757840"/>
                  <a:pt x="12167708" y="1755636"/>
                </a:cubicBezTo>
                <a:cubicBezTo>
                  <a:pt x="12153488" y="1753432"/>
                  <a:pt x="12139952" y="1751456"/>
                  <a:pt x="12127100" y="1749708"/>
                </a:cubicBezTo>
                <a:cubicBezTo>
                  <a:pt x="12119800" y="1748112"/>
                  <a:pt x="12112500" y="1747656"/>
                  <a:pt x="12105199" y="1748339"/>
                </a:cubicBezTo>
                <a:cubicBezTo>
                  <a:pt x="12097899" y="1749023"/>
                  <a:pt x="12090599" y="1749480"/>
                  <a:pt x="12083299" y="1749708"/>
                </a:cubicBezTo>
                <a:cubicBezTo>
                  <a:pt x="12079649" y="1749556"/>
                  <a:pt x="12075998" y="1748948"/>
                  <a:pt x="12072349" y="1747883"/>
                </a:cubicBezTo>
                <a:cubicBezTo>
                  <a:pt x="12068699" y="1746820"/>
                  <a:pt x="12065049" y="1746211"/>
                  <a:pt x="12061398" y="1746059"/>
                </a:cubicBezTo>
                <a:cubicBezTo>
                  <a:pt x="12054099" y="1742563"/>
                  <a:pt x="12046798" y="1739523"/>
                  <a:pt x="12039498" y="1736939"/>
                </a:cubicBezTo>
                <a:cubicBezTo>
                  <a:pt x="12032198" y="1734355"/>
                  <a:pt x="12024898" y="1731315"/>
                  <a:pt x="12017597" y="1727819"/>
                </a:cubicBezTo>
                <a:cubicBezTo>
                  <a:pt x="12012276" y="1727591"/>
                  <a:pt x="12007407" y="1726223"/>
                  <a:pt x="12002997" y="1723715"/>
                </a:cubicBezTo>
                <a:cubicBezTo>
                  <a:pt x="11998587" y="1721207"/>
                  <a:pt x="11993721" y="1718927"/>
                  <a:pt x="11988397" y="1716875"/>
                </a:cubicBezTo>
                <a:cubicBezTo>
                  <a:pt x="11973797" y="1709579"/>
                  <a:pt x="11959196" y="1702283"/>
                  <a:pt x="11944596" y="1694986"/>
                </a:cubicBezTo>
                <a:cubicBezTo>
                  <a:pt x="11942695" y="1695063"/>
                  <a:pt x="11940110" y="1694910"/>
                  <a:pt x="11936841" y="1694531"/>
                </a:cubicBezTo>
                <a:cubicBezTo>
                  <a:pt x="11933570" y="1694150"/>
                  <a:pt x="11930072" y="1693086"/>
                  <a:pt x="11926346" y="1691338"/>
                </a:cubicBezTo>
                <a:cubicBezTo>
                  <a:pt x="11922104" y="1691338"/>
                  <a:pt x="11919686" y="1691338"/>
                  <a:pt x="11919093" y="1691338"/>
                </a:cubicBezTo>
                <a:cubicBezTo>
                  <a:pt x="11911819" y="1682522"/>
                  <a:pt x="11903853" y="1676442"/>
                  <a:pt x="11895198" y="1673098"/>
                </a:cubicBezTo>
                <a:cubicBezTo>
                  <a:pt x="11886544" y="1669754"/>
                  <a:pt x="11877621" y="1667322"/>
                  <a:pt x="11868431" y="1665802"/>
                </a:cubicBezTo>
                <a:cubicBezTo>
                  <a:pt x="11865087" y="1665422"/>
                  <a:pt x="11862656" y="1663446"/>
                  <a:pt x="11861135" y="1659874"/>
                </a:cubicBezTo>
                <a:cubicBezTo>
                  <a:pt x="11859614" y="1656302"/>
                  <a:pt x="11857183" y="1653414"/>
                  <a:pt x="11853839" y="1651210"/>
                </a:cubicBezTo>
                <a:cubicBezTo>
                  <a:pt x="11850799" y="1647562"/>
                  <a:pt x="11845935" y="1643913"/>
                  <a:pt x="11839247" y="1640265"/>
                </a:cubicBezTo>
                <a:cubicBezTo>
                  <a:pt x="11817967" y="1639657"/>
                  <a:pt x="11798510" y="1629929"/>
                  <a:pt x="11780877" y="1611081"/>
                </a:cubicBezTo>
                <a:cubicBezTo>
                  <a:pt x="11773429" y="1603633"/>
                  <a:pt x="11765526" y="1595728"/>
                  <a:pt x="11757164" y="1587368"/>
                </a:cubicBezTo>
                <a:cubicBezTo>
                  <a:pt x="11748804" y="1579008"/>
                  <a:pt x="11740900" y="1571104"/>
                  <a:pt x="11733452" y="1563656"/>
                </a:cubicBezTo>
                <a:cubicBezTo>
                  <a:pt x="11731704" y="1563504"/>
                  <a:pt x="11730640" y="1562896"/>
                  <a:pt x="11730260" y="1561832"/>
                </a:cubicBezTo>
                <a:cubicBezTo>
                  <a:pt x="11729880" y="1560768"/>
                  <a:pt x="11729729" y="1560160"/>
                  <a:pt x="11729804" y="1560008"/>
                </a:cubicBezTo>
                <a:cubicBezTo>
                  <a:pt x="11714072" y="1560692"/>
                  <a:pt x="11701760" y="1555676"/>
                  <a:pt x="11692867" y="1544959"/>
                </a:cubicBezTo>
                <a:cubicBezTo>
                  <a:pt x="11683975" y="1534243"/>
                  <a:pt x="11674399" y="1524667"/>
                  <a:pt x="11664139" y="1516231"/>
                </a:cubicBezTo>
                <a:cubicBezTo>
                  <a:pt x="11657451" y="1511975"/>
                  <a:pt x="11652586" y="1505895"/>
                  <a:pt x="11649547" y="1497991"/>
                </a:cubicBezTo>
                <a:cubicBezTo>
                  <a:pt x="11640123" y="1485298"/>
                  <a:pt x="11630698" y="1472378"/>
                  <a:pt x="11621274" y="1459230"/>
                </a:cubicBezTo>
                <a:cubicBezTo>
                  <a:pt x="11611850" y="1446081"/>
                  <a:pt x="11604249" y="1432249"/>
                  <a:pt x="11598473" y="1417733"/>
                </a:cubicBezTo>
                <a:cubicBezTo>
                  <a:pt x="11594294" y="1408765"/>
                  <a:pt x="11588972" y="1400252"/>
                  <a:pt x="11582513" y="1392196"/>
                </a:cubicBezTo>
                <a:cubicBezTo>
                  <a:pt x="11576053" y="1384140"/>
                  <a:pt x="11571644" y="1375628"/>
                  <a:pt x="11569289" y="1366660"/>
                </a:cubicBezTo>
                <a:cubicBezTo>
                  <a:pt x="11563741" y="1352219"/>
                  <a:pt x="11558421" y="1338235"/>
                  <a:pt x="11553328" y="1324707"/>
                </a:cubicBezTo>
                <a:cubicBezTo>
                  <a:pt x="11548236" y="1311179"/>
                  <a:pt x="11543827" y="1297194"/>
                  <a:pt x="11540104" y="1282754"/>
                </a:cubicBezTo>
                <a:cubicBezTo>
                  <a:pt x="11538432" y="1270138"/>
                  <a:pt x="11538128" y="1257978"/>
                  <a:pt x="11539192" y="1246273"/>
                </a:cubicBezTo>
                <a:cubicBezTo>
                  <a:pt x="11540257" y="1234569"/>
                  <a:pt x="11541776" y="1222409"/>
                  <a:pt x="11543752" y="1209792"/>
                </a:cubicBezTo>
                <a:cubicBezTo>
                  <a:pt x="11543752" y="1204168"/>
                  <a:pt x="11544665" y="1198088"/>
                  <a:pt x="11546489" y="1191552"/>
                </a:cubicBezTo>
                <a:cubicBezTo>
                  <a:pt x="11548312" y="1185016"/>
                  <a:pt x="11551048" y="1178936"/>
                  <a:pt x="11554697" y="1173312"/>
                </a:cubicBezTo>
                <a:cubicBezTo>
                  <a:pt x="11559940" y="1162216"/>
                  <a:pt x="11564956" y="1150663"/>
                  <a:pt x="11569744" y="1138655"/>
                </a:cubicBezTo>
                <a:cubicBezTo>
                  <a:pt x="11574533" y="1126647"/>
                  <a:pt x="11580461" y="1115094"/>
                  <a:pt x="11587529" y="1103998"/>
                </a:cubicBezTo>
                <a:cubicBezTo>
                  <a:pt x="11599082" y="1082718"/>
                  <a:pt x="11612457" y="1059614"/>
                  <a:pt x="11627658" y="1034685"/>
                </a:cubicBezTo>
                <a:cubicBezTo>
                  <a:pt x="11629329" y="1038257"/>
                  <a:pt x="11630547" y="1041145"/>
                  <a:pt x="11631306" y="1043349"/>
                </a:cubicBezTo>
                <a:cubicBezTo>
                  <a:pt x="11632066" y="1045553"/>
                  <a:pt x="11633282" y="1047529"/>
                  <a:pt x="11634954" y="1049277"/>
                </a:cubicBezTo>
                <a:cubicBezTo>
                  <a:pt x="11639210" y="1045629"/>
                  <a:pt x="11641642" y="1041981"/>
                  <a:pt x="11642251" y="1038333"/>
                </a:cubicBezTo>
                <a:cubicBezTo>
                  <a:pt x="11642175" y="1034837"/>
                  <a:pt x="11641415" y="1031797"/>
                  <a:pt x="11639970" y="1029213"/>
                </a:cubicBezTo>
                <a:cubicBezTo>
                  <a:pt x="11638526" y="1026629"/>
                  <a:pt x="11636854" y="1023589"/>
                  <a:pt x="11634954" y="1020093"/>
                </a:cubicBezTo>
                <a:cubicBezTo>
                  <a:pt x="11645290" y="1023741"/>
                  <a:pt x="11653803" y="1027389"/>
                  <a:pt x="11660491" y="1031037"/>
                </a:cubicBezTo>
                <a:cubicBezTo>
                  <a:pt x="11670827" y="1023741"/>
                  <a:pt x="11682988" y="1016445"/>
                  <a:pt x="11696972" y="1009148"/>
                </a:cubicBezTo>
                <a:cubicBezTo>
                  <a:pt x="11697275" y="1007419"/>
                  <a:pt x="11698491" y="1006366"/>
                  <a:pt x="11700619" y="1005989"/>
                </a:cubicBezTo>
                <a:cubicBezTo>
                  <a:pt x="11702747" y="1005614"/>
                  <a:pt x="11703964" y="1005463"/>
                  <a:pt x="11704268" y="1005538"/>
                </a:cubicBezTo>
                <a:cubicBezTo>
                  <a:pt x="11704648" y="998694"/>
                  <a:pt x="11707535" y="994332"/>
                  <a:pt x="11712932" y="992452"/>
                </a:cubicBezTo>
                <a:cubicBezTo>
                  <a:pt x="11718328" y="990571"/>
                  <a:pt x="11723951" y="988917"/>
                  <a:pt x="11729804" y="987488"/>
                </a:cubicBezTo>
                <a:cubicBezTo>
                  <a:pt x="11735276" y="987187"/>
                  <a:pt x="11740748" y="985984"/>
                  <a:pt x="11746221" y="983878"/>
                </a:cubicBezTo>
                <a:cubicBezTo>
                  <a:pt x="11751693" y="981772"/>
                  <a:pt x="11757164" y="980569"/>
                  <a:pt x="11762637" y="980268"/>
                </a:cubicBezTo>
                <a:cubicBezTo>
                  <a:pt x="11764613" y="978689"/>
                  <a:pt x="11767044" y="978237"/>
                  <a:pt x="11769933" y="978914"/>
                </a:cubicBezTo>
                <a:cubicBezTo>
                  <a:pt x="11772822" y="979591"/>
                  <a:pt x="11775253" y="980042"/>
                  <a:pt x="11777229" y="980268"/>
                </a:cubicBezTo>
                <a:cubicBezTo>
                  <a:pt x="11779205" y="988691"/>
                  <a:pt x="11781637" y="992602"/>
                  <a:pt x="11784526" y="992001"/>
                </a:cubicBezTo>
                <a:cubicBezTo>
                  <a:pt x="11787414" y="991399"/>
                  <a:pt x="11789845" y="989895"/>
                  <a:pt x="11791822" y="987488"/>
                </a:cubicBezTo>
                <a:cubicBezTo>
                  <a:pt x="11802765" y="994106"/>
                  <a:pt x="11813710" y="998920"/>
                  <a:pt x="11824655" y="1001928"/>
                </a:cubicBezTo>
                <a:cubicBezTo>
                  <a:pt x="11826630" y="1002003"/>
                  <a:pt x="11829062" y="1002756"/>
                  <a:pt x="11831951" y="1004185"/>
                </a:cubicBezTo>
                <a:cubicBezTo>
                  <a:pt x="11834839" y="1005614"/>
                  <a:pt x="11837270" y="1007268"/>
                  <a:pt x="11839247" y="1009148"/>
                </a:cubicBezTo>
                <a:cubicBezTo>
                  <a:pt x="11842742" y="1011276"/>
                  <a:pt x="11845782" y="1012493"/>
                  <a:pt x="11848367" y="1012801"/>
                </a:cubicBezTo>
                <a:cubicBezTo>
                  <a:pt x="11850951" y="1013109"/>
                  <a:pt x="11853991" y="1010688"/>
                  <a:pt x="11857486" y="1005538"/>
                </a:cubicBezTo>
                <a:cubicBezTo>
                  <a:pt x="11859691" y="1000199"/>
                  <a:pt x="11863491" y="995535"/>
                  <a:pt x="11868887" y="991549"/>
                </a:cubicBezTo>
                <a:cubicBezTo>
                  <a:pt x="11874283" y="987563"/>
                  <a:pt x="11878995" y="983803"/>
                  <a:pt x="11883023" y="980268"/>
                </a:cubicBezTo>
                <a:cubicBezTo>
                  <a:pt x="11883175" y="978538"/>
                  <a:pt x="11883783" y="977485"/>
                  <a:pt x="11884847" y="977109"/>
                </a:cubicBezTo>
                <a:cubicBezTo>
                  <a:pt x="11885911" y="976733"/>
                  <a:pt x="11886519" y="976583"/>
                  <a:pt x="11886672" y="976658"/>
                </a:cubicBezTo>
                <a:cubicBezTo>
                  <a:pt x="11895900" y="964704"/>
                  <a:pt x="11906286" y="958657"/>
                  <a:pt x="11917826" y="958517"/>
                </a:cubicBezTo>
                <a:cubicBezTo>
                  <a:pt x="11929366" y="958377"/>
                  <a:pt x="11940724" y="959598"/>
                  <a:pt x="11951897" y="962179"/>
                </a:cubicBezTo>
                <a:cubicBezTo>
                  <a:pt x="11955622" y="963927"/>
                  <a:pt x="11959121" y="964991"/>
                  <a:pt x="11962390" y="965372"/>
                </a:cubicBezTo>
                <a:cubicBezTo>
                  <a:pt x="11965661" y="965752"/>
                  <a:pt x="11968246" y="965904"/>
                  <a:pt x="11970147" y="965827"/>
                </a:cubicBezTo>
                <a:cubicBezTo>
                  <a:pt x="11979045" y="965597"/>
                  <a:pt x="11986799" y="966960"/>
                  <a:pt x="11993409" y="969917"/>
                </a:cubicBezTo>
                <a:cubicBezTo>
                  <a:pt x="12000021" y="972874"/>
                  <a:pt x="12006849" y="978807"/>
                  <a:pt x="12013898" y="987716"/>
                </a:cubicBezTo>
                <a:cubicBezTo>
                  <a:pt x="12017471" y="995620"/>
                  <a:pt x="12023094" y="1003524"/>
                  <a:pt x="12030770" y="1011428"/>
                </a:cubicBezTo>
                <a:cubicBezTo>
                  <a:pt x="12038447" y="1019333"/>
                  <a:pt x="12048630" y="1023589"/>
                  <a:pt x="12061323" y="1024197"/>
                </a:cubicBezTo>
                <a:cubicBezTo>
                  <a:pt x="12063450" y="1024727"/>
                  <a:pt x="12065579" y="1027302"/>
                  <a:pt x="12067707" y="1031922"/>
                </a:cubicBezTo>
                <a:cubicBezTo>
                  <a:pt x="12069835" y="1036543"/>
                  <a:pt x="12070140" y="1040027"/>
                  <a:pt x="12068619" y="1042374"/>
                </a:cubicBezTo>
                <a:cubicBezTo>
                  <a:pt x="12064059" y="1054947"/>
                  <a:pt x="12064971" y="1066156"/>
                  <a:pt x="12071355" y="1076002"/>
                </a:cubicBezTo>
                <a:cubicBezTo>
                  <a:pt x="12077739" y="1085848"/>
                  <a:pt x="12084124" y="1095239"/>
                  <a:pt x="12090508" y="1104176"/>
                </a:cubicBezTo>
                <a:cubicBezTo>
                  <a:pt x="12102060" y="1121747"/>
                  <a:pt x="12115436" y="1137500"/>
                  <a:pt x="12130636" y="1151436"/>
                </a:cubicBezTo>
                <a:cubicBezTo>
                  <a:pt x="12116652" y="1154466"/>
                  <a:pt x="12104492" y="1155677"/>
                  <a:pt x="12094156" y="1155071"/>
                </a:cubicBezTo>
                <a:cubicBezTo>
                  <a:pt x="12081235" y="1154996"/>
                  <a:pt x="12067859" y="1154238"/>
                  <a:pt x="12054027" y="1152799"/>
                </a:cubicBezTo>
                <a:cubicBezTo>
                  <a:pt x="12040194" y="1151360"/>
                  <a:pt x="12026819" y="1149694"/>
                  <a:pt x="12013898" y="1147801"/>
                </a:cubicBezTo>
                <a:cubicBezTo>
                  <a:pt x="12003030" y="1147649"/>
                  <a:pt x="11991934" y="1147043"/>
                  <a:pt x="11980609" y="1145983"/>
                </a:cubicBezTo>
                <a:cubicBezTo>
                  <a:pt x="11969285" y="1144923"/>
                  <a:pt x="11957277" y="1144317"/>
                  <a:pt x="11944584" y="1144165"/>
                </a:cubicBezTo>
                <a:cubicBezTo>
                  <a:pt x="11940783" y="1144316"/>
                  <a:pt x="11936529" y="1145831"/>
                  <a:pt x="11931821" y="1148711"/>
                </a:cubicBezTo>
                <a:cubicBezTo>
                  <a:pt x="11927115" y="1151590"/>
                  <a:pt x="11922872" y="1154927"/>
                  <a:pt x="11919093" y="1158719"/>
                </a:cubicBezTo>
                <a:cubicBezTo>
                  <a:pt x="11917592" y="1160999"/>
                  <a:pt x="11917894" y="1164648"/>
                  <a:pt x="11920000" y="1169664"/>
                </a:cubicBezTo>
                <a:cubicBezTo>
                  <a:pt x="11922106" y="1174680"/>
                  <a:pt x="11924221" y="1178328"/>
                  <a:pt x="11926344" y="1180608"/>
                </a:cubicBezTo>
                <a:cubicBezTo>
                  <a:pt x="11933785" y="1189642"/>
                  <a:pt x="11941704" y="1198022"/>
                  <a:pt x="11950102" y="1205745"/>
                </a:cubicBezTo>
                <a:cubicBezTo>
                  <a:pt x="11958499" y="1213469"/>
                  <a:pt x="11966507" y="1221050"/>
                  <a:pt x="11974127" y="1228489"/>
                </a:cubicBezTo>
                <a:cubicBezTo>
                  <a:pt x="11975859" y="1230465"/>
                  <a:pt x="11976914" y="1232897"/>
                  <a:pt x="11977291" y="1235785"/>
                </a:cubicBezTo>
                <a:cubicBezTo>
                  <a:pt x="11977667" y="1238673"/>
                  <a:pt x="11977818" y="1241105"/>
                  <a:pt x="11977743" y="1243081"/>
                </a:cubicBezTo>
                <a:cubicBezTo>
                  <a:pt x="11981358" y="1242473"/>
                  <a:pt x="11984974" y="1243689"/>
                  <a:pt x="11988590" y="1246729"/>
                </a:cubicBezTo>
                <a:cubicBezTo>
                  <a:pt x="11981434" y="1250149"/>
                  <a:pt x="11977667" y="1253342"/>
                  <a:pt x="11977291" y="1256306"/>
                </a:cubicBezTo>
                <a:cubicBezTo>
                  <a:pt x="11976914" y="1259270"/>
                  <a:pt x="11979475" y="1263374"/>
                  <a:pt x="11984974" y="1268618"/>
                </a:cubicBezTo>
                <a:cubicBezTo>
                  <a:pt x="11983241" y="1268770"/>
                  <a:pt x="11982187" y="1269378"/>
                  <a:pt x="11981810" y="1270442"/>
                </a:cubicBezTo>
                <a:cubicBezTo>
                  <a:pt x="11981434" y="1271506"/>
                  <a:pt x="11981282" y="1272114"/>
                  <a:pt x="11981358" y="1272266"/>
                </a:cubicBezTo>
                <a:cubicBezTo>
                  <a:pt x="11979701" y="1273938"/>
                  <a:pt x="11978496" y="1275154"/>
                  <a:pt x="11977743" y="1275914"/>
                </a:cubicBezTo>
                <a:cubicBezTo>
                  <a:pt x="11976989" y="1276674"/>
                  <a:pt x="11975785" y="1277890"/>
                  <a:pt x="11974127" y="1279562"/>
                </a:cubicBezTo>
                <a:cubicBezTo>
                  <a:pt x="11985576" y="1283818"/>
                  <a:pt x="11995217" y="1286250"/>
                  <a:pt x="12003052" y="1286858"/>
                </a:cubicBezTo>
                <a:cubicBezTo>
                  <a:pt x="11999436" y="1291114"/>
                  <a:pt x="11995821" y="1293546"/>
                  <a:pt x="11992205" y="1294154"/>
                </a:cubicBezTo>
                <a:cubicBezTo>
                  <a:pt x="11993034" y="1299018"/>
                  <a:pt x="11995895" y="1302970"/>
                  <a:pt x="12000791" y="1306010"/>
                </a:cubicBezTo>
                <a:cubicBezTo>
                  <a:pt x="12005688" y="1309051"/>
                  <a:pt x="12007647" y="1314827"/>
                  <a:pt x="12006667" y="1323339"/>
                </a:cubicBezTo>
                <a:cubicBezTo>
                  <a:pt x="12001470" y="1317715"/>
                  <a:pt x="11997402" y="1314371"/>
                  <a:pt x="11994464" y="1313307"/>
                </a:cubicBezTo>
                <a:cubicBezTo>
                  <a:pt x="11991527" y="1312243"/>
                  <a:pt x="11988363" y="1314371"/>
                  <a:pt x="11984974" y="1319691"/>
                </a:cubicBezTo>
                <a:cubicBezTo>
                  <a:pt x="11984823" y="1321439"/>
                  <a:pt x="11983317" y="1322503"/>
                  <a:pt x="11980454" y="1322883"/>
                </a:cubicBezTo>
                <a:cubicBezTo>
                  <a:pt x="11977592" y="1323263"/>
                  <a:pt x="11974278" y="1323415"/>
                  <a:pt x="11970512" y="1323339"/>
                </a:cubicBezTo>
                <a:cubicBezTo>
                  <a:pt x="11972169" y="1321667"/>
                  <a:pt x="11973373" y="1320451"/>
                  <a:pt x="11974127" y="1319691"/>
                </a:cubicBezTo>
                <a:cubicBezTo>
                  <a:pt x="11974880" y="1318931"/>
                  <a:pt x="11976086" y="1317715"/>
                  <a:pt x="11977743" y="1316043"/>
                </a:cubicBezTo>
                <a:cubicBezTo>
                  <a:pt x="11975785" y="1314371"/>
                  <a:pt x="11973375" y="1313155"/>
                  <a:pt x="11970512" y="1312395"/>
                </a:cubicBezTo>
                <a:cubicBezTo>
                  <a:pt x="11967649" y="1311634"/>
                  <a:pt x="11965239" y="1310419"/>
                  <a:pt x="11963281" y="1308747"/>
                </a:cubicBezTo>
                <a:cubicBezTo>
                  <a:pt x="11965013" y="1308595"/>
                  <a:pt x="11966068" y="1307986"/>
                  <a:pt x="11966445" y="1306923"/>
                </a:cubicBezTo>
                <a:cubicBezTo>
                  <a:pt x="11966821" y="1305858"/>
                  <a:pt x="11966971" y="1305251"/>
                  <a:pt x="11966896" y="1305099"/>
                </a:cubicBezTo>
                <a:cubicBezTo>
                  <a:pt x="11968704" y="1305251"/>
                  <a:pt x="11970512" y="1305858"/>
                  <a:pt x="11972319" y="1306923"/>
                </a:cubicBezTo>
                <a:cubicBezTo>
                  <a:pt x="11974127" y="1307986"/>
                  <a:pt x="11975935" y="1308595"/>
                  <a:pt x="11977743" y="1308747"/>
                </a:cubicBezTo>
                <a:cubicBezTo>
                  <a:pt x="11977894" y="1308443"/>
                  <a:pt x="11978496" y="1307227"/>
                  <a:pt x="11979551" y="1305099"/>
                </a:cubicBezTo>
                <a:cubicBezTo>
                  <a:pt x="11980604" y="1302970"/>
                  <a:pt x="11981208" y="1301755"/>
                  <a:pt x="11981358" y="1301450"/>
                </a:cubicBezTo>
                <a:cubicBezTo>
                  <a:pt x="11977894" y="1299398"/>
                  <a:pt x="11974880" y="1297118"/>
                  <a:pt x="11972319" y="1294610"/>
                </a:cubicBezTo>
                <a:cubicBezTo>
                  <a:pt x="11969758" y="1292102"/>
                  <a:pt x="11966746" y="1290734"/>
                  <a:pt x="11963281" y="1290506"/>
                </a:cubicBezTo>
                <a:cubicBezTo>
                  <a:pt x="11948689" y="1287466"/>
                  <a:pt x="11941393" y="1293546"/>
                  <a:pt x="11941393" y="1308747"/>
                </a:cubicBezTo>
                <a:cubicBezTo>
                  <a:pt x="11941240" y="1308822"/>
                  <a:pt x="11940632" y="1309583"/>
                  <a:pt x="11939568" y="1311027"/>
                </a:cubicBezTo>
                <a:cubicBezTo>
                  <a:pt x="11938505" y="1312471"/>
                  <a:pt x="11937896" y="1314143"/>
                  <a:pt x="11937744" y="1316043"/>
                </a:cubicBezTo>
                <a:cubicBezTo>
                  <a:pt x="11934172" y="1312547"/>
                  <a:pt x="11931284" y="1309507"/>
                  <a:pt x="11929081" y="1306923"/>
                </a:cubicBezTo>
                <a:cubicBezTo>
                  <a:pt x="11926876" y="1304338"/>
                  <a:pt x="11924901" y="1301298"/>
                  <a:pt x="11923152" y="1297802"/>
                </a:cubicBezTo>
                <a:cubicBezTo>
                  <a:pt x="11916692" y="1310114"/>
                  <a:pt x="11916844" y="1318315"/>
                  <a:pt x="11923608" y="1322405"/>
                </a:cubicBezTo>
                <a:cubicBezTo>
                  <a:pt x="11930372" y="1326495"/>
                  <a:pt x="11938732" y="1329215"/>
                  <a:pt x="11948689" y="1330565"/>
                </a:cubicBezTo>
                <a:cubicBezTo>
                  <a:pt x="11948764" y="1330264"/>
                  <a:pt x="11949525" y="1329059"/>
                  <a:pt x="11950969" y="1326952"/>
                </a:cubicBezTo>
                <a:cubicBezTo>
                  <a:pt x="11952412" y="1324844"/>
                  <a:pt x="11954085" y="1323640"/>
                  <a:pt x="11955985" y="1323339"/>
                </a:cubicBezTo>
                <a:cubicBezTo>
                  <a:pt x="11957809" y="1321743"/>
                  <a:pt x="11959632" y="1321287"/>
                  <a:pt x="11961452" y="1321971"/>
                </a:cubicBezTo>
                <a:cubicBezTo>
                  <a:pt x="11963273" y="1322655"/>
                  <a:pt x="11965088" y="1323111"/>
                  <a:pt x="11966896" y="1323339"/>
                </a:cubicBezTo>
                <a:cubicBezTo>
                  <a:pt x="11966063" y="1332137"/>
                  <a:pt x="11968633" y="1339832"/>
                  <a:pt x="11974603" y="1346424"/>
                </a:cubicBezTo>
                <a:cubicBezTo>
                  <a:pt x="11980574" y="1353017"/>
                  <a:pt x="11984096" y="1359914"/>
                  <a:pt x="11985169" y="1367116"/>
                </a:cubicBezTo>
                <a:cubicBezTo>
                  <a:pt x="11987069" y="1365444"/>
                  <a:pt x="11989654" y="1364228"/>
                  <a:pt x="11992921" y="1363468"/>
                </a:cubicBezTo>
                <a:cubicBezTo>
                  <a:pt x="11996189" y="1362708"/>
                  <a:pt x="11999686" y="1361492"/>
                  <a:pt x="12003410" y="1359820"/>
                </a:cubicBezTo>
                <a:cubicBezTo>
                  <a:pt x="12005234" y="1363545"/>
                  <a:pt x="12007057" y="1367950"/>
                  <a:pt x="12008882" y="1373034"/>
                </a:cubicBezTo>
                <a:cubicBezTo>
                  <a:pt x="12010706" y="1378118"/>
                  <a:pt x="12012530" y="1383417"/>
                  <a:pt x="12014353" y="1388928"/>
                </a:cubicBezTo>
                <a:cubicBezTo>
                  <a:pt x="12014202" y="1383645"/>
                  <a:pt x="12015418" y="1379715"/>
                  <a:pt x="12018002" y="1377139"/>
                </a:cubicBezTo>
                <a:cubicBezTo>
                  <a:pt x="12020586" y="1374562"/>
                  <a:pt x="12025450" y="1372437"/>
                  <a:pt x="12032594" y="1370764"/>
                </a:cubicBezTo>
                <a:cubicBezTo>
                  <a:pt x="12027047" y="1367268"/>
                  <a:pt x="12021726" y="1364228"/>
                  <a:pt x="12016633" y="1361644"/>
                </a:cubicBezTo>
                <a:cubicBezTo>
                  <a:pt x="12011542" y="1359059"/>
                  <a:pt x="12007134" y="1356020"/>
                  <a:pt x="12003410" y="1352524"/>
                </a:cubicBezTo>
                <a:cubicBezTo>
                  <a:pt x="12001738" y="1350623"/>
                  <a:pt x="12000522" y="1348039"/>
                  <a:pt x="11999761" y="1344771"/>
                </a:cubicBezTo>
                <a:cubicBezTo>
                  <a:pt x="11999002" y="1341503"/>
                  <a:pt x="11997786" y="1338007"/>
                  <a:pt x="11996114" y="1334283"/>
                </a:cubicBezTo>
                <a:cubicBezTo>
                  <a:pt x="11996722" y="1330635"/>
                  <a:pt x="11999153" y="1326987"/>
                  <a:pt x="12003410" y="1323339"/>
                </a:cubicBezTo>
                <a:cubicBezTo>
                  <a:pt x="12008122" y="1335651"/>
                  <a:pt x="12012378" y="1342947"/>
                  <a:pt x="12016178" y="1345227"/>
                </a:cubicBezTo>
                <a:cubicBezTo>
                  <a:pt x="12019979" y="1347507"/>
                  <a:pt x="12027882" y="1347507"/>
                  <a:pt x="12039890" y="1345227"/>
                </a:cubicBezTo>
                <a:cubicBezTo>
                  <a:pt x="12043539" y="1345835"/>
                  <a:pt x="12047186" y="1348267"/>
                  <a:pt x="12050835" y="1352524"/>
                </a:cubicBezTo>
                <a:cubicBezTo>
                  <a:pt x="12057523" y="1352524"/>
                  <a:pt x="12066035" y="1352524"/>
                  <a:pt x="12076372" y="1352524"/>
                </a:cubicBezTo>
                <a:cubicBezTo>
                  <a:pt x="12072875" y="1354423"/>
                  <a:pt x="12069835" y="1356095"/>
                  <a:pt x="12067251" y="1357540"/>
                </a:cubicBezTo>
                <a:cubicBezTo>
                  <a:pt x="12064668" y="1358984"/>
                  <a:pt x="12061626" y="1359743"/>
                  <a:pt x="12058131" y="1359820"/>
                </a:cubicBezTo>
                <a:cubicBezTo>
                  <a:pt x="12060108" y="1365141"/>
                  <a:pt x="12062539" y="1370002"/>
                  <a:pt x="12065427" y="1374402"/>
                </a:cubicBezTo>
                <a:cubicBezTo>
                  <a:pt x="12068315" y="1378802"/>
                  <a:pt x="12070746" y="1383645"/>
                  <a:pt x="12072723" y="1388928"/>
                </a:cubicBezTo>
                <a:cubicBezTo>
                  <a:pt x="12074320" y="1395998"/>
                  <a:pt x="12072951" y="1400812"/>
                  <a:pt x="12068619" y="1403369"/>
                </a:cubicBezTo>
                <a:cubicBezTo>
                  <a:pt x="12064288" y="1405926"/>
                  <a:pt x="12058359" y="1407129"/>
                  <a:pt x="12050835" y="1406979"/>
                </a:cubicBezTo>
                <a:cubicBezTo>
                  <a:pt x="12050835" y="1406377"/>
                  <a:pt x="12050835" y="1407580"/>
                  <a:pt x="12050835" y="1410589"/>
                </a:cubicBezTo>
                <a:cubicBezTo>
                  <a:pt x="12058131" y="1410589"/>
                  <a:pt x="12065427" y="1410589"/>
                  <a:pt x="12072723" y="1410589"/>
                </a:cubicBezTo>
                <a:cubicBezTo>
                  <a:pt x="12076219" y="1405324"/>
                  <a:pt x="12079260" y="1400511"/>
                  <a:pt x="12081843" y="1396148"/>
                </a:cubicBezTo>
                <a:cubicBezTo>
                  <a:pt x="12084427" y="1391786"/>
                  <a:pt x="12087468" y="1386973"/>
                  <a:pt x="12090964" y="1381708"/>
                </a:cubicBezTo>
                <a:cubicBezTo>
                  <a:pt x="12091116" y="1387048"/>
                  <a:pt x="12091723" y="1391711"/>
                  <a:pt x="12092788" y="1395697"/>
                </a:cubicBezTo>
                <a:cubicBezTo>
                  <a:pt x="12093852" y="1399683"/>
                  <a:pt x="12094459" y="1403444"/>
                  <a:pt x="12094611" y="1406979"/>
                </a:cubicBezTo>
                <a:cubicBezTo>
                  <a:pt x="12100160" y="1403519"/>
                  <a:pt x="12105480" y="1402316"/>
                  <a:pt x="12110572" y="1403369"/>
                </a:cubicBezTo>
                <a:cubicBezTo>
                  <a:pt x="12115663" y="1404422"/>
                  <a:pt x="12120073" y="1406828"/>
                  <a:pt x="12123797" y="1410589"/>
                </a:cubicBezTo>
                <a:cubicBezTo>
                  <a:pt x="12123949" y="1412168"/>
                  <a:pt x="12125468" y="1412619"/>
                  <a:pt x="12128356" y="1411943"/>
                </a:cubicBezTo>
                <a:cubicBezTo>
                  <a:pt x="12131245" y="1411266"/>
                  <a:pt x="12134588" y="1410814"/>
                  <a:pt x="12138389" y="1410589"/>
                </a:cubicBezTo>
                <a:cubicBezTo>
                  <a:pt x="12138692" y="1410438"/>
                  <a:pt x="12139909" y="1409837"/>
                  <a:pt x="12142036" y="1408784"/>
                </a:cubicBezTo>
                <a:cubicBezTo>
                  <a:pt x="12144164" y="1407731"/>
                  <a:pt x="12145381" y="1407129"/>
                  <a:pt x="12145685" y="1406979"/>
                </a:cubicBezTo>
                <a:cubicBezTo>
                  <a:pt x="12152772" y="1412093"/>
                  <a:pt x="12159199" y="1414500"/>
                  <a:pt x="12164967" y="1414199"/>
                </a:cubicBezTo>
                <a:cubicBezTo>
                  <a:pt x="12170735" y="1413898"/>
                  <a:pt x="12176316" y="1412695"/>
                  <a:pt x="12181709" y="1410589"/>
                </a:cubicBezTo>
                <a:cubicBezTo>
                  <a:pt x="12185357" y="1409160"/>
                  <a:pt x="12189006" y="1409310"/>
                  <a:pt x="12192654" y="1411040"/>
                </a:cubicBezTo>
                <a:cubicBezTo>
                  <a:pt x="12196302" y="1412770"/>
                  <a:pt x="12199950" y="1413823"/>
                  <a:pt x="12203598" y="1414199"/>
                </a:cubicBezTo>
                <a:cubicBezTo>
                  <a:pt x="12213934" y="1413597"/>
                  <a:pt x="12222447" y="1411190"/>
                  <a:pt x="12229134" y="1406979"/>
                </a:cubicBezTo>
                <a:cubicBezTo>
                  <a:pt x="12232630" y="1403444"/>
                  <a:pt x="12235671" y="1399683"/>
                  <a:pt x="12238255" y="1395697"/>
                </a:cubicBezTo>
                <a:cubicBezTo>
                  <a:pt x="12240838" y="1391711"/>
                  <a:pt x="12243879" y="1387048"/>
                  <a:pt x="12247375" y="1381708"/>
                </a:cubicBezTo>
                <a:cubicBezTo>
                  <a:pt x="12249113" y="1392374"/>
                  <a:pt x="12251109" y="1402630"/>
                  <a:pt x="12253360" y="1412475"/>
                </a:cubicBezTo>
                <a:cubicBezTo>
                  <a:pt x="12255612" y="1422319"/>
                  <a:pt x="12258633" y="1432736"/>
                  <a:pt x="12262423" y="1443725"/>
                </a:cubicBezTo>
                <a:cubicBezTo>
                  <a:pt x="12260599" y="1445929"/>
                  <a:pt x="12257863" y="1447906"/>
                  <a:pt x="12254214" y="1449653"/>
                </a:cubicBezTo>
                <a:cubicBezTo>
                  <a:pt x="12250567" y="1451402"/>
                  <a:pt x="12246007" y="1450641"/>
                  <a:pt x="12240535" y="1447373"/>
                </a:cubicBezTo>
                <a:cubicBezTo>
                  <a:pt x="12234834" y="1444257"/>
                  <a:pt x="12229818" y="1445017"/>
                  <a:pt x="12225486" y="1449653"/>
                </a:cubicBezTo>
                <a:cubicBezTo>
                  <a:pt x="12221155" y="1454289"/>
                  <a:pt x="12218875" y="1459610"/>
                  <a:pt x="12218647" y="1465614"/>
                </a:cubicBezTo>
                <a:cubicBezTo>
                  <a:pt x="12219255" y="1469262"/>
                  <a:pt x="12218037" y="1472910"/>
                  <a:pt x="12214998" y="1476558"/>
                </a:cubicBezTo>
                <a:cubicBezTo>
                  <a:pt x="12209374" y="1483177"/>
                  <a:pt x="12206943" y="1487087"/>
                  <a:pt x="12207702" y="1488291"/>
                </a:cubicBezTo>
                <a:cubicBezTo>
                  <a:pt x="12208461" y="1489494"/>
                  <a:pt x="12213326" y="1491600"/>
                  <a:pt x="12222294" y="1494608"/>
                </a:cubicBezTo>
                <a:cubicBezTo>
                  <a:pt x="12223358" y="1492127"/>
                  <a:pt x="12223966" y="1488968"/>
                  <a:pt x="12224118" y="1485132"/>
                </a:cubicBezTo>
                <a:cubicBezTo>
                  <a:pt x="12224271" y="1481296"/>
                  <a:pt x="12228526" y="1480845"/>
                  <a:pt x="12236886" y="1483778"/>
                </a:cubicBezTo>
                <a:cubicBezTo>
                  <a:pt x="12238635" y="1483477"/>
                  <a:pt x="12240611" y="1482274"/>
                  <a:pt x="12242815" y="1480168"/>
                </a:cubicBezTo>
                <a:cubicBezTo>
                  <a:pt x="12245020" y="1478062"/>
                  <a:pt x="12247907" y="1476859"/>
                  <a:pt x="12251478" y="1476558"/>
                </a:cubicBezTo>
                <a:cubicBezTo>
                  <a:pt x="12253455" y="1474810"/>
                  <a:pt x="12255886" y="1473746"/>
                  <a:pt x="12258775" y="1473366"/>
                </a:cubicBezTo>
                <a:cubicBezTo>
                  <a:pt x="12261664" y="1472986"/>
                  <a:pt x="12264095" y="1472834"/>
                  <a:pt x="12266071" y="1472910"/>
                </a:cubicBezTo>
                <a:cubicBezTo>
                  <a:pt x="12269531" y="1473138"/>
                  <a:pt x="12272539" y="1473594"/>
                  <a:pt x="12275096" y="1474278"/>
                </a:cubicBezTo>
                <a:cubicBezTo>
                  <a:pt x="12277654" y="1474962"/>
                  <a:pt x="12280662" y="1474506"/>
                  <a:pt x="12284121" y="1472910"/>
                </a:cubicBezTo>
                <a:cubicBezTo>
                  <a:pt x="12280662" y="1471086"/>
                  <a:pt x="12277654" y="1469262"/>
                  <a:pt x="12275096" y="1467438"/>
                </a:cubicBezTo>
                <a:cubicBezTo>
                  <a:pt x="12272539" y="1465614"/>
                  <a:pt x="12269531" y="1463790"/>
                  <a:pt x="12266071" y="1461966"/>
                </a:cubicBezTo>
                <a:cubicBezTo>
                  <a:pt x="12275317" y="1458479"/>
                  <a:pt x="12283900" y="1458156"/>
                  <a:pt x="12291821" y="1460997"/>
                </a:cubicBezTo>
                <a:cubicBezTo>
                  <a:pt x="12299742" y="1463837"/>
                  <a:pt x="12305674" y="1468872"/>
                  <a:pt x="12309620" y="1476102"/>
                </a:cubicBezTo>
                <a:cubicBezTo>
                  <a:pt x="12312106" y="1472758"/>
                  <a:pt x="12315270" y="1469414"/>
                  <a:pt x="12319110" y="1466070"/>
                </a:cubicBezTo>
                <a:cubicBezTo>
                  <a:pt x="12322952" y="1462726"/>
                  <a:pt x="12323404" y="1457558"/>
                  <a:pt x="12320466" y="1450566"/>
                </a:cubicBezTo>
                <a:cubicBezTo>
                  <a:pt x="12318960" y="1450413"/>
                  <a:pt x="12319262" y="1448906"/>
                  <a:pt x="12321371" y="1446043"/>
                </a:cubicBezTo>
                <a:cubicBezTo>
                  <a:pt x="12323480" y="1443181"/>
                  <a:pt x="12325588" y="1439875"/>
                  <a:pt x="12327697" y="1436125"/>
                </a:cubicBezTo>
                <a:cubicBezTo>
                  <a:pt x="12331840" y="1453631"/>
                  <a:pt x="12334402" y="1469388"/>
                  <a:pt x="12335385" y="1483398"/>
                </a:cubicBezTo>
                <a:cubicBezTo>
                  <a:pt x="12339032" y="1481726"/>
                  <a:pt x="12342681" y="1480510"/>
                  <a:pt x="12346328" y="1479750"/>
                </a:cubicBezTo>
                <a:cubicBezTo>
                  <a:pt x="12349977" y="1478990"/>
                  <a:pt x="12353625" y="1477774"/>
                  <a:pt x="12357273" y="1476102"/>
                </a:cubicBezTo>
                <a:cubicBezTo>
                  <a:pt x="12357273" y="1475950"/>
                  <a:pt x="12357273" y="1475342"/>
                  <a:pt x="12357273" y="1474278"/>
                </a:cubicBezTo>
                <a:cubicBezTo>
                  <a:pt x="12357273" y="1473214"/>
                  <a:pt x="12357273" y="1472606"/>
                  <a:pt x="12357273" y="1472454"/>
                </a:cubicBezTo>
                <a:cubicBezTo>
                  <a:pt x="12355297" y="1472454"/>
                  <a:pt x="12352865" y="1472454"/>
                  <a:pt x="12349977" y="1472454"/>
                </a:cubicBezTo>
                <a:cubicBezTo>
                  <a:pt x="12347089" y="1472454"/>
                  <a:pt x="12344656" y="1472454"/>
                  <a:pt x="12342681" y="1472454"/>
                </a:cubicBezTo>
                <a:cubicBezTo>
                  <a:pt x="12342529" y="1466830"/>
                  <a:pt x="12341921" y="1460750"/>
                  <a:pt x="12340857" y="1454214"/>
                </a:cubicBezTo>
                <a:cubicBezTo>
                  <a:pt x="12339793" y="1447677"/>
                  <a:pt x="12339185" y="1441597"/>
                  <a:pt x="12339032" y="1435973"/>
                </a:cubicBezTo>
                <a:cubicBezTo>
                  <a:pt x="12339336" y="1432477"/>
                  <a:pt x="12341465" y="1429437"/>
                  <a:pt x="12345417" y="1426853"/>
                </a:cubicBezTo>
                <a:cubicBezTo>
                  <a:pt x="12349369" y="1424269"/>
                  <a:pt x="12353321" y="1421229"/>
                  <a:pt x="12357273" y="1417733"/>
                </a:cubicBezTo>
                <a:cubicBezTo>
                  <a:pt x="12355449" y="1424877"/>
                  <a:pt x="12353625" y="1431565"/>
                  <a:pt x="12351801" y="1437797"/>
                </a:cubicBezTo>
                <a:cubicBezTo>
                  <a:pt x="12349977" y="1444029"/>
                  <a:pt x="12348153" y="1450718"/>
                  <a:pt x="12346328" y="1457862"/>
                </a:cubicBezTo>
                <a:cubicBezTo>
                  <a:pt x="12346481" y="1457862"/>
                  <a:pt x="12347089" y="1457862"/>
                  <a:pt x="12348153" y="1457862"/>
                </a:cubicBezTo>
                <a:cubicBezTo>
                  <a:pt x="12349217" y="1457862"/>
                  <a:pt x="12349825" y="1457862"/>
                  <a:pt x="12349977" y="1457862"/>
                </a:cubicBezTo>
                <a:cubicBezTo>
                  <a:pt x="12353472" y="1453986"/>
                  <a:pt x="12356513" y="1449882"/>
                  <a:pt x="12359097" y="1445549"/>
                </a:cubicBezTo>
                <a:cubicBezTo>
                  <a:pt x="12361681" y="1441217"/>
                  <a:pt x="12364722" y="1438025"/>
                  <a:pt x="12368217" y="1435973"/>
                </a:cubicBezTo>
                <a:cubicBezTo>
                  <a:pt x="12373690" y="1434453"/>
                  <a:pt x="12379161" y="1433845"/>
                  <a:pt x="12384633" y="1434149"/>
                </a:cubicBezTo>
                <a:cubicBezTo>
                  <a:pt x="12390106" y="1434453"/>
                  <a:pt x="12395578" y="1433845"/>
                  <a:pt x="12401050" y="1432325"/>
                </a:cubicBezTo>
                <a:cubicBezTo>
                  <a:pt x="12399379" y="1424733"/>
                  <a:pt x="12399986" y="1418973"/>
                  <a:pt x="12402874" y="1415046"/>
                </a:cubicBezTo>
                <a:cubicBezTo>
                  <a:pt x="12405762" y="1411118"/>
                  <a:pt x="12410018" y="1410798"/>
                  <a:pt x="12415642" y="1414085"/>
                </a:cubicBezTo>
                <a:cubicBezTo>
                  <a:pt x="12419290" y="1418341"/>
                  <a:pt x="12422939" y="1424421"/>
                  <a:pt x="12426586" y="1432325"/>
                </a:cubicBezTo>
                <a:cubicBezTo>
                  <a:pt x="12430235" y="1428829"/>
                  <a:pt x="12433882" y="1425789"/>
                  <a:pt x="12437531" y="1423205"/>
                </a:cubicBezTo>
                <a:cubicBezTo>
                  <a:pt x="12441179" y="1420621"/>
                  <a:pt x="12444827" y="1417581"/>
                  <a:pt x="12448475" y="1414085"/>
                </a:cubicBezTo>
                <a:cubicBezTo>
                  <a:pt x="12444827" y="1414085"/>
                  <a:pt x="12441179" y="1414085"/>
                  <a:pt x="12437531" y="1414085"/>
                </a:cubicBezTo>
                <a:cubicBezTo>
                  <a:pt x="12438139" y="1403933"/>
                  <a:pt x="12440570" y="1395573"/>
                  <a:pt x="12444827" y="1389004"/>
                </a:cubicBezTo>
                <a:cubicBezTo>
                  <a:pt x="12448475" y="1389004"/>
                  <a:pt x="12452123" y="1389004"/>
                  <a:pt x="12455771" y="1389004"/>
                </a:cubicBezTo>
                <a:cubicBezTo>
                  <a:pt x="12455771" y="1395573"/>
                  <a:pt x="12455771" y="1400350"/>
                  <a:pt x="12455771" y="1403336"/>
                </a:cubicBezTo>
                <a:cubicBezTo>
                  <a:pt x="12460027" y="1403336"/>
                  <a:pt x="12462459" y="1403336"/>
                  <a:pt x="12463067" y="1403336"/>
                </a:cubicBezTo>
                <a:cubicBezTo>
                  <a:pt x="12463676" y="1396192"/>
                  <a:pt x="12462459" y="1388982"/>
                  <a:pt x="12459419" y="1381708"/>
                </a:cubicBezTo>
                <a:cubicBezTo>
                  <a:pt x="12457368" y="1376160"/>
                  <a:pt x="12456910" y="1371752"/>
                  <a:pt x="12458046" y="1368484"/>
                </a:cubicBezTo>
                <a:cubicBezTo>
                  <a:pt x="12459183" y="1365216"/>
                  <a:pt x="12463277" y="1363544"/>
                  <a:pt x="12470329" y="1363468"/>
                </a:cubicBezTo>
                <a:cubicBezTo>
                  <a:pt x="12468742" y="1352599"/>
                  <a:pt x="12467379" y="1342415"/>
                  <a:pt x="12466242" y="1332915"/>
                </a:cubicBezTo>
                <a:cubicBezTo>
                  <a:pt x="12465106" y="1323415"/>
                  <a:pt x="12462831" y="1314143"/>
                  <a:pt x="12459419" y="1305099"/>
                </a:cubicBezTo>
                <a:cubicBezTo>
                  <a:pt x="12455618" y="1295978"/>
                  <a:pt x="12453187" y="1286858"/>
                  <a:pt x="12452123" y="1277738"/>
                </a:cubicBezTo>
                <a:cubicBezTo>
                  <a:pt x="12451058" y="1268618"/>
                  <a:pt x="12452276" y="1259498"/>
                  <a:pt x="12455771" y="1250377"/>
                </a:cubicBezTo>
                <a:cubicBezTo>
                  <a:pt x="12448702" y="1248401"/>
                  <a:pt x="12444599" y="1245057"/>
                  <a:pt x="12443459" y="1240345"/>
                </a:cubicBezTo>
                <a:cubicBezTo>
                  <a:pt x="12442319" y="1235633"/>
                  <a:pt x="12442775" y="1230465"/>
                  <a:pt x="12444827" y="1224841"/>
                </a:cubicBezTo>
                <a:cubicBezTo>
                  <a:pt x="12446422" y="1217545"/>
                  <a:pt x="12446879" y="1210248"/>
                  <a:pt x="12446194" y="1202952"/>
                </a:cubicBezTo>
                <a:cubicBezTo>
                  <a:pt x="12445511" y="1195656"/>
                  <a:pt x="12445055" y="1188360"/>
                  <a:pt x="12444827" y="1181064"/>
                </a:cubicBezTo>
                <a:cubicBezTo>
                  <a:pt x="12447491" y="1164954"/>
                  <a:pt x="12445810" y="1149748"/>
                  <a:pt x="12439784" y="1135446"/>
                </a:cubicBezTo>
                <a:cubicBezTo>
                  <a:pt x="12433758" y="1121144"/>
                  <a:pt x="12429287" y="1105905"/>
                  <a:pt x="12426374" y="1089730"/>
                </a:cubicBezTo>
                <a:cubicBezTo>
                  <a:pt x="12426298" y="1082202"/>
                  <a:pt x="12424640" y="1074447"/>
                  <a:pt x="12421399" y="1066463"/>
                </a:cubicBezTo>
                <a:cubicBezTo>
                  <a:pt x="12418158" y="1058479"/>
                  <a:pt x="12413787" y="1051636"/>
                  <a:pt x="12408285" y="1045934"/>
                </a:cubicBezTo>
                <a:cubicBezTo>
                  <a:pt x="12401627" y="1034680"/>
                  <a:pt x="12397694" y="1022515"/>
                  <a:pt x="12396485" y="1009437"/>
                </a:cubicBezTo>
                <a:cubicBezTo>
                  <a:pt x="12395275" y="996358"/>
                  <a:pt x="12393149" y="984193"/>
                  <a:pt x="12390106" y="972940"/>
                </a:cubicBezTo>
                <a:cubicBezTo>
                  <a:pt x="12388282" y="967389"/>
                  <a:pt x="12386456" y="962067"/>
                  <a:pt x="12384632" y="956972"/>
                </a:cubicBezTo>
                <a:cubicBezTo>
                  <a:pt x="12382806" y="951878"/>
                  <a:pt x="12380982" y="947468"/>
                  <a:pt x="12379157" y="943742"/>
                </a:cubicBezTo>
                <a:cubicBezTo>
                  <a:pt x="12374215" y="932641"/>
                  <a:pt x="12369500" y="921996"/>
                  <a:pt x="12365015" y="911807"/>
                </a:cubicBezTo>
                <a:cubicBezTo>
                  <a:pt x="12360529" y="901618"/>
                  <a:pt x="12353077" y="892798"/>
                  <a:pt x="12342660" y="885347"/>
                </a:cubicBezTo>
                <a:cubicBezTo>
                  <a:pt x="12340836" y="883294"/>
                  <a:pt x="12339010" y="880101"/>
                  <a:pt x="12337186" y="875767"/>
                </a:cubicBezTo>
                <a:cubicBezTo>
                  <a:pt x="12335362" y="871433"/>
                  <a:pt x="12333536" y="867327"/>
                  <a:pt x="12331712" y="863449"/>
                </a:cubicBezTo>
                <a:cubicBezTo>
                  <a:pt x="12329886" y="859723"/>
                  <a:pt x="12328062" y="856226"/>
                  <a:pt x="12326237" y="852956"/>
                </a:cubicBezTo>
                <a:cubicBezTo>
                  <a:pt x="12324412" y="849686"/>
                  <a:pt x="12322587" y="847101"/>
                  <a:pt x="12320761" y="845200"/>
                </a:cubicBezTo>
                <a:cubicBezTo>
                  <a:pt x="12313463" y="834328"/>
                  <a:pt x="12306163" y="824139"/>
                  <a:pt x="12298864" y="814634"/>
                </a:cubicBezTo>
                <a:cubicBezTo>
                  <a:pt x="12291564" y="805130"/>
                  <a:pt x="12284265" y="795854"/>
                  <a:pt x="12276966" y="786805"/>
                </a:cubicBezTo>
                <a:cubicBezTo>
                  <a:pt x="12273164" y="783156"/>
                  <a:pt x="12268906" y="779506"/>
                  <a:pt x="12264192" y="775856"/>
                </a:cubicBezTo>
                <a:cubicBezTo>
                  <a:pt x="12259478" y="772207"/>
                  <a:pt x="12255220" y="768557"/>
                  <a:pt x="12251418" y="764907"/>
                </a:cubicBezTo>
                <a:cubicBezTo>
                  <a:pt x="12247236" y="759509"/>
                  <a:pt x="12243738" y="753882"/>
                  <a:pt x="12240926" y="748028"/>
                </a:cubicBezTo>
                <a:cubicBezTo>
                  <a:pt x="12238112" y="742173"/>
                  <a:pt x="12239177" y="735634"/>
                  <a:pt x="12244118" y="728410"/>
                </a:cubicBezTo>
                <a:cubicBezTo>
                  <a:pt x="12247236" y="724305"/>
                  <a:pt x="12246476" y="718830"/>
                  <a:pt x="12241837" y="711987"/>
                </a:cubicBezTo>
                <a:cubicBezTo>
                  <a:pt x="12237199" y="705144"/>
                  <a:pt x="12231877" y="699669"/>
                  <a:pt x="12225871" y="695563"/>
                </a:cubicBezTo>
                <a:cubicBezTo>
                  <a:pt x="12218342" y="692142"/>
                  <a:pt x="12210588" y="688948"/>
                  <a:pt x="12202604" y="685983"/>
                </a:cubicBezTo>
                <a:cubicBezTo>
                  <a:pt x="12194620" y="683017"/>
                  <a:pt x="12187777" y="678911"/>
                  <a:pt x="12182073" y="673665"/>
                </a:cubicBezTo>
                <a:cubicBezTo>
                  <a:pt x="12178500" y="671764"/>
                  <a:pt x="12174699" y="670091"/>
                  <a:pt x="12170669" y="668647"/>
                </a:cubicBezTo>
                <a:cubicBezTo>
                  <a:pt x="12166638" y="667202"/>
                  <a:pt x="12161925" y="666442"/>
                  <a:pt x="12156526" y="666366"/>
                </a:cubicBezTo>
                <a:cubicBezTo>
                  <a:pt x="12154625" y="666290"/>
                  <a:pt x="12152952" y="665529"/>
                  <a:pt x="12151508" y="664085"/>
                </a:cubicBezTo>
                <a:cubicBezTo>
                  <a:pt x="12150063" y="662640"/>
                  <a:pt x="12149302" y="660967"/>
                  <a:pt x="12149227" y="659066"/>
                </a:cubicBezTo>
                <a:cubicBezTo>
                  <a:pt x="12145729" y="653440"/>
                  <a:pt x="12141776" y="649182"/>
                  <a:pt x="12137366" y="646293"/>
                </a:cubicBezTo>
                <a:cubicBezTo>
                  <a:pt x="12132955" y="643403"/>
                  <a:pt x="12127177" y="642795"/>
                  <a:pt x="12120030" y="644468"/>
                </a:cubicBezTo>
                <a:cubicBezTo>
                  <a:pt x="12111514" y="645608"/>
                  <a:pt x="12100260" y="642415"/>
                  <a:pt x="12086270" y="634887"/>
                </a:cubicBezTo>
                <a:cubicBezTo>
                  <a:pt x="12072280" y="627360"/>
                  <a:pt x="12062852" y="619604"/>
                  <a:pt x="12057984" y="611621"/>
                </a:cubicBezTo>
                <a:cubicBezTo>
                  <a:pt x="12056236" y="609719"/>
                  <a:pt x="12055172" y="608047"/>
                  <a:pt x="12054790" y="606602"/>
                </a:cubicBezTo>
                <a:cubicBezTo>
                  <a:pt x="12054410" y="605157"/>
                  <a:pt x="12054259" y="604397"/>
                  <a:pt x="12054335" y="604321"/>
                </a:cubicBezTo>
                <a:cubicBezTo>
                  <a:pt x="12038519" y="599835"/>
                  <a:pt x="12024530" y="593296"/>
                  <a:pt x="12012363" y="584704"/>
                </a:cubicBezTo>
                <a:cubicBezTo>
                  <a:pt x="12000198" y="576112"/>
                  <a:pt x="11986207" y="570485"/>
                  <a:pt x="11970392" y="567824"/>
                </a:cubicBezTo>
                <a:cubicBezTo>
                  <a:pt x="11963093" y="565923"/>
                  <a:pt x="11955793" y="564250"/>
                  <a:pt x="11948493" y="562806"/>
                </a:cubicBezTo>
                <a:cubicBezTo>
                  <a:pt x="11941195" y="561361"/>
                  <a:pt x="11933896" y="560601"/>
                  <a:pt x="11926596" y="560525"/>
                </a:cubicBezTo>
                <a:cubicBezTo>
                  <a:pt x="11922794" y="560677"/>
                  <a:pt x="11918536" y="560373"/>
                  <a:pt x="11913821" y="559612"/>
                </a:cubicBezTo>
                <a:cubicBezTo>
                  <a:pt x="11909107" y="558852"/>
                  <a:pt x="11904850" y="556723"/>
                  <a:pt x="11901049" y="553226"/>
                </a:cubicBezTo>
                <a:cubicBezTo>
                  <a:pt x="11891545" y="546458"/>
                  <a:pt x="11880442" y="541744"/>
                  <a:pt x="11867744" y="539083"/>
                </a:cubicBezTo>
                <a:cubicBezTo>
                  <a:pt x="11855047" y="536422"/>
                  <a:pt x="11843034" y="532620"/>
                  <a:pt x="11831704" y="527678"/>
                </a:cubicBezTo>
                <a:cubicBezTo>
                  <a:pt x="11815204" y="518781"/>
                  <a:pt x="11798020" y="511026"/>
                  <a:pt x="11780153" y="504411"/>
                </a:cubicBezTo>
                <a:cubicBezTo>
                  <a:pt x="11762284" y="497796"/>
                  <a:pt x="11744187" y="490953"/>
                  <a:pt x="11725863" y="483881"/>
                </a:cubicBezTo>
                <a:cubicBezTo>
                  <a:pt x="11720236" y="480460"/>
                  <a:pt x="11714154" y="478179"/>
                  <a:pt x="11707615" y="477038"/>
                </a:cubicBezTo>
                <a:cubicBezTo>
                  <a:pt x="11701076" y="475898"/>
                  <a:pt x="11694993" y="474529"/>
                  <a:pt x="11689366" y="472932"/>
                </a:cubicBezTo>
                <a:cubicBezTo>
                  <a:pt x="11674615" y="467305"/>
                  <a:pt x="11659409" y="461223"/>
                  <a:pt x="11643745" y="454684"/>
                </a:cubicBezTo>
                <a:cubicBezTo>
                  <a:pt x="11628082" y="448145"/>
                  <a:pt x="11612874" y="442062"/>
                  <a:pt x="11598123" y="436435"/>
                </a:cubicBezTo>
                <a:cubicBezTo>
                  <a:pt x="11589151" y="432710"/>
                  <a:pt x="11580636" y="429212"/>
                  <a:pt x="11572576" y="425943"/>
                </a:cubicBezTo>
                <a:cubicBezTo>
                  <a:pt x="11564516" y="422673"/>
                  <a:pt x="11556000" y="420088"/>
                  <a:pt x="11547028" y="418187"/>
                </a:cubicBezTo>
                <a:cubicBezTo>
                  <a:pt x="11541402" y="416286"/>
                  <a:pt x="11535319" y="414613"/>
                  <a:pt x="11528780" y="413169"/>
                </a:cubicBezTo>
                <a:cubicBezTo>
                  <a:pt x="11522240" y="411724"/>
                  <a:pt x="11516157" y="410964"/>
                  <a:pt x="11510532" y="410887"/>
                </a:cubicBezTo>
                <a:cubicBezTo>
                  <a:pt x="11492435" y="407314"/>
                  <a:pt x="11474796" y="404424"/>
                  <a:pt x="11457611" y="402220"/>
                </a:cubicBezTo>
                <a:cubicBezTo>
                  <a:pt x="11440427" y="400015"/>
                  <a:pt x="11422787" y="398038"/>
                  <a:pt x="11404689" y="396289"/>
                </a:cubicBezTo>
                <a:cubicBezTo>
                  <a:pt x="11388117" y="392559"/>
                  <a:pt x="11371126" y="388157"/>
                  <a:pt x="11353719" y="383080"/>
                </a:cubicBezTo>
                <a:cubicBezTo>
                  <a:pt x="11336312" y="378002"/>
                  <a:pt x="11319390" y="372729"/>
                  <a:pt x="11302950" y="367258"/>
                </a:cubicBezTo>
                <a:cubicBezTo>
                  <a:pt x="11302800" y="365538"/>
                  <a:pt x="11302197" y="364490"/>
                  <a:pt x="11301141" y="364116"/>
                </a:cubicBezTo>
                <a:cubicBezTo>
                  <a:pt x="11300085" y="363742"/>
                  <a:pt x="11299482" y="363592"/>
                  <a:pt x="11299331" y="363667"/>
                </a:cubicBezTo>
                <a:cubicBezTo>
                  <a:pt x="11286487" y="368081"/>
                  <a:pt x="11272958" y="370026"/>
                  <a:pt x="11258746" y="369503"/>
                </a:cubicBezTo>
                <a:cubicBezTo>
                  <a:pt x="11244534" y="368979"/>
                  <a:pt x="11230093" y="371822"/>
                  <a:pt x="11215425" y="378032"/>
                </a:cubicBezTo>
                <a:cubicBezTo>
                  <a:pt x="11209573" y="381224"/>
                  <a:pt x="11202125" y="382135"/>
                  <a:pt x="11193081" y="380767"/>
                </a:cubicBezTo>
                <a:cubicBezTo>
                  <a:pt x="11184037" y="379400"/>
                  <a:pt x="11175677" y="378487"/>
                  <a:pt x="11168000" y="378032"/>
                </a:cubicBezTo>
                <a:cubicBezTo>
                  <a:pt x="11153561" y="377882"/>
                  <a:pt x="11139575" y="377283"/>
                  <a:pt x="11126047" y="376236"/>
                </a:cubicBezTo>
                <a:cubicBezTo>
                  <a:pt x="11112520" y="375188"/>
                  <a:pt x="11098535" y="374590"/>
                  <a:pt x="11084095" y="374441"/>
                </a:cubicBezTo>
                <a:cubicBezTo>
                  <a:pt x="11040317" y="373842"/>
                  <a:pt x="10996541" y="375039"/>
                  <a:pt x="10952765" y="378032"/>
                </a:cubicBezTo>
                <a:cubicBezTo>
                  <a:pt x="10939920" y="377728"/>
                  <a:pt x="10927303" y="378335"/>
                  <a:pt x="10914916" y="379856"/>
                </a:cubicBezTo>
                <a:cubicBezTo>
                  <a:pt x="10902527" y="381376"/>
                  <a:pt x="10890823" y="385632"/>
                  <a:pt x="10879803" y="392624"/>
                </a:cubicBezTo>
                <a:cubicBezTo>
                  <a:pt x="10877826" y="394372"/>
                  <a:pt x="10875395" y="395436"/>
                  <a:pt x="10872507" y="395816"/>
                </a:cubicBezTo>
                <a:cubicBezTo>
                  <a:pt x="10869619" y="396196"/>
                  <a:pt x="10867186" y="396348"/>
                  <a:pt x="10865211" y="396272"/>
                </a:cubicBezTo>
                <a:cubicBezTo>
                  <a:pt x="10854342" y="394676"/>
                  <a:pt x="10844159" y="395132"/>
                  <a:pt x="10834658" y="397640"/>
                </a:cubicBezTo>
                <a:cubicBezTo>
                  <a:pt x="10825157" y="400148"/>
                  <a:pt x="10815886" y="403340"/>
                  <a:pt x="10806841" y="407216"/>
                </a:cubicBezTo>
                <a:cubicBezTo>
                  <a:pt x="10805092" y="409192"/>
                  <a:pt x="10803117" y="411624"/>
                  <a:pt x="10800914" y="414512"/>
                </a:cubicBezTo>
                <a:cubicBezTo>
                  <a:pt x="10798709" y="417400"/>
                  <a:pt x="10795821" y="419832"/>
                  <a:pt x="10792249" y="421808"/>
                </a:cubicBezTo>
                <a:cubicBezTo>
                  <a:pt x="10790349" y="424012"/>
                  <a:pt x="10787764" y="426900"/>
                  <a:pt x="10784497" y="430473"/>
                </a:cubicBezTo>
                <a:cubicBezTo>
                  <a:pt x="10781229" y="434045"/>
                  <a:pt x="10777732" y="436021"/>
                  <a:pt x="10774008" y="436401"/>
                </a:cubicBezTo>
                <a:cubicBezTo>
                  <a:pt x="10752728" y="436401"/>
                  <a:pt x="10729624" y="436401"/>
                  <a:pt x="10704695" y="436401"/>
                </a:cubicBezTo>
                <a:cubicBezTo>
                  <a:pt x="10701048" y="435793"/>
                  <a:pt x="10693750" y="433360"/>
                  <a:pt x="10682807" y="429105"/>
                </a:cubicBezTo>
                <a:cubicBezTo>
                  <a:pt x="10684783" y="434653"/>
                  <a:pt x="10685390" y="439061"/>
                  <a:pt x="10684631" y="442329"/>
                </a:cubicBezTo>
                <a:cubicBezTo>
                  <a:pt x="10683871" y="445597"/>
                  <a:pt x="10680830" y="447269"/>
                  <a:pt x="10675511" y="447345"/>
                </a:cubicBezTo>
                <a:cubicBezTo>
                  <a:pt x="10632342" y="451601"/>
                  <a:pt x="10590996" y="461329"/>
                  <a:pt x="10551476" y="476529"/>
                </a:cubicBezTo>
                <a:cubicBezTo>
                  <a:pt x="10540456" y="479722"/>
                  <a:pt x="10529663" y="483370"/>
                  <a:pt x="10519099" y="487474"/>
                </a:cubicBezTo>
                <a:cubicBezTo>
                  <a:pt x="10508535" y="491578"/>
                  <a:pt x="10498654" y="498874"/>
                  <a:pt x="10489458" y="509362"/>
                </a:cubicBezTo>
                <a:cubicBezTo>
                  <a:pt x="10489230" y="509286"/>
                  <a:pt x="10487863" y="509438"/>
                  <a:pt x="10485355" y="509818"/>
                </a:cubicBezTo>
                <a:cubicBezTo>
                  <a:pt x="10482847" y="510198"/>
                  <a:pt x="10480567" y="511262"/>
                  <a:pt x="10478515" y="513010"/>
                </a:cubicBezTo>
                <a:cubicBezTo>
                  <a:pt x="10467504" y="512623"/>
                  <a:pt x="10457604" y="514310"/>
                  <a:pt x="10448816" y="518071"/>
                </a:cubicBezTo>
                <a:cubicBezTo>
                  <a:pt x="10440029" y="521832"/>
                  <a:pt x="10432752" y="529991"/>
                  <a:pt x="10426985" y="542549"/>
                </a:cubicBezTo>
                <a:cubicBezTo>
                  <a:pt x="10425009" y="549818"/>
                  <a:pt x="10420753" y="555966"/>
                  <a:pt x="10414217" y="560993"/>
                </a:cubicBezTo>
                <a:cubicBezTo>
                  <a:pt x="10407681" y="566021"/>
                  <a:pt x="10399778" y="569486"/>
                  <a:pt x="10390505" y="571387"/>
                </a:cubicBezTo>
                <a:cubicBezTo>
                  <a:pt x="10388453" y="571463"/>
                  <a:pt x="10386173" y="572225"/>
                  <a:pt x="10383665" y="573671"/>
                </a:cubicBezTo>
                <a:cubicBezTo>
                  <a:pt x="10381157" y="575118"/>
                  <a:pt x="10379788" y="576793"/>
                  <a:pt x="10379560" y="578696"/>
                </a:cubicBezTo>
                <a:cubicBezTo>
                  <a:pt x="10375837" y="585929"/>
                  <a:pt x="10371428" y="591563"/>
                  <a:pt x="10366337" y="595598"/>
                </a:cubicBezTo>
                <a:cubicBezTo>
                  <a:pt x="10361244" y="599633"/>
                  <a:pt x="10355923" y="602527"/>
                  <a:pt x="10350376" y="604278"/>
                </a:cubicBezTo>
                <a:cubicBezTo>
                  <a:pt x="10346727" y="607932"/>
                  <a:pt x="10343080" y="611586"/>
                  <a:pt x="10339431" y="615241"/>
                </a:cubicBezTo>
                <a:cubicBezTo>
                  <a:pt x="10335886" y="620799"/>
                  <a:pt x="10332113" y="626128"/>
                  <a:pt x="10328114" y="631229"/>
                </a:cubicBezTo>
                <a:cubicBezTo>
                  <a:pt x="10324117" y="636330"/>
                  <a:pt x="10319439" y="640746"/>
                  <a:pt x="10314083" y="644477"/>
                </a:cubicBezTo>
                <a:cubicBezTo>
                  <a:pt x="10306841" y="651710"/>
                  <a:pt x="10299596" y="658257"/>
                  <a:pt x="10292348" y="664120"/>
                </a:cubicBezTo>
                <a:cubicBezTo>
                  <a:pt x="10285101" y="669982"/>
                  <a:pt x="10277843" y="675616"/>
                  <a:pt x="10270574" y="681021"/>
                </a:cubicBezTo>
                <a:cubicBezTo>
                  <a:pt x="10256134" y="695487"/>
                  <a:pt x="10242149" y="709496"/>
                  <a:pt x="10228622" y="723048"/>
                </a:cubicBezTo>
                <a:cubicBezTo>
                  <a:pt x="10215093" y="736600"/>
                  <a:pt x="10201108" y="750609"/>
                  <a:pt x="10186668" y="765075"/>
                </a:cubicBezTo>
                <a:cubicBezTo>
                  <a:pt x="10182868" y="770404"/>
                  <a:pt x="10178612" y="775277"/>
                  <a:pt x="10173901" y="779693"/>
                </a:cubicBezTo>
                <a:cubicBezTo>
                  <a:pt x="10169188" y="784108"/>
                  <a:pt x="10164933" y="788981"/>
                  <a:pt x="10161132" y="794311"/>
                </a:cubicBezTo>
                <a:cubicBezTo>
                  <a:pt x="10157409" y="799945"/>
                  <a:pt x="10153911" y="806035"/>
                  <a:pt x="10150644" y="812579"/>
                </a:cubicBezTo>
                <a:cubicBezTo>
                  <a:pt x="10147375" y="819124"/>
                  <a:pt x="10144791" y="825206"/>
                  <a:pt x="10142892" y="830826"/>
                </a:cubicBezTo>
                <a:cubicBezTo>
                  <a:pt x="10135595" y="845327"/>
                  <a:pt x="10128299" y="859828"/>
                  <a:pt x="10121003" y="874329"/>
                </a:cubicBezTo>
                <a:cubicBezTo>
                  <a:pt x="10118495" y="877501"/>
                  <a:pt x="10115303" y="880220"/>
                  <a:pt x="10111427" y="882486"/>
                </a:cubicBezTo>
                <a:cubicBezTo>
                  <a:pt x="10107551" y="884752"/>
                  <a:pt x="10107094" y="889283"/>
                  <a:pt x="10110059" y="896081"/>
                </a:cubicBezTo>
                <a:cubicBezTo>
                  <a:pt x="10106411" y="895477"/>
                  <a:pt x="10102763" y="896685"/>
                  <a:pt x="10099114" y="899706"/>
                </a:cubicBezTo>
                <a:cubicBezTo>
                  <a:pt x="10099874" y="894193"/>
                  <a:pt x="10101091" y="888906"/>
                  <a:pt x="10102763" y="883846"/>
                </a:cubicBezTo>
                <a:cubicBezTo>
                  <a:pt x="10104434" y="878785"/>
                  <a:pt x="10102003" y="874405"/>
                  <a:pt x="10095467" y="870704"/>
                </a:cubicBezTo>
                <a:cubicBezTo>
                  <a:pt x="10091591" y="874103"/>
                  <a:pt x="10087486" y="877275"/>
                  <a:pt x="10083154" y="880220"/>
                </a:cubicBezTo>
                <a:cubicBezTo>
                  <a:pt x="10078823" y="883166"/>
                  <a:pt x="10075630" y="887244"/>
                  <a:pt x="10073578" y="892456"/>
                </a:cubicBezTo>
                <a:cubicBezTo>
                  <a:pt x="10071982" y="896006"/>
                  <a:pt x="10071525" y="899792"/>
                  <a:pt x="10072210" y="903816"/>
                </a:cubicBezTo>
                <a:cubicBezTo>
                  <a:pt x="10072894" y="907839"/>
                  <a:pt x="10073350" y="912550"/>
                  <a:pt x="10073578" y="917947"/>
                </a:cubicBezTo>
                <a:cubicBezTo>
                  <a:pt x="10073653" y="919923"/>
                  <a:pt x="10074415" y="922355"/>
                  <a:pt x="10075858" y="925243"/>
                </a:cubicBezTo>
                <a:cubicBezTo>
                  <a:pt x="10077302" y="928131"/>
                  <a:pt x="10078975" y="930563"/>
                  <a:pt x="10080874" y="932539"/>
                </a:cubicBezTo>
                <a:cubicBezTo>
                  <a:pt x="10082774" y="937707"/>
                  <a:pt x="10083534" y="941963"/>
                  <a:pt x="10083154" y="945307"/>
                </a:cubicBezTo>
                <a:cubicBezTo>
                  <a:pt x="10082774" y="948651"/>
                  <a:pt x="10080798" y="952907"/>
                  <a:pt x="10077226" y="958075"/>
                </a:cubicBezTo>
                <a:cubicBezTo>
                  <a:pt x="10071982" y="965447"/>
                  <a:pt x="10067878" y="973504"/>
                  <a:pt x="10064914" y="982244"/>
                </a:cubicBezTo>
                <a:cubicBezTo>
                  <a:pt x="10061949" y="990984"/>
                  <a:pt x="10058758" y="999952"/>
                  <a:pt x="10055338" y="1009148"/>
                </a:cubicBezTo>
                <a:cubicBezTo>
                  <a:pt x="10050170" y="1022145"/>
                  <a:pt x="10045002" y="1035369"/>
                  <a:pt x="10039833" y="1048821"/>
                </a:cubicBezTo>
                <a:cubicBezTo>
                  <a:pt x="10034665" y="1062274"/>
                  <a:pt x="10027673" y="1074586"/>
                  <a:pt x="10018857" y="1085758"/>
                </a:cubicBezTo>
                <a:cubicBezTo>
                  <a:pt x="10011105" y="1094498"/>
                  <a:pt x="10001984" y="1102554"/>
                  <a:pt x="9991497" y="1109926"/>
                </a:cubicBezTo>
                <a:cubicBezTo>
                  <a:pt x="9981008" y="1117299"/>
                  <a:pt x="9971889" y="1126267"/>
                  <a:pt x="9964136" y="1136831"/>
                </a:cubicBezTo>
                <a:cubicBezTo>
                  <a:pt x="9958284" y="1141999"/>
                  <a:pt x="9951748" y="1147167"/>
                  <a:pt x="9944527" y="1152335"/>
                </a:cubicBezTo>
                <a:cubicBezTo>
                  <a:pt x="9937307" y="1157503"/>
                  <a:pt x="9931684" y="1164495"/>
                  <a:pt x="9927655" y="1173312"/>
                </a:cubicBezTo>
                <a:cubicBezTo>
                  <a:pt x="9925603" y="1178708"/>
                  <a:pt x="9922411" y="1183420"/>
                  <a:pt x="9918079" y="1187448"/>
                </a:cubicBezTo>
                <a:cubicBezTo>
                  <a:pt x="9913747" y="1191476"/>
                  <a:pt x="9909642" y="1195276"/>
                  <a:pt x="9905767" y="1198848"/>
                </a:cubicBezTo>
                <a:cubicBezTo>
                  <a:pt x="9894975" y="1209640"/>
                  <a:pt x="9884638" y="1219977"/>
                  <a:pt x="9874758" y="1229857"/>
                </a:cubicBezTo>
                <a:cubicBezTo>
                  <a:pt x="9864878" y="1239737"/>
                  <a:pt x="9854541" y="1250073"/>
                  <a:pt x="9843750" y="1260865"/>
                </a:cubicBezTo>
                <a:cubicBezTo>
                  <a:pt x="9833489" y="1274014"/>
                  <a:pt x="9823913" y="1287846"/>
                  <a:pt x="9815020" y="1302362"/>
                </a:cubicBezTo>
                <a:cubicBezTo>
                  <a:pt x="9806129" y="1316879"/>
                  <a:pt x="9793817" y="1329799"/>
                  <a:pt x="9778084" y="1341123"/>
                </a:cubicBezTo>
                <a:cubicBezTo>
                  <a:pt x="9752547" y="1359972"/>
                  <a:pt x="9727010" y="1380644"/>
                  <a:pt x="9701475" y="1403141"/>
                </a:cubicBezTo>
                <a:cubicBezTo>
                  <a:pt x="9694103" y="1408385"/>
                  <a:pt x="9686047" y="1411577"/>
                  <a:pt x="9677307" y="1412717"/>
                </a:cubicBezTo>
                <a:cubicBezTo>
                  <a:pt x="9668566" y="1413857"/>
                  <a:pt x="9659597" y="1414313"/>
                  <a:pt x="9650401" y="1414085"/>
                </a:cubicBezTo>
                <a:cubicBezTo>
                  <a:pt x="9649793" y="1407397"/>
                  <a:pt x="9651010" y="1402532"/>
                  <a:pt x="9654050" y="1399492"/>
                </a:cubicBezTo>
                <a:cubicBezTo>
                  <a:pt x="9643030" y="1399188"/>
                  <a:pt x="9632237" y="1398884"/>
                  <a:pt x="9621673" y="1398580"/>
                </a:cubicBezTo>
                <a:cubicBezTo>
                  <a:pt x="9611109" y="1398276"/>
                  <a:pt x="9601229" y="1399797"/>
                  <a:pt x="9592033" y="1403141"/>
                </a:cubicBezTo>
                <a:cubicBezTo>
                  <a:pt x="9581391" y="1407093"/>
                  <a:pt x="9571665" y="1406484"/>
                  <a:pt x="9562848" y="1401316"/>
                </a:cubicBezTo>
                <a:cubicBezTo>
                  <a:pt x="9554031" y="1396148"/>
                  <a:pt x="9544304" y="1395540"/>
                  <a:pt x="9533664" y="1399492"/>
                </a:cubicBezTo>
                <a:cubicBezTo>
                  <a:pt x="9533739" y="1399340"/>
                  <a:pt x="9533588" y="1398732"/>
                  <a:pt x="9533208" y="1397668"/>
                </a:cubicBezTo>
                <a:cubicBezTo>
                  <a:pt x="9532827" y="1396604"/>
                  <a:pt x="9531764" y="1395996"/>
                  <a:pt x="9530016" y="1395844"/>
                </a:cubicBezTo>
                <a:cubicBezTo>
                  <a:pt x="9531687" y="1392348"/>
                  <a:pt x="9532904" y="1389308"/>
                  <a:pt x="9533664" y="1386724"/>
                </a:cubicBezTo>
                <a:cubicBezTo>
                  <a:pt x="9534423" y="1384140"/>
                  <a:pt x="9535640" y="1381100"/>
                  <a:pt x="9537312" y="1377604"/>
                </a:cubicBezTo>
                <a:cubicBezTo>
                  <a:pt x="9546584" y="1366736"/>
                  <a:pt x="9555399" y="1355640"/>
                  <a:pt x="9563760" y="1344315"/>
                </a:cubicBezTo>
                <a:cubicBezTo>
                  <a:pt x="9572120" y="1332991"/>
                  <a:pt x="9579111" y="1320983"/>
                  <a:pt x="9584737" y="1308290"/>
                </a:cubicBezTo>
                <a:cubicBezTo>
                  <a:pt x="9593552" y="1291570"/>
                  <a:pt x="9601456" y="1273938"/>
                  <a:pt x="9608449" y="1255393"/>
                </a:cubicBezTo>
                <a:cubicBezTo>
                  <a:pt x="9615442" y="1236849"/>
                  <a:pt x="9623345" y="1219217"/>
                  <a:pt x="9632162" y="1202496"/>
                </a:cubicBezTo>
                <a:cubicBezTo>
                  <a:pt x="9634137" y="1195124"/>
                  <a:pt x="9636569" y="1187980"/>
                  <a:pt x="9639458" y="1181064"/>
                </a:cubicBezTo>
                <a:cubicBezTo>
                  <a:pt x="9642346" y="1174148"/>
                  <a:pt x="9644777" y="1167916"/>
                  <a:pt x="9646754" y="1162367"/>
                </a:cubicBezTo>
                <a:cubicBezTo>
                  <a:pt x="9652073" y="1151575"/>
                  <a:pt x="9656938" y="1141239"/>
                  <a:pt x="9661346" y="1131359"/>
                </a:cubicBezTo>
                <a:cubicBezTo>
                  <a:pt x="9665754" y="1121479"/>
                  <a:pt x="9670619" y="1111142"/>
                  <a:pt x="9675938" y="1100350"/>
                </a:cubicBezTo>
                <a:cubicBezTo>
                  <a:pt x="9683082" y="1084086"/>
                  <a:pt x="9689771" y="1068278"/>
                  <a:pt x="9696003" y="1052925"/>
                </a:cubicBezTo>
                <a:cubicBezTo>
                  <a:pt x="9702234" y="1037573"/>
                  <a:pt x="9708923" y="1021765"/>
                  <a:pt x="9716067" y="1005500"/>
                </a:cubicBezTo>
                <a:cubicBezTo>
                  <a:pt x="9723287" y="989312"/>
                  <a:pt x="9730735" y="974264"/>
                  <a:pt x="9738411" y="960355"/>
                </a:cubicBezTo>
                <a:cubicBezTo>
                  <a:pt x="9746087" y="946447"/>
                  <a:pt x="9754447" y="932311"/>
                  <a:pt x="9763492" y="917947"/>
                </a:cubicBezTo>
                <a:cubicBezTo>
                  <a:pt x="9777476" y="895496"/>
                  <a:pt x="9789637" y="871289"/>
                  <a:pt x="9799972" y="845327"/>
                </a:cubicBezTo>
                <a:cubicBezTo>
                  <a:pt x="9822470" y="813168"/>
                  <a:pt x="9843141" y="779108"/>
                  <a:pt x="9861989" y="743148"/>
                </a:cubicBezTo>
                <a:cubicBezTo>
                  <a:pt x="9869133" y="732032"/>
                  <a:pt x="9875822" y="720459"/>
                  <a:pt x="9882054" y="708430"/>
                </a:cubicBezTo>
                <a:cubicBezTo>
                  <a:pt x="9888285" y="696401"/>
                  <a:pt x="9894975" y="684828"/>
                  <a:pt x="9902118" y="673713"/>
                </a:cubicBezTo>
                <a:cubicBezTo>
                  <a:pt x="9907742" y="664653"/>
                  <a:pt x="9913822" y="656278"/>
                  <a:pt x="9920359" y="648588"/>
                </a:cubicBezTo>
                <a:cubicBezTo>
                  <a:pt x="9926896" y="640898"/>
                  <a:pt x="9932975" y="633437"/>
                  <a:pt x="9938600" y="626204"/>
                </a:cubicBezTo>
                <a:cubicBezTo>
                  <a:pt x="9945744" y="615317"/>
                  <a:pt x="9952432" y="605115"/>
                  <a:pt x="9958664" y="595598"/>
                </a:cubicBezTo>
                <a:cubicBezTo>
                  <a:pt x="9964896" y="586081"/>
                  <a:pt x="9971584" y="576792"/>
                  <a:pt x="9978728" y="567731"/>
                </a:cubicBezTo>
                <a:cubicBezTo>
                  <a:pt x="9986861" y="555740"/>
                  <a:pt x="9993397" y="548245"/>
                  <a:pt x="9998337" y="545248"/>
                </a:cubicBezTo>
                <a:cubicBezTo>
                  <a:pt x="10003277" y="542250"/>
                  <a:pt x="10012549" y="540151"/>
                  <a:pt x="10026153" y="538952"/>
                </a:cubicBezTo>
                <a:cubicBezTo>
                  <a:pt x="10024482" y="527787"/>
                  <a:pt x="10026000" y="517297"/>
                  <a:pt x="10030713" y="507481"/>
                </a:cubicBezTo>
                <a:cubicBezTo>
                  <a:pt x="10035425" y="497666"/>
                  <a:pt x="10042417" y="489902"/>
                  <a:pt x="10051689" y="484190"/>
                </a:cubicBezTo>
                <a:cubicBezTo>
                  <a:pt x="10055338" y="480612"/>
                  <a:pt x="10058986" y="476805"/>
                  <a:pt x="10062634" y="472770"/>
                </a:cubicBezTo>
                <a:cubicBezTo>
                  <a:pt x="10066282" y="468734"/>
                  <a:pt x="10069930" y="464014"/>
                  <a:pt x="10073578" y="458608"/>
                </a:cubicBezTo>
                <a:cubicBezTo>
                  <a:pt x="10075402" y="458532"/>
                  <a:pt x="10077226" y="457771"/>
                  <a:pt x="10079051" y="456324"/>
                </a:cubicBezTo>
                <a:cubicBezTo>
                  <a:pt x="10080874" y="454877"/>
                  <a:pt x="10082698" y="453203"/>
                  <a:pt x="10084522" y="451299"/>
                </a:cubicBezTo>
                <a:cubicBezTo>
                  <a:pt x="10097138" y="438660"/>
                  <a:pt x="10109299" y="426478"/>
                  <a:pt x="10121003" y="414753"/>
                </a:cubicBezTo>
                <a:cubicBezTo>
                  <a:pt x="10132707" y="403028"/>
                  <a:pt x="10144868" y="390846"/>
                  <a:pt x="10157484" y="378207"/>
                </a:cubicBezTo>
                <a:cubicBezTo>
                  <a:pt x="10168503" y="370974"/>
                  <a:pt x="10179297" y="363513"/>
                  <a:pt x="10189860" y="355823"/>
                </a:cubicBezTo>
                <a:cubicBezTo>
                  <a:pt x="10200425" y="348133"/>
                  <a:pt x="10210305" y="339758"/>
                  <a:pt x="10219501" y="330698"/>
                </a:cubicBezTo>
                <a:cubicBezTo>
                  <a:pt x="10224821" y="328794"/>
                  <a:pt x="10229686" y="326206"/>
                  <a:pt x="10234093" y="322932"/>
                </a:cubicBezTo>
                <a:cubicBezTo>
                  <a:pt x="10238501" y="319658"/>
                  <a:pt x="10243366" y="316155"/>
                  <a:pt x="10248686" y="312425"/>
                </a:cubicBezTo>
                <a:cubicBezTo>
                  <a:pt x="10252487" y="308770"/>
                  <a:pt x="10256742" y="305116"/>
                  <a:pt x="10261453" y="301461"/>
                </a:cubicBezTo>
                <a:cubicBezTo>
                  <a:pt x="10266166" y="297807"/>
                  <a:pt x="10270421" y="294152"/>
                  <a:pt x="10274222" y="290497"/>
                </a:cubicBezTo>
                <a:cubicBezTo>
                  <a:pt x="10277706" y="292248"/>
                  <a:pt x="10280731" y="294228"/>
                  <a:pt x="10283299" y="296436"/>
                </a:cubicBezTo>
                <a:cubicBezTo>
                  <a:pt x="10285867" y="298644"/>
                  <a:pt x="10288885" y="301537"/>
                  <a:pt x="10292355" y="305116"/>
                </a:cubicBezTo>
                <a:cubicBezTo>
                  <a:pt x="10292431" y="301537"/>
                  <a:pt x="10292279" y="298644"/>
                  <a:pt x="10291903" y="296436"/>
                </a:cubicBezTo>
                <a:cubicBezTo>
                  <a:pt x="10291526" y="294228"/>
                  <a:pt x="10290469" y="292248"/>
                  <a:pt x="10288734" y="290497"/>
                </a:cubicBezTo>
                <a:cubicBezTo>
                  <a:pt x="10288734" y="288441"/>
                  <a:pt x="10288734" y="286158"/>
                  <a:pt x="10288734" y="283645"/>
                </a:cubicBezTo>
                <a:cubicBezTo>
                  <a:pt x="10288734" y="281132"/>
                  <a:pt x="10288734" y="279762"/>
                  <a:pt x="10288734" y="279534"/>
                </a:cubicBezTo>
                <a:cubicBezTo>
                  <a:pt x="10297258" y="275130"/>
                  <a:pt x="10304653" y="269589"/>
                  <a:pt x="10310914" y="262910"/>
                </a:cubicBezTo>
                <a:cubicBezTo>
                  <a:pt x="10317176" y="256230"/>
                  <a:pt x="10325474" y="253335"/>
                  <a:pt x="10335811" y="254225"/>
                </a:cubicBezTo>
                <a:cubicBezTo>
                  <a:pt x="10339436" y="253626"/>
                  <a:pt x="10343075" y="251232"/>
                  <a:pt x="10346727" y="247043"/>
                </a:cubicBezTo>
                <a:cubicBezTo>
                  <a:pt x="10350376" y="242853"/>
                  <a:pt x="10354023" y="240459"/>
                  <a:pt x="10357672" y="239860"/>
                </a:cubicBezTo>
                <a:cubicBezTo>
                  <a:pt x="10366945" y="234160"/>
                  <a:pt x="10376672" y="228232"/>
                  <a:pt x="10386856" y="222076"/>
                </a:cubicBezTo>
                <a:cubicBezTo>
                  <a:pt x="10397040" y="215920"/>
                  <a:pt x="10406769" y="210904"/>
                  <a:pt x="10416042" y="207028"/>
                </a:cubicBezTo>
                <a:cubicBezTo>
                  <a:pt x="10425009" y="203532"/>
                  <a:pt x="10433522" y="200492"/>
                  <a:pt x="10441577" y="197908"/>
                </a:cubicBezTo>
                <a:cubicBezTo>
                  <a:pt x="10449634" y="195324"/>
                  <a:pt x="10458146" y="192284"/>
                  <a:pt x="10467114" y="188787"/>
                </a:cubicBezTo>
                <a:cubicBezTo>
                  <a:pt x="10466506" y="188787"/>
                  <a:pt x="10467722" y="188787"/>
                  <a:pt x="10470763" y="188787"/>
                </a:cubicBezTo>
                <a:cubicBezTo>
                  <a:pt x="10481934" y="180351"/>
                  <a:pt x="10494246" y="174423"/>
                  <a:pt x="10507699" y="171003"/>
                </a:cubicBezTo>
                <a:cubicBezTo>
                  <a:pt x="10521152" y="167583"/>
                  <a:pt x="10534375" y="162567"/>
                  <a:pt x="10547372" y="155955"/>
                </a:cubicBezTo>
                <a:cubicBezTo>
                  <a:pt x="10562572" y="148051"/>
                  <a:pt x="10575948" y="141971"/>
                  <a:pt x="10587501" y="137714"/>
                </a:cubicBezTo>
                <a:cubicBezTo>
                  <a:pt x="10601941" y="133382"/>
                  <a:pt x="10615926" y="127454"/>
                  <a:pt x="10629453" y="119930"/>
                </a:cubicBezTo>
                <a:cubicBezTo>
                  <a:pt x="10642981" y="112406"/>
                  <a:pt x="10656966" y="107390"/>
                  <a:pt x="10671406" y="104882"/>
                </a:cubicBezTo>
                <a:cubicBezTo>
                  <a:pt x="10684242" y="102755"/>
                  <a:pt x="10696876" y="99712"/>
                  <a:pt x="10709312" y="95753"/>
                </a:cubicBezTo>
                <a:cubicBezTo>
                  <a:pt x="10721749" y="91795"/>
                  <a:pt x="10733585" y="88736"/>
                  <a:pt x="10744824" y="86576"/>
                </a:cubicBezTo>
                <a:cubicBezTo>
                  <a:pt x="10762455" y="85974"/>
                  <a:pt x="10778265" y="83563"/>
                  <a:pt x="10792249" y="79345"/>
                </a:cubicBezTo>
                <a:cubicBezTo>
                  <a:pt x="10796049" y="79345"/>
                  <a:pt x="10800304" y="79345"/>
                  <a:pt x="10805017" y="79345"/>
                </a:cubicBezTo>
                <a:cubicBezTo>
                  <a:pt x="10809729" y="79345"/>
                  <a:pt x="10813985" y="79345"/>
                  <a:pt x="10817786" y="79345"/>
                </a:cubicBezTo>
                <a:cubicBezTo>
                  <a:pt x="10832378" y="75849"/>
                  <a:pt x="10846970" y="72809"/>
                  <a:pt x="10861562" y="70225"/>
                </a:cubicBezTo>
                <a:cubicBezTo>
                  <a:pt x="10876154" y="67641"/>
                  <a:pt x="10890746" y="64601"/>
                  <a:pt x="10905340" y="61105"/>
                </a:cubicBezTo>
                <a:cubicBezTo>
                  <a:pt x="10916436" y="57457"/>
                  <a:pt x="10927987" y="53809"/>
                  <a:pt x="10939996" y="50161"/>
                </a:cubicBezTo>
                <a:cubicBezTo>
                  <a:pt x="10952004" y="46513"/>
                  <a:pt x="10963556" y="42865"/>
                  <a:pt x="10974653" y="39216"/>
                </a:cubicBezTo>
                <a:close/>
                <a:moveTo>
                  <a:pt x="11587529" y="6384"/>
                </a:moveTo>
                <a:cubicBezTo>
                  <a:pt x="11593084" y="8056"/>
                  <a:pt x="11599087" y="9272"/>
                  <a:pt x="11605541" y="10032"/>
                </a:cubicBezTo>
                <a:cubicBezTo>
                  <a:pt x="11611997" y="10792"/>
                  <a:pt x="11618000" y="12008"/>
                  <a:pt x="11623554" y="13680"/>
                </a:cubicBezTo>
                <a:cubicBezTo>
                  <a:pt x="11623554" y="14288"/>
                  <a:pt x="11623554" y="16720"/>
                  <a:pt x="11623554" y="20976"/>
                </a:cubicBezTo>
                <a:cubicBezTo>
                  <a:pt x="11616424" y="22496"/>
                  <a:pt x="11609970" y="22192"/>
                  <a:pt x="11604190" y="20064"/>
                </a:cubicBezTo>
                <a:cubicBezTo>
                  <a:pt x="11598413" y="17936"/>
                  <a:pt x="11592858" y="15808"/>
                  <a:pt x="11587529" y="13680"/>
                </a:cubicBezTo>
                <a:cubicBezTo>
                  <a:pt x="11587529" y="12008"/>
                  <a:pt x="11587529" y="10792"/>
                  <a:pt x="11587529" y="10032"/>
                </a:cubicBezTo>
                <a:cubicBezTo>
                  <a:pt x="11587529" y="9272"/>
                  <a:pt x="11587529" y="8056"/>
                  <a:pt x="11587529" y="6384"/>
                </a:cubicBezTo>
                <a:close/>
                <a:moveTo>
                  <a:pt x="11528746" y="0"/>
                </a:moveTo>
                <a:cubicBezTo>
                  <a:pt x="11532396" y="0"/>
                  <a:pt x="11536045" y="912"/>
                  <a:pt x="11539696" y="2736"/>
                </a:cubicBezTo>
                <a:cubicBezTo>
                  <a:pt x="11550342" y="2508"/>
                  <a:pt x="11557338" y="3876"/>
                  <a:pt x="11560685" y="6840"/>
                </a:cubicBezTo>
                <a:cubicBezTo>
                  <a:pt x="11564031" y="9804"/>
                  <a:pt x="11565551" y="15732"/>
                  <a:pt x="11565247" y="24624"/>
                </a:cubicBezTo>
                <a:cubicBezTo>
                  <a:pt x="11570570" y="26597"/>
                  <a:pt x="11575437" y="29007"/>
                  <a:pt x="11579847" y="31856"/>
                </a:cubicBezTo>
                <a:cubicBezTo>
                  <a:pt x="11584258" y="34705"/>
                  <a:pt x="11589125" y="37102"/>
                  <a:pt x="11594448" y="39045"/>
                </a:cubicBezTo>
                <a:cubicBezTo>
                  <a:pt x="11594448" y="39195"/>
                  <a:pt x="11594448" y="39794"/>
                  <a:pt x="11594448" y="40841"/>
                </a:cubicBezTo>
                <a:cubicBezTo>
                  <a:pt x="11594448" y="41888"/>
                  <a:pt x="11594448" y="42487"/>
                  <a:pt x="11594448" y="42636"/>
                </a:cubicBezTo>
                <a:cubicBezTo>
                  <a:pt x="11590797" y="42861"/>
                  <a:pt x="11587147" y="43310"/>
                  <a:pt x="11583497" y="43983"/>
                </a:cubicBezTo>
                <a:cubicBezTo>
                  <a:pt x="11579847" y="44657"/>
                  <a:pt x="11576196" y="44208"/>
                  <a:pt x="11572547" y="42636"/>
                </a:cubicBezTo>
                <a:cubicBezTo>
                  <a:pt x="11563651" y="40690"/>
                  <a:pt x="11557718" y="40992"/>
                  <a:pt x="11554752" y="43542"/>
                </a:cubicBezTo>
                <a:cubicBezTo>
                  <a:pt x="11551786" y="46091"/>
                  <a:pt x="11550418" y="51794"/>
                  <a:pt x="11550647" y="60650"/>
                </a:cubicBezTo>
                <a:cubicBezTo>
                  <a:pt x="11541674" y="60722"/>
                  <a:pt x="11533156" y="59665"/>
                  <a:pt x="11525096" y="57478"/>
                </a:cubicBezTo>
                <a:cubicBezTo>
                  <a:pt x="11517036" y="55292"/>
                  <a:pt x="11508518" y="51542"/>
                  <a:pt x="11499545" y="46228"/>
                </a:cubicBezTo>
                <a:cubicBezTo>
                  <a:pt x="11493765" y="44582"/>
                  <a:pt x="11487074" y="44282"/>
                  <a:pt x="11479470" y="45330"/>
                </a:cubicBezTo>
                <a:cubicBezTo>
                  <a:pt x="11471866" y="46377"/>
                  <a:pt x="11465173" y="47874"/>
                  <a:pt x="11459394" y="49819"/>
                </a:cubicBezTo>
                <a:cubicBezTo>
                  <a:pt x="11454234" y="51992"/>
                  <a:pt x="11449989" y="53944"/>
                  <a:pt x="11446660" y="55676"/>
                </a:cubicBezTo>
                <a:cubicBezTo>
                  <a:pt x="11443330" y="57407"/>
                  <a:pt x="11439095" y="56652"/>
                  <a:pt x="11433959" y="53410"/>
                </a:cubicBezTo>
                <a:cubicBezTo>
                  <a:pt x="11431842" y="51390"/>
                  <a:pt x="11428819" y="50043"/>
                  <a:pt x="11424889" y="49370"/>
                </a:cubicBezTo>
                <a:cubicBezTo>
                  <a:pt x="11420961" y="48696"/>
                  <a:pt x="11417937" y="50043"/>
                  <a:pt x="11415821" y="53410"/>
                </a:cubicBezTo>
                <a:cubicBezTo>
                  <a:pt x="11413856" y="55130"/>
                  <a:pt x="11411438" y="56178"/>
                  <a:pt x="11408566" y="56552"/>
                </a:cubicBezTo>
                <a:cubicBezTo>
                  <a:pt x="11405694" y="56926"/>
                  <a:pt x="11403277" y="57076"/>
                  <a:pt x="11401312" y="57001"/>
                </a:cubicBezTo>
                <a:cubicBezTo>
                  <a:pt x="11397684" y="56402"/>
                  <a:pt x="11394056" y="54008"/>
                  <a:pt x="11390430" y="49819"/>
                </a:cubicBezTo>
                <a:cubicBezTo>
                  <a:pt x="11383779" y="49819"/>
                  <a:pt x="11378943" y="49819"/>
                  <a:pt x="11375920" y="49819"/>
                </a:cubicBezTo>
                <a:cubicBezTo>
                  <a:pt x="11374259" y="48023"/>
                  <a:pt x="11373048" y="46228"/>
                  <a:pt x="11372289" y="44432"/>
                </a:cubicBezTo>
                <a:cubicBezTo>
                  <a:pt x="11371530" y="42636"/>
                  <a:pt x="11370312" y="40841"/>
                  <a:pt x="11368636" y="39045"/>
                </a:cubicBezTo>
                <a:cubicBezTo>
                  <a:pt x="11361246" y="39045"/>
                  <a:pt x="11353169" y="39045"/>
                  <a:pt x="11344407" y="39045"/>
                </a:cubicBezTo>
                <a:cubicBezTo>
                  <a:pt x="11335645" y="39045"/>
                  <a:pt x="11326655" y="39045"/>
                  <a:pt x="11317435" y="39045"/>
                </a:cubicBezTo>
                <a:cubicBezTo>
                  <a:pt x="11322769" y="46002"/>
                  <a:pt x="11324901" y="50942"/>
                  <a:pt x="11323835" y="53866"/>
                </a:cubicBezTo>
                <a:cubicBezTo>
                  <a:pt x="11322769" y="56790"/>
                  <a:pt x="11319417" y="59051"/>
                  <a:pt x="11313778" y="60650"/>
                </a:cubicBezTo>
                <a:cubicBezTo>
                  <a:pt x="11304711" y="65517"/>
                  <a:pt x="11296330" y="66734"/>
                  <a:pt x="11288635" y="64301"/>
                </a:cubicBezTo>
                <a:cubicBezTo>
                  <a:pt x="11280940" y="61867"/>
                  <a:pt x="11273472" y="59434"/>
                  <a:pt x="11266234" y="57001"/>
                </a:cubicBezTo>
                <a:cubicBezTo>
                  <a:pt x="11258768" y="54981"/>
                  <a:pt x="11251758" y="53634"/>
                  <a:pt x="11245205" y="52961"/>
                </a:cubicBezTo>
                <a:cubicBezTo>
                  <a:pt x="11238653" y="52287"/>
                  <a:pt x="11233472" y="53634"/>
                  <a:pt x="11229663" y="57001"/>
                </a:cubicBezTo>
                <a:cubicBezTo>
                  <a:pt x="11226082" y="55130"/>
                  <a:pt x="11223185" y="53485"/>
                  <a:pt x="11220976" y="52063"/>
                </a:cubicBezTo>
                <a:cubicBezTo>
                  <a:pt x="11218766" y="50642"/>
                  <a:pt x="11216786" y="49893"/>
                  <a:pt x="11215034" y="49819"/>
                </a:cubicBezTo>
                <a:cubicBezTo>
                  <a:pt x="11213052" y="48098"/>
                  <a:pt x="11210614" y="47050"/>
                  <a:pt x="11207719" y="46676"/>
                </a:cubicBezTo>
                <a:cubicBezTo>
                  <a:pt x="11204824" y="46302"/>
                  <a:pt x="11202386" y="46153"/>
                  <a:pt x="11200405" y="46228"/>
                </a:cubicBezTo>
                <a:cubicBezTo>
                  <a:pt x="11198347" y="46153"/>
                  <a:pt x="11196063" y="46302"/>
                  <a:pt x="11193547" y="46676"/>
                </a:cubicBezTo>
                <a:cubicBezTo>
                  <a:pt x="11191033" y="47050"/>
                  <a:pt x="11189662" y="48098"/>
                  <a:pt x="11189433" y="49819"/>
                </a:cubicBezTo>
                <a:cubicBezTo>
                  <a:pt x="11187163" y="51528"/>
                  <a:pt x="11185375" y="53496"/>
                  <a:pt x="11184067" y="55725"/>
                </a:cubicBezTo>
                <a:cubicBezTo>
                  <a:pt x="11182759" y="57954"/>
                  <a:pt x="11184699" y="60964"/>
                  <a:pt x="11189889" y="64753"/>
                </a:cubicBezTo>
                <a:cubicBezTo>
                  <a:pt x="11190041" y="64981"/>
                  <a:pt x="11190649" y="66349"/>
                  <a:pt x="11191713" y="68857"/>
                </a:cubicBezTo>
                <a:cubicBezTo>
                  <a:pt x="11192777" y="71365"/>
                  <a:pt x="11193385" y="73645"/>
                  <a:pt x="11193537" y="75697"/>
                </a:cubicBezTo>
                <a:cubicBezTo>
                  <a:pt x="11186166" y="77673"/>
                  <a:pt x="11180845" y="77369"/>
                  <a:pt x="11177577" y="74785"/>
                </a:cubicBezTo>
                <a:cubicBezTo>
                  <a:pt x="11174309" y="72201"/>
                  <a:pt x="11173549" y="66425"/>
                  <a:pt x="11175296" y="57457"/>
                </a:cubicBezTo>
                <a:cubicBezTo>
                  <a:pt x="11168153" y="57457"/>
                  <a:pt x="11161464" y="57457"/>
                  <a:pt x="11155233" y="57457"/>
                </a:cubicBezTo>
                <a:cubicBezTo>
                  <a:pt x="11149000" y="57457"/>
                  <a:pt x="11142311" y="57457"/>
                  <a:pt x="11135168" y="57457"/>
                </a:cubicBezTo>
                <a:lnTo>
                  <a:pt x="11135168" y="57001"/>
                </a:lnTo>
                <a:cubicBezTo>
                  <a:pt x="11135320" y="56851"/>
                  <a:pt x="11135928" y="56253"/>
                  <a:pt x="11136992" y="55205"/>
                </a:cubicBezTo>
                <a:cubicBezTo>
                  <a:pt x="11138056" y="54158"/>
                  <a:pt x="11138664" y="53559"/>
                  <a:pt x="11138816" y="53410"/>
                </a:cubicBezTo>
                <a:cubicBezTo>
                  <a:pt x="11136992" y="49968"/>
                  <a:pt x="11135168" y="46976"/>
                  <a:pt x="11133344" y="44432"/>
                </a:cubicBezTo>
                <a:cubicBezTo>
                  <a:pt x="11131520" y="41888"/>
                  <a:pt x="11129696" y="38896"/>
                  <a:pt x="11127871" y="35454"/>
                </a:cubicBezTo>
                <a:cubicBezTo>
                  <a:pt x="11144107" y="35380"/>
                  <a:pt x="11159665" y="34631"/>
                  <a:pt x="11174549" y="33210"/>
                </a:cubicBezTo>
                <a:cubicBezTo>
                  <a:pt x="11189432" y="31788"/>
                  <a:pt x="11204146" y="30143"/>
                  <a:pt x="11218690" y="28272"/>
                </a:cubicBezTo>
                <a:cubicBezTo>
                  <a:pt x="11238653" y="28348"/>
                  <a:pt x="11258158" y="28196"/>
                  <a:pt x="11277205" y="27816"/>
                </a:cubicBezTo>
                <a:cubicBezTo>
                  <a:pt x="11296254" y="27436"/>
                  <a:pt x="11315759" y="26372"/>
                  <a:pt x="11335722" y="24624"/>
                </a:cubicBezTo>
                <a:cubicBezTo>
                  <a:pt x="11365563" y="24016"/>
                  <a:pt x="11393473" y="21584"/>
                  <a:pt x="11419449" y="17328"/>
                </a:cubicBezTo>
                <a:cubicBezTo>
                  <a:pt x="11430331" y="17328"/>
                  <a:pt x="11441213" y="17328"/>
                  <a:pt x="11452095" y="17328"/>
                </a:cubicBezTo>
                <a:cubicBezTo>
                  <a:pt x="11449065" y="32433"/>
                  <a:pt x="11455148" y="38475"/>
                  <a:pt x="11470345" y="35454"/>
                </a:cubicBezTo>
                <a:cubicBezTo>
                  <a:pt x="11475668" y="35604"/>
                  <a:pt x="11480535" y="36202"/>
                  <a:pt x="11484945" y="37250"/>
                </a:cubicBezTo>
                <a:cubicBezTo>
                  <a:pt x="11489355" y="38297"/>
                  <a:pt x="11494222" y="38896"/>
                  <a:pt x="11499545" y="39045"/>
                </a:cubicBezTo>
                <a:cubicBezTo>
                  <a:pt x="11501370" y="40617"/>
                  <a:pt x="11503195" y="41065"/>
                  <a:pt x="11505021" y="40392"/>
                </a:cubicBezTo>
                <a:cubicBezTo>
                  <a:pt x="11506846" y="39719"/>
                  <a:pt x="11508670" y="39270"/>
                  <a:pt x="11510496" y="39045"/>
                </a:cubicBezTo>
                <a:cubicBezTo>
                  <a:pt x="11510496" y="38447"/>
                  <a:pt x="11510496" y="36053"/>
                  <a:pt x="11510496" y="31863"/>
                </a:cubicBezTo>
                <a:cubicBezTo>
                  <a:pt x="11505096" y="30143"/>
                  <a:pt x="11499470" y="28183"/>
                  <a:pt x="11493613" y="25985"/>
                </a:cubicBezTo>
                <a:cubicBezTo>
                  <a:pt x="11487759" y="23787"/>
                  <a:pt x="11481218" y="20901"/>
                  <a:pt x="11473995" y="17328"/>
                </a:cubicBezTo>
                <a:cubicBezTo>
                  <a:pt x="11481067" y="15352"/>
                  <a:pt x="11487911" y="12920"/>
                  <a:pt x="11494527" y="10032"/>
                </a:cubicBezTo>
                <a:cubicBezTo>
                  <a:pt x="11501142" y="7144"/>
                  <a:pt x="11508898" y="4712"/>
                  <a:pt x="11517795" y="2736"/>
                </a:cubicBezTo>
                <a:cubicBezTo>
                  <a:pt x="11521445" y="912"/>
                  <a:pt x="11525096" y="0"/>
                  <a:pt x="11528746" y="0"/>
                </a:cubicBezTo>
                <a:close/>
              </a:path>
            </a:pathLst>
          </a:custGeom>
          <a:solidFill>
            <a:srgbClr val="0070C0">
              <a:alpha val="25000"/>
            </a:srgb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/>
            <a:endParaRPr lang="zh-CN" altLang="en-US" sz="28700" dirty="0">
              <a:solidFill>
                <a:schemeClr val="bg1">
                  <a:alpha val="15000"/>
                </a:schemeClr>
              </a:solidFill>
              <a:latin typeface="thunder" pitchFamily="50" charset="0"/>
              <a:ea typeface="字酷堂黄楷体(个人非商业版)" panose="02010609030101010101" pitchFamily="49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118810" y="1214744"/>
            <a:ext cx="1954381" cy="389465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zh-CN" altLang="en-US" sz="11500" spc="300" dirty="0">
                <a:solidFill>
                  <a:schemeClr val="bg1"/>
                </a:solidFill>
                <a:effectLst>
                  <a:outerShdw blurRad="127000" dist="114300" dir="2700000" algn="tl" rotWithShape="0">
                    <a:prstClr val="black">
                      <a:alpha val="45000"/>
                    </a:prstClr>
                  </a:outerShdw>
                </a:effectLst>
                <a:latin typeface="字酷堂黄楷体(个人非商业版)" panose="02010609030101010101" pitchFamily="49" charset="-122"/>
                <a:ea typeface="字酷堂黄楷体(个人非商业版)" panose="02010609030101010101" pitchFamily="49" charset="-122"/>
              </a:rPr>
              <a:t>感 谢</a:t>
            </a:r>
            <a:endParaRPr lang="zh-CN" altLang="en-US" sz="11500" spc="300" dirty="0">
              <a:solidFill>
                <a:schemeClr val="bg1"/>
              </a:solidFill>
              <a:effectLst>
                <a:outerShdw blurRad="127000" dist="114300" dir="2700000" algn="tl" rotWithShape="0">
                  <a:prstClr val="black">
                    <a:alpha val="45000"/>
                  </a:prstClr>
                </a:outerShdw>
              </a:effectLst>
              <a:latin typeface="字酷堂黄楷体(个人非商业版)" panose="02010609030101010101" pitchFamily="49" charset="-122"/>
              <a:ea typeface="字酷堂黄楷体(个人非商业版)" panose="02010609030101010101" pitchFamily="49" charset="-122"/>
            </a:endParaRPr>
          </a:p>
        </p:txBody>
      </p:sp>
      <p:sp>
        <p:nvSpPr>
          <p:cNvPr id="6" name="TextBox 23"/>
          <p:cNvSpPr txBox="1"/>
          <p:nvPr/>
        </p:nvSpPr>
        <p:spPr>
          <a:xfrm>
            <a:off x="1612900" y="2995904"/>
            <a:ext cx="913129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ctr" anchorCtr="0" compatLnSpc="1">
            <a:spAutoFit/>
          </a:bodyPr>
          <a:lstStyle>
            <a:lvl1pPr>
              <a:defRPr sz="2800" b="1">
                <a:solidFill>
                  <a:schemeClr val="accent1"/>
                </a:solidFill>
                <a:latin typeface="+mn-ea"/>
                <a:ea typeface="+mn-ea"/>
              </a:defRPr>
            </a:lvl1pPr>
            <a:lvl2pPr>
              <a:defRPr sz="2400">
                <a:solidFill>
                  <a:schemeClr val="tx2"/>
                </a:solidFill>
                <a:ea typeface="微软雅黑" panose="020B0503020204020204" pitchFamily="34" charset="-122"/>
              </a:defRPr>
            </a:lvl2pPr>
            <a:lvl3pPr>
              <a:defRPr sz="2400">
                <a:solidFill>
                  <a:schemeClr val="tx2"/>
                </a:solidFill>
                <a:ea typeface="微软雅黑" panose="020B0503020204020204" pitchFamily="34" charset="-122"/>
              </a:defRPr>
            </a:lvl3pPr>
            <a:lvl4pPr>
              <a:defRPr sz="2400">
                <a:solidFill>
                  <a:schemeClr val="tx2"/>
                </a:solidFill>
                <a:ea typeface="微软雅黑" panose="020B0503020204020204" pitchFamily="34" charset="-122"/>
              </a:defRPr>
            </a:lvl4pPr>
            <a:lvl5pPr>
              <a:defRPr sz="2400">
                <a:solidFill>
                  <a:schemeClr val="tx2"/>
                </a:solidFill>
                <a:ea typeface="微软雅黑" panose="020B0503020204020204" pitchFamily="34" charset="-122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ea typeface="微软雅黑" panose="020B0503020204020204" pitchFamily="34" charset="-122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ea typeface="微软雅黑" panose="020B0503020204020204" pitchFamily="34" charset="-122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ea typeface="微软雅黑" panose="020B0503020204020204" pitchFamily="34" charset="-122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ea typeface="微软雅黑" panose="020B0503020204020204" pitchFamily="34" charset="-122"/>
              </a:defRPr>
            </a:lvl9pPr>
          </a:lstStyle>
          <a:p>
            <a:pPr algn="dist"/>
            <a:r>
              <a:rPr lang="zh-CN" altLang="en-US" sz="2400" b="0" dirty="0">
                <a:solidFill>
                  <a:schemeClr val="bg1"/>
                </a:solidFill>
                <a:latin typeface="思源宋体 Light" panose="02020300000000000000" pitchFamily="18" charset="-122"/>
                <a:ea typeface="思源宋体 Light" panose="02020300000000000000" pitchFamily="18" charset="-122"/>
                <a:cs typeface="+mn-ea"/>
                <a:sym typeface="微软雅黑 Light" panose="020B0502040204020203" pitchFamily="34" charset="-122"/>
              </a:rPr>
              <a:t>油画</a:t>
            </a:r>
            <a:r>
              <a:rPr lang="zh-CN" altLang="en-US" sz="2400" b="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+mn-ea"/>
                <a:sym typeface="微软雅黑 Light" panose="020B0502040204020203" pitchFamily="34" charset="-122"/>
              </a:rPr>
              <a:t>艺术展活动策划</a:t>
            </a:r>
            <a:endParaRPr lang="zh-CN" altLang="en-US" sz="2400" b="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+mn-ea"/>
              <a:sym typeface="微软雅黑 Light" panose="020B0502040204020203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756400" y="4155351"/>
            <a:ext cx="335697" cy="735138"/>
          </a:xfrm>
          <a:prstGeom prst="rect">
            <a:avLst/>
          </a:prstGeom>
          <a:solidFill>
            <a:srgbClr val="FF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6724193" y="4155351"/>
            <a:ext cx="400110" cy="747962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+mn-ea"/>
              </a:rPr>
              <a:t>THANKS</a:t>
            </a:r>
            <a:endParaRPr lang="zh-CN" altLang="en-US" sz="1400" dirty="0">
              <a:solidFill>
                <a:schemeClr val="bg1"/>
              </a:solidFill>
              <a:latin typeface="+mn-ea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33185" y="5253784"/>
            <a:ext cx="1115440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文泉驿微米黑" panose="020B0606030804020204" pitchFamily="34" charset="-122"/>
              </a:rPr>
              <a:t>http://chn.docer.com/works?userid=303668249</a:t>
            </a:r>
            <a:endParaRPr lang="zh-CN" altLang="en-US" sz="3200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文泉驿微米黑" panose="020B06060308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33185" y="3407125"/>
            <a:ext cx="6250429" cy="167206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4000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十分感谢您下载我的作品</a:t>
            </a:r>
            <a:endParaRPr lang="en-US" altLang="zh-CN" sz="4000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3200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（稻壳会员免费下载哦）</a:t>
            </a:r>
            <a:endParaRPr lang="zh-CN" altLang="en-US" sz="3200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33185" y="1341445"/>
            <a:ext cx="3945311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文泉驿微米黑" panose="020B0606030804020204" pitchFamily="34" charset="-122"/>
              </a:rPr>
              <a:t>封面英文字体：等线 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文泉驿微米黑" panose="020B0606030804020204" pitchFamily="34" charset="-122"/>
              </a:rPr>
              <a:t>Light (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文泉驿微米黑" panose="020B0606030804020204" pitchFamily="34" charset="-122"/>
              </a:rPr>
              <a:t>标题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文泉驿微米黑" panose="020B0606030804020204" pitchFamily="34" charset="-122"/>
              </a:rPr>
              <a:t>)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文泉驿微米黑" panose="020B06060308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33185" y="2222207"/>
            <a:ext cx="5412507" cy="1015663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文泉驿微米黑" panose="020B0606030804020204" pitchFamily="34" charset="-122"/>
              </a:rPr>
              <a:t>英文字体：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文泉驿微米黑" panose="020B0606030804020204" pitchFamily="34" charset="-122"/>
              </a:rPr>
              <a:t> Futura Md BT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文泉驿微米黑" panose="020B0606030804020204" pitchFamily="34" charset="-122"/>
              </a:rPr>
              <a:t>、等线 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文泉驿微米黑" panose="020B0606030804020204" pitchFamily="34" charset="-122"/>
              </a:rPr>
              <a:t>Light (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文泉驿微米黑" panose="020B0606030804020204" pitchFamily="34" charset="-122"/>
              </a:rPr>
              <a:t>标题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文泉驿微米黑" panose="020B0606030804020204" pitchFamily="34" charset="-122"/>
              </a:rPr>
              <a:t>)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文泉驿微米黑" panose="020B0606030804020204" pitchFamily="34" charset="-122"/>
            </a:endParaRPr>
          </a:p>
          <a:p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文泉驿微米黑" panose="020B0606030804020204" pitchFamily="34" charset="-122"/>
            </a:endParaRPr>
          </a:p>
          <a:p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文泉驿微米黑" panose="020B0606030804020204" pitchFamily="34" charset="-122"/>
              </a:rPr>
              <a:t>(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文泉驿微米黑" panose="020B0606030804020204" pitchFamily="34" charset="-122"/>
              </a:rPr>
              <a:t>如需商用请自行处理版权问题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文泉驿微米黑" panose="020B0606030804020204" pitchFamily="34" charset="-122"/>
              </a:rPr>
              <a:t>)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文泉驿微米黑" panose="020B0606030804020204" pitchFamily="34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1"/>
          <a:srcRect l="7988" t="1791" r="3370" b="5347"/>
          <a:stretch>
            <a:fillRect/>
          </a:stretch>
        </p:blipFill>
        <p:spPr>
          <a:xfrm>
            <a:off x="9265146" y="834721"/>
            <a:ext cx="2209678" cy="2209678"/>
          </a:xfrm>
          <a:custGeom>
            <a:avLst/>
            <a:gdLst>
              <a:gd name="connsiteX0" fmla="*/ 1104839 w 2209678"/>
              <a:gd name="connsiteY0" fmla="*/ 0 h 2209678"/>
              <a:gd name="connsiteX1" fmla="*/ 2209678 w 2209678"/>
              <a:gd name="connsiteY1" fmla="*/ 1104839 h 2209678"/>
              <a:gd name="connsiteX2" fmla="*/ 1104839 w 2209678"/>
              <a:gd name="connsiteY2" fmla="*/ 2209678 h 2209678"/>
              <a:gd name="connsiteX3" fmla="*/ 0 w 2209678"/>
              <a:gd name="connsiteY3" fmla="*/ 1104839 h 2209678"/>
              <a:gd name="connsiteX4" fmla="*/ 1104839 w 2209678"/>
              <a:gd name="connsiteY4" fmla="*/ 0 h 2209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9678" h="2209678">
                <a:moveTo>
                  <a:pt x="1104839" y="0"/>
                </a:moveTo>
                <a:cubicBezTo>
                  <a:pt x="1715025" y="0"/>
                  <a:pt x="2209678" y="494653"/>
                  <a:pt x="2209678" y="1104839"/>
                </a:cubicBezTo>
                <a:cubicBezTo>
                  <a:pt x="2209678" y="1715025"/>
                  <a:pt x="1715025" y="2209678"/>
                  <a:pt x="1104839" y="2209678"/>
                </a:cubicBezTo>
                <a:cubicBezTo>
                  <a:pt x="494653" y="2209678"/>
                  <a:pt x="0" y="1715025"/>
                  <a:pt x="0" y="1104839"/>
                </a:cubicBezTo>
                <a:cubicBezTo>
                  <a:pt x="0" y="494653"/>
                  <a:pt x="494653" y="0"/>
                  <a:pt x="1104839" y="0"/>
                </a:cubicBezTo>
                <a:close/>
              </a:path>
            </a:pathLst>
          </a:custGeom>
        </p:spPr>
      </p:pic>
      <p:sp>
        <p:nvSpPr>
          <p:cNvPr id="9" name="矩形 8"/>
          <p:cNvSpPr/>
          <p:nvPr/>
        </p:nvSpPr>
        <p:spPr>
          <a:xfrm>
            <a:off x="9707106" y="3131698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海洛设计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33185" y="1781826"/>
            <a:ext cx="7056740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文泉驿微米黑" panose="020B0606030804020204" pitchFamily="34" charset="-122"/>
              </a:rPr>
              <a:t>封面中文字体：字酷堂黄楷体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文泉驿微米黑" panose="020B0606030804020204" pitchFamily="34" charset="-122"/>
              </a:rPr>
              <a:t>(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文泉驿微米黑" panose="020B0606030804020204" pitchFamily="34" charset="-122"/>
              </a:rPr>
              <a:t>个人非商业版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文泉驿微米黑" panose="020B0606030804020204" pitchFamily="34" charset="-122"/>
              </a:rPr>
              <a:t>)/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文泉驿微米黑" panose="020B0606030804020204" pitchFamily="34" charset="-122"/>
              </a:rPr>
              <a:t>思源宋体 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文泉驿微米黑" panose="020B0606030804020204" pitchFamily="34" charset="-122"/>
              </a:rPr>
              <a:t>Light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文泉驿微米黑" panose="020B0606030804020204" pitchFamily="34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图片包含 建筑物, 室内&#10;&#10;已生成高可信度的说明"/>
          <p:cNvPicPr>
            <a:picLocks noChangeAspect="1"/>
          </p:cNvPicPr>
          <p:nvPr/>
        </p:nvPicPr>
        <p:blipFill rotWithShape="1"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-30000" contrast="40000"/>
                    </a14:imgEffect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641" r="16641"/>
          <a:stretch>
            <a:fillRect/>
          </a:stretch>
        </p:blipFill>
        <p:spPr>
          <a:xfrm>
            <a:off x="1999000" y="1880860"/>
            <a:ext cx="2858750" cy="285875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457700" y="2758746"/>
            <a:ext cx="4031873" cy="1200329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zh-CN" altLang="en-US" sz="7200" spc="300" dirty="0">
                <a:solidFill>
                  <a:schemeClr val="bg1"/>
                </a:solidFill>
                <a:effectLst>
                  <a:outerShdw blurRad="127000" dist="114300" dir="2700000" algn="tl" rotWithShape="0">
                    <a:prstClr val="black">
                      <a:alpha val="45000"/>
                    </a:prstClr>
                  </a:outerShdw>
                </a:effectLst>
                <a:latin typeface="思源宋体 Medium" panose="02020500000000000000" pitchFamily="18" charset="-122"/>
                <a:ea typeface="思源宋体 Medium" panose="02020500000000000000" pitchFamily="18" charset="-122"/>
              </a:rPr>
              <a:t>时间地点</a:t>
            </a:r>
            <a:endParaRPr lang="zh-CN" altLang="en-US" sz="7200" spc="300" dirty="0">
              <a:solidFill>
                <a:schemeClr val="bg1"/>
              </a:solidFill>
              <a:effectLst>
                <a:outerShdw blurRad="127000" dist="114300" dir="2700000" algn="tl" rotWithShape="0">
                  <a:prstClr val="black">
                    <a:alpha val="45000"/>
                  </a:prstClr>
                </a:outerShdw>
              </a:effectLst>
              <a:latin typeface="思源宋体 Medium" panose="02020500000000000000" pitchFamily="18" charset="-122"/>
              <a:ea typeface="思源宋体 Medium" panose="02020500000000000000" pitchFamily="18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457700" y="4129841"/>
            <a:ext cx="2614819" cy="523220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latin typeface="thunder" pitchFamily="50" charset="0"/>
                <a:ea typeface="思源宋体 Light" panose="02020300000000000000" pitchFamily="18" charset="-122"/>
              </a:rPr>
              <a:t>PART 01</a:t>
            </a:r>
            <a:endParaRPr lang="zh-CN" altLang="en-US" sz="2800" dirty="0">
              <a:solidFill>
                <a:schemeClr val="bg1"/>
              </a:solidFill>
              <a:latin typeface="thunder" pitchFamily="50" charset="0"/>
              <a:ea typeface="思源宋体 Light" panose="02020300000000000000" pitchFamily="18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457700" y="3836470"/>
            <a:ext cx="3492303" cy="461665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思源宋体 Light" panose="02020300000000000000" pitchFamily="18" charset="-122"/>
                <a:ea typeface="思源宋体 Light" panose="02020300000000000000" pitchFamily="18" charset="-122"/>
              </a:rPr>
              <a:t>TIME AND LOCATION</a:t>
            </a:r>
            <a:endParaRPr lang="zh-CN" altLang="en-US" sz="2400" dirty="0">
              <a:solidFill>
                <a:schemeClr val="bg1"/>
              </a:solidFill>
              <a:latin typeface="思源宋体 Light" panose="02020300000000000000" pitchFamily="18" charset="-122"/>
              <a:ea typeface="思源宋体 Light" panose="02020300000000000000" pitchFamily="18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648200" y="2058193"/>
            <a:ext cx="419100" cy="523220"/>
          </a:xfrm>
          <a:prstGeom prst="rect">
            <a:avLst/>
          </a:prstGeom>
          <a:solidFill>
            <a:srgbClr val="FF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1200" dirty="0">
                <a:latin typeface="Arual" pitchFamily="2" charset="0"/>
                <a:ea typeface="Arual" pitchFamily="2" charset="0"/>
              </a:rPr>
              <a:t>01</a:t>
            </a:r>
            <a:endParaRPr lang="zh-CN" altLang="en-US" sz="1200" dirty="0">
              <a:latin typeface="Arual" pitchFamily="2" charset="0"/>
              <a:ea typeface="Arual" pitchFamily="2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9926937" y="5464194"/>
            <a:ext cx="1710725" cy="307777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algn="r"/>
            <a:r>
              <a:rPr lang="zh-CN" altLang="en-US" sz="1400" spc="300" dirty="0">
                <a:solidFill>
                  <a:schemeClr val="bg1"/>
                </a:solidFill>
                <a:latin typeface="+mn-ea"/>
              </a:rPr>
              <a:t>某某当代艺术馆</a:t>
            </a:r>
            <a:endParaRPr lang="zh-CN" altLang="en-US" sz="1400" spc="3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9942966" y="5771971"/>
            <a:ext cx="1694696" cy="307777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algn="r"/>
            <a:r>
              <a:rPr lang="en-US" altLang="zh-CN" sz="1400" b="1" spc="300" dirty="0">
                <a:solidFill>
                  <a:schemeClr val="bg1"/>
                </a:solidFill>
                <a:latin typeface="文泉驿微米黑" panose="020B0606030804020204" pitchFamily="34" charset="-122"/>
                <a:ea typeface="文泉驿微米黑" panose="020B0606030804020204" pitchFamily="34" charset="-122"/>
                <a:cs typeface="文泉驿微米黑" panose="020B0606030804020204" pitchFamily="34" charset="-122"/>
              </a:rPr>
              <a:t>2018.8.20-23</a:t>
            </a:r>
            <a:endParaRPr lang="zh-CN" altLang="en-US" sz="1400" b="1" spc="300" dirty="0">
              <a:solidFill>
                <a:schemeClr val="bg1"/>
              </a:solidFill>
              <a:latin typeface="文泉驿微米黑" panose="020B0606030804020204" pitchFamily="34" charset="-122"/>
              <a:ea typeface="文泉驿微米黑" panose="020B0606030804020204" pitchFamily="34" charset="-122"/>
              <a:cs typeface="文泉驿微米黑" panose="020B0606030804020204" pitchFamily="34" charset="-122"/>
            </a:endParaRPr>
          </a:p>
        </p:txBody>
      </p:sp>
      <p:cxnSp>
        <p:nvCxnSpPr>
          <p:cNvPr id="16" name="直接连接符 15"/>
          <p:cNvCxnSpPr/>
          <p:nvPr/>
        </p:nvCxnSpPr>
        <p:spPr>
          <a:xfrm>
            <a:off x="11637662" y="5534612"/>
            <a:ext cx="0" cy="461666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6777824" y="4380885"/>
            <a:ext cx="1616875" cy="191115"/>
          </a:xfrm>
          <a:prstGeom prst="rect">
            <a:avLst/>
          </a:prstGeom>
          <a:solidFill>
            <a:srgbClr val="0070C0">
              <a:alpha val="25000"/>
            </a:srgb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/>
            <a:endParaRPr lang="zh-CN" altLang="en-US" sz="28700">
              <a:solidFill>
                <a:schemeClr val="bg1">
                  <a:alpha val="15000"/>
                </a:schemeClr>
              </a:solidFill>
              <a:latin typeface="thunder" pitchFamily="50" charset="0"/>
              <a:ea typeface="字酷堂黄楷体(个人非商业版)" panose="02010609030101010101" pitchFamily="49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占位符 5"/>
          <p:cNvPicPr>
            <a:picLocks noChangeAspect="1"/>
          </p:cNvPicPr>
          <p:nvPr/>
        </p:nvPicPr>
        <p:blipFill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-20000" contrast="20000"/>
                    </a14:imgEffect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391" r="14391"/>
          <a:stretch>
            <a:fillRect/>
          </a:stretch>
        </p:blipFill>
        <p:spPr>
          <a:xfrm>
            <a:off x="1200150" y="1928813"/>
            <a:ext cx="3975100" cy="37211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5289709" y="306340"/>
            <a:ext cx="2031326" cy="646331"/>
          </a:xfrm>
          <a:prstGeom prst="rect">
            <a:avLst/>
          </a:prstGeom>
        </p:spPr>
        <p:txBody>
          <a:bodyPr vert="horz" wrap="none">
            <a:spAutoFit/>
          </a:bodyPr>
          <a:lstStyle/>
          <a:p>
            <a:pPr algn="ctr"/>
            <a:r>
              <a:rPr lang="zh-CN" altLang="en-US" sz="3600" dirty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添加标题</a:t>
            </a:r>
            <a:endParaRPr lang="zh-CN" altLang="en-US" sz="3600" dirty="0">
              <a:solidFill>
                <a:schemeClr val="bg1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5098150" y="897465"/>
            <a:ext cx="2414444" cy="338554"/>
          </a:xfrm>
          <a:prstGeom prst="rect">
            <a:avLst/>
          </a:prstGeom>
        </p:spPr>
        <p:txBody>
          <a:bodyPr vert="horz" wrap="none">
            <a:spAutoFit/>
          </a:bodyPr>
          <a:lstStyle/>
          <a:p>
            <a:pPr algn="ctr"/>
            <a:r>
              <a:rPr lang="en-US" altLang="zh-CN" sz="1600" spc="300" dirty="0">
                <a:solidFill>
                  <a:schemeClr val="bg1"/>
                </a:solidFill>
                <a:latin typeface="+mj-ea"/>
                <a:ea typeface="+mj-ea"/>
              </a:rPr>
              <a:t>ADD A TITLE HERE</a:t>
            </a:r>
            <a:endParaRPr lang="zh-CN" altLang="en-US" sz="1600" spc="3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004887" y="2057400"/>
            <a:ext cx="390525" cy="390525"/>
          </a:xfrm>
          <a:prstGeom prst="rect">
            <a:avLst/>
          </a:prstGeom>
          <a:solidFill>
            <a:srgbClr val="FF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200">
              <a:latin typeface="Arual" pitchFamily="2" charset="0"/>
              <a:ea typeface="Arual" pitchFamily="2" charset="0"/>
            </a:endParaRPr>
          </a:p>
        </p:txBody>
      </p:sp>
      <p:sp>
        <p:nvSpPr>
          <p:cNvPr id="6" name="Rectangle 4"/>
          <p:cNvSpPr/>
          <p:nvPr/>
        </p:nvSpPr>
        <p:spPr>
          <a:xfrm>
            <a:off x="6739445" y="3831452"/>
            <a:ext cx="1415772" cy="3634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文泉驿微米黑" panose="020B0606030804020204" pitchFamily="34" charset="-122"/>
              </a:rPr>
              <a:t>添加您的标题</a:t>
            </a:r>
            <a:endParaRPr lang="zh-CN" altLang="en-US" sz="1600" dirty="0">
              <a:solidFill>
                <a:schemeClr val="bg1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  <a:cs typeface="文泉驿微米黑" panose="020B06060308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739444" y="4191215"/>
            <a:ext cx="3833305" cy="2766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000" dirty="0">
                <a:solidFill>
                  <a:schemeClr val="bg1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文泉驿微米黑" panose="020B0606030804020204" pitchFamily="34" charset="-122"/>
              </a:rPr>
              <a:t>Ut wisi enim ad minim veniam, quis nostrud exerci tation</a:t>
            </a:r>
            <a:endParaRPr lang="zh-CN" altLang="en-US" sz="1000" dirty="0">
              <a:solidFill>
                <a:schemeClr val="bg1"/>
              </a:solidFill>
              <a:latin typeface="等线 Light" panose="02010600030101010101" pitchFamily="2" charset="-122"/>
              <a:ea typeface="等线 Light" panose="02010600030101010101" pitchFamily="2" charset="-122"/>
              <a:cs typeface="文泉驿微米黑" panose="020B0606030804020204" pitchFamily="34" charset="-122"/>
            </a:endParaRPr>
          </a:p>
        </p:txBody>
      </p:sp>
      <p:sp>
        <p:nvSpPr>
          <p:cNvPr id="8" name="Rectangle 4"/>
          <p:cNvSpPr/>
          <p:nvPr/>
        </p:nvSpPr>
        <p:spPr>
          <a:xfrm>
            <a:off x="6739445" y="4781550"/>
            <a:ext cx="1415772" cy="3634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文泉驿微米黑" panose="020B0606030804020204" pitchFamily="34" charset="-122"/>
              </a:rPr>
              <a:t>添加您的标题</a:t>
            </a:r>
            <a:endParaRPr lang="zh-CN" altLang="en-US" sz="1600" dirty="0">
              <a:solidFill>
                <a:schemeClr val="bg1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  <a:cs typeface="文泉驿微米黑" panose="020B06060308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6739444" y="5141313"/>
            <a:ext cx="3833305" cy="2766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000" dirty="0">
                <a:solidFill>
                  <a:schemeClr val="bg1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文泉驿微米黑" panose="020B0606030804020204" pitchFamily="34" charset="-122"/>
              </a:rPr>
              <a:t>Ut wisi enim ad minim veniam, quis nostrud exerci tation</a:t>
            </a:r>
            <a:endParaRPr lang="zh-CN" altLang="en-US" sz="1000" dirty="0">
              <a:solidFill>
                <a:schemeClr val="bg1"/>
              </a:solidFill>
              <a:latin typeface="等线 Light" panose="02010600030101010101" pitchFamily="2" charset="-122"/>
              <a:ea typeface="等线 Light" panose="02010600030101010101" pitchFamily="2" charset="-122"/>
              <a:cs typeface="文泉驿微米黑" panose="020B0606030804020204" pitchFamily="34" charset="-122"/>
            </a:endParaRPr>
          </a:p>
        </p:txBody>
      </p:sp>
      <p:sp>
        <p:nvSpPr>
          <p:cNvPr id="10" name="time-left_183299"/>
          <p:cNvSpPr>
            <a:spLocks noChangeAspect="1"/>
          </p:cNvSpPr>
          <p:nvPr/>
        </p:nvSpPr>
        <p:spPr bwMode="auto">
          <a:xfrm>
            <a:off x="6711909" y="2095638"/>
            <a:ext cx="609685" cy="608764"/>
          </a:xfrm>
          <a:custGeom>
            <a:avLst/>
            <a:gdLst>
              <a:gd name="connsiteX0" fmla="*/ 294399 w 607639"/>
              <a:gd name="connsiteY0" fmla="*/ 197019 h 606722"/>
              <a:gd name="connsiteX1" fmla="*/ 313179 w 607639"/>
              <a:gd name="connsiteY1" fmla="*/ 197019 h 606722"/>
              <a:gd name="connsiteX2" fmla="*/ 313179 w 607639"/>
              <a:gd name="connsiteY2" fmla="*/ 299515 h 606722"/>
              <a:gd name="connsiteX3" fmla="*/ 373079 w 607639"/>
              <a:gd name="connsiteY3" fmla="*/ 359252 h 606722"/>
              <a:gd name="connsiteX4" fmla="*/ 359728 w 607639"/>
              <a:gd name="connsiteY4" fmla="*/ 372586 h 606722"/>
              <a:gd name="connsiteX5" fmla="*/ 294399 w 607639"/>
              <a:gd name="connsiteY5" fmla="*/ 307248 h 606722"/>
              <a:gd name="connsiteX6" fmla="*/ 303775 w 607639"/>
              <a:gd name="connsiteY6" fmla="*/ 150093 h 606722"/>
              <a:gd name="connsiteX7" fmla="*/ 303775 w 607639"/>
              <a:gd name="connsiteY7" fmla="*/ 168846 h 606722"/>
              <a:gd name="connsiteX8" fmla="*/ 169087 w 607639"/>
              <a:gd name="connsiteY8" fmla="*/ 303317 h 606722"/>
              <a:gd name="connsiteX9" fmla="*/ 303775 w 607639"/>
              <a:gd name="connsiteY9" fmla="*/ 437787 h 606722"/>
              <a:gd name="connsiteX10" fmla="*/ 438462 w 607639"/>
              <a:gd name="connsiteY10" fmla="*/ 303317 h 606722"/>
              <a:gd name="connsiteX11" fmla="*/ 375881 w 607639"/>
              <a:gd name="connsiteY11" fmla="*/ 189732 h 606722"/>
              <a:gd name="connsiteX12" fmla="*/ 375881 w 607639"/>
              <a:gd name="connsiteY12" fmla="*/ 228305 h 606722"/>
              <a:gd name="connsiteX13" fmla="*/ 357098 w 607639"/>
              <a:gd name="connsiteY13" fmla="*/ 228305 h 606722"/>
              <a:gd name="connsiteX14" fmla="*/ 357098 w 607639"/>
              <a:gd name="connsiteY14" fmla="*/ 162625 h 606722"/>
              <a:gd name="connsiteX15" fmla="*/ 422883 w 607639"/>
              <a:gd name="connsiteY15" fmla="*/ 162625 h 606722"/>
              <a:gd name="connsiteX16" fmla="*/ 422883 w 607639"/>
              <a:gd name="connsiteY16" fmla="*/ 181378 h 606722"/>
              <a:gd name="connsiteX17" fmla="*/ 396712 w 607639"/>
              <a:gd name="connsiteY17" fmla="*/ 181378 h 606722"/>
              <a:gd name="connsiteX18" fmla="*/ 457334 w 607639"/>
              <a:gd name="connsiteY18" fmla="*/ 303317 h 606722"/>
              <a:gd name="connsiteX19" fmla="*/ 303775 w 607639"/>
              <a:gd name="connsiteY19" fmla="*/ 456629 h 606722"/>
              <a:gd name="connsiteX20" fmla="*/ 150304 w 607639"/>
              <a:gd name="connsiteY20" fmla="*/ 303317 h 606722"/>
              <a:gd name="connsiteX21" fmla="*/ 303775 w 607639"/>
              <a:gd name="connsiteY21" fmla="*/ 150093 h 606722"/>
              <a:gd name="connsiteX22" fmla="*/ 294429 w 607639"/>
              <a:gd name="connsiteY22" fmla="*/ 68961 h 606722"/>
              <a:gd name="connsiteX23" fmla="*/ 135015 w 607639"/>
              <a:gd name="connsiteY23" fmla="*/ 140325 h 606722"/>
              <a:gd name="connsiteX24" fmla="*/ 172665 w 607639"/>
              <a:gd name="connsiteY24" fmla="*/ 177918 h 606722"/>
              <a:gd name="connsiteX25" fmla="*/ 159314 w 607639"/>
              <a:gd name="connsiteY25" fmla="*/ 191160 h 606722"/>
              <a:gd name="connsiteX26" fmla="*/ 122465 w 607639"/>
              <a:gd name="connsiteY26" fmla="*/ 154367 h 606722"/>
              <a:gd name="connsiteX27" fmla="*/ 69060 w 607639"/>
              <a:gd name="connsiteY27" fmla="*/ 293985 h 606722"/>
              <a:gd name="connsiteX28" fmla="*/ 122109 w 607639"/>
              <a:gd name="connsiteY28" fmla="*/ 293985 h 606722"/>
              <a:gd name="connsiteX29" fmla="*/ 122109 w 607639"/>
              <a:gd name="connsiteY29" fmla="*/ 312737 h 606722"/>
              <a:gd name="connsiteX30" fmla="*/ 69060 w 607639"/>
              <a:gd name="connsiteY30" fmla="*/ 312737 h 606722"/>
              <a:gd name="connsiteX31" fmla="*/ 122465 w 607639"/>
              <a:gd name="connsiteY31" fmla="*/ 452355 h 606722"/>
              <a:gd name="connsiteX32" fmla="*/ 159314 w 607639"/>
              <a:gd name="connsiteY32" fmla="*/ 415562 h 606722"/>
              <a:gd name="connsiteX33" fmla="*/ 172665 w 607639"/>
              <a:gd name="connsiteY33" fmla="*/ 428804 h 606722"/>
              <a:gd name="connsiteX34" fmla="*/ 135015 w 607639"/>
              <a:gd name="connsiteY34" fmla="*/ 466308 h 606722"/>
              <a:gd name="connsiteX35" fmla="*/ 294429 w 607639"/>
              <a:gd name="connsiteY35" fmla="*/ 537672 h 606722"/>
              <a:gd name="connsiteX36" fmla="*/ 294429 w 607639"/>
              <a:gd name="connsiteY36" fmla="*/ 484705 h 606722"/>
              <a:gd name="connsiteX37" fmla="*/ 313210 w 607639"/>
              <a:gd name="connsiteY37" fmla="*/ 484705 h 606722"/>
              <a:gd name="connsiteX38" fmla="*/ 313210 w 607639"/>
              <a:gd name="connsiteY38" fmla="*/ 537672 h 606722"/>
              <a:gd name="connsiteX39" fmla="*/ 472534 w 607639"/>
              <a:gd name="connsiteY39" fmla="*/ 466308 h 606722"/>
              <a:gd name="connsiteX40" fmla="*/ 434973 w 607639"/>
              <a:gd name="connsiteY40" fmla="*/ 428804 h 606722"/>
              <a:gd name="connsiteX41" fmla="*/ 448235 w 607639"/>
              <a:gd name="connsiteY41" fmla="*/ 415562 h 606722"/>
              <a:gd name="connsiteX42" fmla="*/ 485084 w 607639"/>
              <a:gd name="connsiteY42" fmla="*/ 452355 h 606722"/>
              <a:gd name="connsiteX43" fmla="*/ 538489 w 607639"/>
              <a:gd name="connsiteY43" fmla="*/ 312737 h 606722"/>
              <a:gd name="connsiteX44" fmla="*/ 485440 w 607639"/>
              <a:gd name="connsiteY44" fmla="*/ 312737 h 606722"/>
              <a:gd name="connsiteX45" fmla="*/ 485440 w 607639"/>
              <a:gd name="connsiteY45" fmla="*/ 293985 h 606722"/>
              <a:gd name="connsiteX46" fmla="*/ 538489 w 607639"/>
              <a:gd name="connsiteY46" fmla="*/ 293985 h 606722"/>
              <a:gd name="connsiteX47" fmla="*/ 485173 w 607639"/>
              <a:gd name="connsiteY47" fmla="*/ 154278 h 606722"/>
              <a:gd name="connsiteX48" fmla="*/ 448235 w 607639"/>
              <a:gd name="connsiteY48" fmla="*/ 191160 h 606722"/>
              <a:gd name="connsiteX49" fmla="*/ 434973 w 607639"/>
              <a:gd name="connsiteY49" fmla="*/ 177918 h 606722"/>
              <a:gd name="connsiteX50" fmla="*/ 472623 w 607639"/>
              <a:gd name="connsiteY50" fmla="*/ 140236 h 606722"/>
              <a:gd name="connsiteX51" fmla="*/ 313210 w 607639"/>
              <a:gd name="connsiteY51" fmla="*/ 69050 h 606722"/>
              <a:gd name="connsiteX52" fmla="*/ 313210 w 607639"/>
              <a:gd name="connsiteY52" fmla="*/ 121929 h 606722"/>
              <a:gd name="connsiteX53" fmla="*/ 294429 w 607639"/>
              <a:gd name="connsiteY53" fmla="*/ 121929 h 606722"/>
              <a:gd name="connsiteX54" fmla="*/ 303775 w 607639"/>
              <a:gd name="connsiteY54" fmla="*/ 50031 h 606722"/>
              <a:gd name="connsiteX55" fmla="*/ 492739 w 607639"/>
              <a:gd name="connsiteY55" fmla="*/ 134193 h 606722"/>
              <a:gd name="connsiteX56" fmla="*/ 557537 w 607639"/>
              <a:gd name="connsiteY56" fmla="*/ 303317 h 606722"/>
              <a:gd name="connsiteX57" fmla="*/ 303775 w 607639"/>
              <a:gd name="connsiteY57" fmla="*/ 556691 h 606722"/>
              <a:gd name="connsiteX58" fmla="*/ 50101 w 607639"/>
              <a:gd name="connsiteY58" fmla="*/ 303317 h 606722"/>
              <a:gd name="connsiteX59" fmla="*/ 303775 w 607639"/>
              <a:gd name="connsiteY59" fmla="*/ 50031 h 606722"/>
              <a:gd name="connsiteX60" fmla="*/ 303775 w 607639"/>
              <a:gd name="connsiteY60" fmla="*/ 18752 h 606722"/>
              <a:gd name="connsiteX61" fmla="*/ 102267 w 607639"/>
              <a:gd name="connsiteY61" fmla="*/ 102113 h 606722"/>
              <a:gd name="connsiteX62" fmla="*/ 18780 w 607639"/>
              <a:gd name="connsiteY62" fmla="*/ 303317 h 606722"/>
              <a:gd name="connsiteX63" fmla="*/ 102267 w 607639"/>
              <a:gd name="connsiteY63" fmla="*/ 504609 h 606722"/>
              <a:gd name="connsiteX64" fmla="*/ 303775 w 607639"/>
              <a:gd name="connsiteY64" fmla="*/ 587970 h 606722"/>
              <a:gd name="connsiteX65" fmla="*/ 505372 w 607639"/>
              <a:gd name="connsiteY65" fmla="*/ 504609 h 606722"/>
              <a:gd name="connsiteX66" fmla="*/ 588859 w 607639"/>
              <a:gd name="connsiteY66" fmla="*/ 303317 h 606722"/>
              <a:gd name="connsiteX67" fmla="*/ 505372 w 607639"/>
              <a:gd name="connsiteY67" fmla="*/ 102113 h 606722"/>
              <a:gd name="connsiteX68" fmla="*/ 303775 w 607639"/>
              <a:gd name="connsiteY68" fmla="*/ 18752 h 606722"/>
              <a:gd name="connsiteX69" fmla="*/ 303775 w 607639"/>
              <a:gd name="connsiteY69" fmla="*/ 0 h 606722"/>
              <a:gd name="connsiteX70" fmla="*/ 518634 w 607639"/>
              <a:gd name="connsiteY70" fmla="*/ 88871 h 606722"/>
              <a:gd name="connsiteX71" fmla="*/ 607639 w 607639"/>
              <a:gd name="connsiteY71" fmla="*/ 303317 h 606722"/>
              <a:gd name="connsiteX72" fmla="*/ 518634 w 607639"/>
              <a:gd name="connsiteY72" fmla="*/ 517851 h 606722"/>
              <a:gd name="connsiteX73" fmla="*/ 303775 w 607639"/>
              <a:gd name="connsiteY73" fmla="*/ 606722 h 606722"/>
              <a:gd name="connsiteX74" fmla="*/ 89005 w 607639"/>
              <a:gd name="connsiteY74" fmla="*/ 517851 h 606722"/>
              <a:gd name="connsiteX75" fmla="*/ 0 w 607639"/>
              <a:gd name="connsiteY75" fmla="*/ 303317 h 606722"/>
              <a:gd name="connsiteX76" fmla="*/ 89005 w 607639"/>
              <a:gd name="connsiteY76" fmla="*/ 88871 h 606722"/>
              <a:gd name="connsiteX77" fmla="*/ 303775 w 607639"/>
              <a:gd name="connsiteY77" fmla="*/ 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</a:cxnLst>
            <a:rect l="l" t="t" r="r" b="b"/>
            <a:pathLst>
              <a:path w="607639" h="606722">
                <a:moveTo>
                  <a:pt x="294399" y="197019"/>
                </a:moveTo>
                <a:lnTo>
                  <a:pt x="313179" y="197019"/>
                </a:lnTo>
                <a:lnTo>
                  <a:pt x="313179" y="299515"/>
                </a:lnTo>
                <a:lnTo>
                  <a:pt x="373079" y="359252"/>
                </a:lnTo>
                <a:lnTo>
                  <a:pt x="359728" y="372586"/>
                </a:lnTo>
                <a:lnTo>
                  <a:pt x="294399" y="307248"/>
                </a:lnTo>
                <a:close/>
                <a:moveTo>
                  <a:pt x="303775" y="150093"/>
                </a:moveTo>
                <a:lnTo>
                  <a:pt x="303775" y="168846"/>
                </a:lnTo>
                <a:cubicBezTo>
                  <a:pt x="229532" y="168846"/>
                  <a:pt x="169087" y="229193"/>
                  <a:pt x="169087" y="303317"/>
                </a:cubicBezTo>
                <a:cubicBezTo>
                  <a:pt x="169087" y="377529"/>
                  <a:pt x="229532" y="437787"/>
                  <a:pt x="303775" y="437787"/>
                </a:cubicBezTo>
                <a:cubicBezTo>
                  <a:pt x="378106" y="437787"/>
                  <a:pt x="438462" y="377529"/>
                  <a:pt x="438462" y="303317"/>
                </a:cubicBezTo>
                <a:cubicBezTo>
                  <a:pt x="438462" y="257278"/>
                  <a:pt x="414605" y="214351"/>
                  <a:pt x="375881" y="189732"/>
                </a:cubicBezTo>
                <a:lnTo>
                  <a:pt x="375881" y="228305"/>
                </a:lnTo>
                <a:lnTo>
                  <a:pt x="357098" y="228305"/>
                </a:lnTo>
                <a:lnTo>
                  <a:pt x="357098" y="162625"/>
                </a:lnTo>
                <a:lnTo>
                  <a:pt x="422883" y="162625"/>
                </a:lnTo>
                <a:lnTo>
                  <a:pt x="422883" y="181378"/>
                </a:lnTo>
                <a:lnTo>
                  <a:pt x="396712" y="181378"/>
                </a:lnTo>
                <a:cubicBezTo>
                  <a:pt x="434545" y="210174"/>
                  <a:pt x="457334" y="255234"/>
                  <a:pt x="457334" y="303317"/>
                </a:cubicBezTo>
                <a:cubicBezTo>
                  <a:pt x="457334" y="387838"/>
                  <a:pt x="388433" y="456629"/>
                  <a:pt x="303775" y="456629"/>
                </a:cubicBezTo>
                <a:cubicBezTo>
                  <a:pt x="219205" y="456629"/>
                  <a:pt x="150304" y="387838"/>
                  <a:pt x="150304" y="303317"/>
                </a:cubicBezTo>
                <a:cubicBezTo>
                  <a:pt x="150304" y="218884"/>
                  <a:pt x="219205" y="150093"/>
                  <a:pt x="303775" y="150093"/>
                </a:cubicBezTo>
                <a:close/>
                <a:moveTo>
                  <a:pt x="294429" y="68961"/>
                </a:moveTo>
                <a:cubicBezTo>
                  <a:pt x="231945" y="71449"/>
                  <a:pt x="175781" y="98377"/>
                  <a:pt x="135015" y="140325"/>
                </a:cubicBezTo>
                <a:lnTo>
                  <a:pt x="172665" y="177918"/>
                </a:lnTo>
                <a:lnTo>
                  <a:pt x="159314" y="191160"/>
                </a:lnTo>
                <a:lnTo>
                  <a:pt x="122465" y="154367"/>
                </a:lnTo>
                <a:cubicBezTo>
                  <a:pt x="90867" y="192671"/>
                  <a:pt x="71196" y="241106"/>
                  <a:pt x="69060" y="293985"/>
                </a:cubicBezTo>
                <a:lnTo>
                  <a:pt x="122109" y="293985"/>
                </a:lnTo>
                <a:lnTo>
                  <a:pt x="122109" y="312737"/>
                </a:lnTo>
                <a:lnTo>
                  <a:pt x="69060" y="312737"/>
                </a:lnTo>
                <a:cubicBezTo>
                  <a:pt x="71196" y="365616"/>
                  <a:pt x="90867" y="414051"/>
                  <a:pt x="122465" y="452355"/>
                </a:cubicBezTo>
                <a:lnTo>
                  <a:pt x="159314" y="415562"/>
                </a:lnTo>
                <a:lnTo>
                  <a:pt x="172665" y="428804"/>
                </a:lnTo>
                <a:lnTo>
                  <a:pt x="135015" y="466308"/>
                </a:lnTo>
                <a:cubicBezTo>
                  <a:pt x="175781" y="508345"/>
                  <a:pt x="231945" y="535184"/>
                  <a:pt x="294429" y="537672"/>
                </a:cubicBezTo>
                <a:lnTo>
                  <a:pt x="294429" y="484705"/>
                </a:lnTo>
                <a:lnTo>
                  <a:pt x="313210" y="484705"/>
                </a:lnTo>
                <a:lnTo>
                  <a:pt x="313210" y="537672"/>
                </a:lnTo>
                <a:cubicBezTo>
                  <a:pt x="375604" y="535184"/>
                  <a:pt x="431857" y="508345"/>
                  <a:pt x="472534" y="466308"/>
                </a:cubicBezTo>
                <a:lnTo>
                  <a:pt x="434973" y="428804"/>
                </a:lnTo>
                <a:lnTo>
                  <a:pt x="448235" y="415562"/>
                </a:lnTo>
                <a:lnTo>
                  <a:pt x="485084" y="452355"/>
                </a:lnTo>
                <a:cubicBezTo>
                  <a:pt x="516682" y="414051"/>
                  <a:pt x="536442" y="365616"/>
                  <a:pt x="538489" y="312737"/>
                </a:cubicBezTo>
                <a:lnTo>
                  <a:pt x="485440" y="312737"/>
                </a:lnTo>
                <a:lnTo>
                  <a:pt x="485440" y="293985"/>
                </a:lnTo>
                <a:lnTo>
                  <a:pt x="538489" y="293985"/>
                </a:lnTo>
                <a:cubicBezTo>
                  <a:pt x="536442" y="242706"/>
                  <a:pt x="517750" y="193737"/>
                  <a:pt x="485173" y="154278"/>
                </a:cubicBezTo>
                <a:lnTo>
                  <a:pt x="448235" y="191160"/>
                </a:lnTo>
                <a:lnTo>
                  <a:pt x="434973" y="177918"/>
                </a:lnTo>
                <a:lnTo>
                  <a:pt x="472623" y="140236"/>
                </a:lnTo>
                <a:cubicBezTo>
                  <a:pt x="430611" y="96955"/>
                  <a:pt x="373379" y="71449"/>
                  <a:pt x="313210" y="69050"/>
                </a:cubicBezTo>
                <a:lnTo>
                  <a:pt x="313210" y="121929"/>
                </a:lnTo>
                <a:lnTo>
                  <a:pt x="294429" y="121929"/>
                </a:lnTo>
                <a:close/>
                <a:moveTo>
                  <a:pt x="303775" y="50031"/>
                </a:moveTo>
                <a:cubicBezTo>
                  <a:pt x="375693" y="50031"/>
                  <a:pt x="444497" y="80692"/>
                  <a:pt x="492739" y="134193"/>
                </a:cubicBezTo>
                <a:cubicBezTo>
                  <a:pt x="534484" y="180673"/>
                  <a:pt x="557537" y="240662"/>
                  <a:pt x="557537" y="303317"/>
                </a:cubicBezTo>
                <a:cubicBezTo>
                  <a:pt x="557537" y="443024"/>
                  <a:pt x="443696" y="556691"/>
                  <a:pt x="303775" y="556691"/>
                </a:cubicBezTo>
                <a:cubicBezTo>
                  <a:pt x="163942" y="556691"/>
                  <a:pt x="50101" y="443024"/>
                  <a:pt x="50101" y="303317"/>
                </a:cubicBezTo>
                <a:cubicBezTo>
                  <a:pt x="50101" y="163698"/>
                  <a:pt x="163942" y="50031"/>
                  <a:pt x="303775" y="50031"/>
                </a:cubicBezTo>
                <a:close/>
                <a:moveTo>
                  <a:pt x="303775" y="18752"/>
                </a:moveTo>
                <a:cubicBezTo>
                  <a:pt x="227675" y="18752"/>
                  <a:pt x="156115" y="48346"/>
                  <a:pt x="102267" y="102113"/>
                </a:cubicBezTo>
                <a:cubicBezTo>
                  <a:pt x="48419" y="155880"/>
                  <a:pt x="18780" y="227332"/>
                  <a:pt x="18780" y="303317"/>
                </a:cubicBezTo>
                <a:cubicBezTo>
                  <a:pt x="18780" y="379390"/>
                  <a:pt x="48419" y="450842"/>
                  <a:pt x="102267" y="504609"/>
                </a:cubicBezTo>
                <a:cubicBezTo>
                  <a:pt x="156115" y="558287"/>
                  <a:pt x="227675" y="587970"/>
                  <a:pt x="303775" y="587970"/>
                </a:cubicBezTo>
                <a:cubicBezTo>
                  <a:pt x="379964" y="587970"/>
                  <a:pt x="451524" y="558287"/>
                  <a:pt x="505372" y="504609"/>
                </a:cubicBezTo>
                <a:cubicBezTo>
                  <a:pt x="559131" y="450842"/>
                  <a:pt x="588859" y="379390"/>
                  <a:pt x="588859" y="303317"/>
                </a:cubicBezTo>
                <a:cubicBezTo>
                  <a:pt x="588859" y="227332"/>
                  <a:pt x="559131" y="155880"/>
                  <a:pt x="505372" y="102113"/>
                </a:cubicBezTo>
                <a:cubicBezTo>
                  <a:pt x="451524" y="48346"/>
                  <a:pt x="379964" y="18752"/>
                  <a:pt x="303775" y="18752"/>
                </a:cubicBezTo>
                <a:close/>
                <a:moveTo>
                  <a:pt x="303775" y="0"/>
                </a:moveTo>
                <a:cubicBezTo>
                  <a:pt x="384948" y="0"/>
                  <a:pt x="461225" y="31549"/>
                  <a:pt x="518634" y="88871"/>
                </a:cubicBezTo>
                <a:cubicBezTo>
                  <a:pt x="576042" y="146104"/>
                  <a:pt x="607639" y="222355"/>
                  <a:pt x="607639" y="303317"/>
                </a:cubicBezTo>
                <a:cubicBezTo>
                  <a:pt x="607639" y="384367"/>
                  <a:pt x="576042" y="460529"/>
                  <a:pt x="518634" y="517851"/>
                </a:cubicBezTo>
                <a:cubicBezTo>
                  <a:pt x="461225" y="575173"/>
                  <a:pt x="384948" y="606722"/>
                  <a:pt x="303775" y="606722"/>
                </a:cubicBezTo>
                <a:cubicBezTo>
                  <a:pt x="222691" y="606722"/>
                  <a:pt x="146325" y="575173"/>
                  <a:pt x="89005" y="517851"/>
                </a:cubicBezTo>
                <a:cubicBezTo>
                  <a:pt x="31597" y="460529"/>
                  <a:pt x="0" y="384367"/>
                  <a:pt x="0" y="303317"/>
                </a:cubicBezTo>
                <a:cubicBezTo>
                  <a:pt x="0" y="222355"/>
                  <a:pt x="31597" y="146104"/>
                  <a:pt x="89005" y="88871"/>
                </a:cubicBezTo>
                <a:cubicBezTo>
                  <a:pt x="146325" y="31549"/>
                  <a:pt x="222691" y="0"/>
                  <a:pt x="30377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11" name="location-map_40054"/>
          <p:cNvSpPr>
            <a:spLocks noChangeAspect="1"/>
          </p:cNvSpPr>
          <p:nvPr/>
        </p:nvSpPr>
        <p:spPr bwMode="auto">
          <a:xfrm>
            <a:off x="8063041" y="2095638"/>
            <a:ext cx="795212" cy="449090"/>
          </a:xfrm>
          <a:custGeom>
            <a:avLst/>
            <a:gdLst>
              <a:gd name="connsiteX0" fmla="*/ 167953 w 570958"/>
              <a:gd name="connsiteY0" fmla="*/ 192176 h 322446"/>
              <a:gd name="connsiteX1" fmla="*/ 151179 w 570958"/>
              <a:gd name="connsiteY1" fmla="*/ 208943 h 322446"/>
              <a:gd name="connsiteX2" fmla="*/ 167953 w 570958"/>
              <a:gd name="connsiteY2" fmla="*/ 225709 h 322446"/>
              <a:gd name="connsiteX3" fmla="*/ 184728 w 570958"/>
              <a:gd name="connsiteY3" fmla="*/ 208943 h 322446"/>
              <a:gd name="connsiteX4" fmla="*/ 167953 w 570958"/>
              <a:gd name="connsiteY4" fmla="*/ 192176 h 322446"/>
              <a:gd name="connsiteX5" fmla="*/ 167953 w 570958"/>
              <a:gd name="connsiteY5" fmla="*/ 175409 h 322446"/>
              <a:gd name="connsiteX6" fmla="*/ 201502 w 570958"/>
              <a:gd name="connsiteY6" fmla="*/ 208943 h 322446"/>
              <a:gd name="connsiteX7" fmla="*/ 167953 w 570958"/>
              <a:gd name="connsiteY7" fmla="*/ 277299 h 322446"/>
              <a:gd name="connsiteX8" fmla="*/ 134404 w 570958"/>
              <a:gd name="connsiteY8" fmla="*/ 208943 h 322446"/>
              <a:gd name="connsiteX9" fmla="*/ 167953 w 570958"/>
              <a:gd name="connsiteY9" fmla="*/ 175409 h 322446"/>
              <a:gd name="connsiteX10" fmla="*/ 352603 w 570958"/>
              <a:gd name="connsiteY10" fmla="*/ 141860 h 322446"/>
              <a:gd name="connsiteX11" fmla="*/ 362937 w 570958"/>
              <a:gd name="connsiteY11" fmla="*/ 141860 h 322446"/>
              <a:gd name="connsiteX12" fmla="*/ 361646 w 570958"/>
              <a:gd name="connsiteY12" fmla="*/ 149626 h 322446"/>
              <a:gd name="connsiteX13" fmla="*/ 365521 w 570958"/>
              <a:gd name="connsiteY13" fmla="*/ 167747 h 322446"/>
              <a:gd name="connsiteX14" fmla="*/ 338392 w 570958"/>
              <a:gd name="connsiteY14" fmla="*/ 167747 h 322446"/>
              <a:gd name="connsiteX15" fmla="*/ 352603 w 570958"/>
              <a:gd name="connsiteY15" fmla="*/ 141860 h 322446"/>
              <a:gd name="connsiteX16" fmla="*/ 144677 w 570958"/>
              <a:gd name="connsiteY16" fmla="*/ 141860 h 322446"/>
              <a:gd name="connsiteX17" fmla="*/ 218308 w 570958"/>
              <a:gd name="connsiteY17" fmla="*/ 141860 h 322446"/>
              <a:gd name="connsiteX18" fmla="*/ 232517 w 570958"/>
              <a:gd name="connsiteY18" fmla="*/ 167658 h 322446"/>
              <a:gd name="connsiteX19" fmla="*/ 187305 w 570958"/>
              <a:gd name="connsiteY19" fmla="*/ 167658 h 322446"/>
              <a:gd name="connsiteX20" fmla="*/ 167929 w 570958"/>
              <a:gd name="connsiteY20" fmla="*/ 163788 h 322446"/>
              <a:gd name="connsiteX21" fmla="*/ 122717 w 570958"/>
              <a:gd name="connsiteY21" fmla="*/ 208935 h 322446"/>
              <a:gd name="connsiteX22" fmla="*/ 122717 w 570958"/>
              <a:gd name="connsiteY22" fmla="*/ 210225 h 322446"/>
              <a:gd name="connsiteX23" fmla="*/ 54254 w 570958"/>
              <a:gd name="connsiteY23" fmla="*/ 296648 h 322446"/>
              <a:gd name="connsiteX24" fmla="*/ 167929 w 570958"/>
              <a:gd name="connsiteY24" fmla="*/ 296648 h 322446"/>
              <a:gd name="connsiteX25" fmla="*/ 516704 w 570958"/>
              <a:gd name="connsiteY25" fmla="*/ 296648 h 322446"/>
              <a:gd name="connsiteX26" fmla="*/ 450824 w 570958"/>
              <a:gd name="connsiteY26" fmla="*/ 214095 h 322446"/>
              <a:gd name="connsiteX27" fmla="*/ 463742 w 570958"/>
              <a:gd name="connsiteY27" fmla="*/ 190876 h 322446"/>
              <a:gd name="connsiteX28" fmla="*/ 570958 w 570958"/>
              <a:gd name="connsiteY28" fmla="*/ 322446 h 322446"/>
              <a:gd name="connsiteX29" fmla="*/ 0 w 570958"/>
              <a:gd name="connsiteY29" fmla="*/ 322446 h 322446"/>
              <a:gd name="connsiteX30" fmla="*/ 419805 w 570958"/>
              <a:gd name="connsiteY30" fmla="*/ 127711 h 322446"/>
              <a:gd name="connsiteX31" fmla="*/ 397840 w 570958"/>
              <a:gd name="connsiteY31" fmla="*/ 149644 h 322446"/>
              <a:gd name="connsiteX32" fmla="*/ 419805 w 570958"/>
              <a:gd name="connsiteY32" fmla="*/ 171578 h 322446"/>
              <a:gd name="connsiteX33" fmla="*/ 441769 w 570958"/>
              <a:gd name="connsiteY33" fmla="*/ 149644 h 322446"/>
              <a:gd name="connsiteX34" fmla="*/ 419805 w 570958"/>
              <a:gd name="connsiteY34" fmla="*/ 127711 h 322446"/>
              <a:gd name="connsiteX35" fmla="*/ 419805 w 570958"/>
              <a:gd name="connsiteY35" fmla="*/ 107068 h 322446"/>
              <a:gd name="connsiteX36" fmla="*/ 462441 w 570958"/>
              <a:gd name="connsiteY36" fmla="*/ 149644 h 322446"/>
              <a:gd name="connsiteX37" fmla="*/ 419805 w 570958"/>
              <a:gd name="connsiteY37" fmla="*/ 236088 h 322446"/>
              <a:gd name="connsiteX38" fmla="*/ 375876 w 570958"/>
              <a:gd name="connsiteY38" fmla="*/ 149644 h 322446"/>
              <a:gd name="connsiteX39" fmla="*/ 419805 w 570958"/>
              <a:gd name="connsiteY39" fmla="*/ 107068 h 322446"/>
              <a:gd name="connsiteX40" fmla="*/ 285479 w 570958"/>
              <a:gd name="connsiteY40" fmla="*/ 36122 h 322446"/>
              <a:gd name="connsiteX41" fmla="*/ 248022 w 570958"/>
              <a:gd name="connsiteY41" fmla="*/ 72244 h 322446"/>
              <a:gd name="connsiteX42" fmla="*/ 285479 w 570958"/>
              <a:gd name="connsiteY42" fmla="*/ 109656 h 322446"/>
              <a:gd name="connsiteX43" fmla="*/ 321644 w 570958"/>
              <a:gd name="connsiteY43" fmla="*/ 72244 h 322446"/>
              <a:gd name="connsiteX44" fmla="*/ 285479 w 570958"/>
              <a:gd name="connsiteY44" fmla="*/ 36122 h 322446"/>
              <a:gd name="connsiteX45" fmla="*/ 285479 w 570958"/>
              <a:gd name="connsiteY45" fmla="*/ 0 h 322446"/>
              <a:gd name="connsiteX46" fmla="*/ 359101 w 570958"/>
              <a:gd name="connsiteY46" fmla="*/ 72244 h 322446"/>
              <a:gd name="connsiteX47" fmla="*/ 285479 w 570958"/>
              <a:gd name="connsiteY47" fmla="*/ 219313 h 322446"/>
              <a:gd name="connsiteX48" fmla="*/ 211857 w 570958"/>
              <a:gd name="connsiteY48" fmla="*/ 72244 h 322446"/>
              <a:gd name="connsiteX49" fmla="*/ 285479 w 570958"/>
              <a:gd name="connsiteY49" fmla="*/ 0 h 322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570958" h="322446">
                <a:moveTo>
                  <a:pt x="167953" y="192176"/>
                </a:moveTo>
                <a:cubicBezTo>
                  <a:pt x="158921" y="192176"/>
                  <a:pt x="151179" y="199914"/>
                  <a:pt x="151179" y="208943"/>
                </a:cubicBezTo>
                <a:cubicBezTo>
                  <a:pt x="151179" y="217971"/>
                  <a:pt x="158921" y="225709"/>
                  <a:pt x="167953" y="225709"/>
                </a:cubicBezTo>
                <a:cubicBezTo>
                  <a:pt x="176986" y="225709"/>
                  <a:pt x="184728" y="217971"/>
                  <a:pt x="184728" y="208943"/>
                </a:cubicBezTo>
                <a:cubicBezTo>
                  <a:pt x="184728" y="199914"/>
                  <a:pt x="176986" y="192176"/>
                  <a:pt x="167953" y="192176"/>
                </a:cubicBezTo>
                <a:close/>
                <a:moveTo>
                  <a:pt x="167953" y="175409"/>
                </a:moveTo>
                <a:cubicBezTo>
                  <a:pt x="187308" y="175409"/>
                  <a:pt x="201502" y="189596"/>
                  <a:pt x="201502" y="208943"/>
                </a:cubicBezTo>
                <a:cubicBezTo>
                  <a:pt x="201502" y="228289"/>
                  <a:pt x="167953" y="277299"/>
                  <a:pt x="167953" y="277299"/>
                </a:cubicBezTo>
                <a:cubicBezTo>
                  <a:pt x="167953" y="277299"/>
                  <a:pt x="134404" y="228289"/>
                  <a:pt x="134404" y="208943"/>
                </a:cubicBezTo>
                <a:cubicBezTo>
                  <a:pt x="134404" y="189596"/>
                  <a:pt x="149888" y="175409"/>
                  <a:pt x="167953" y="175409"/>
                </a:cubicBezTo>
                <a:close/>
                <a:moveTo>
                  <a:pt x="352603" y="141860"/>
                </a:moveTo>
                <a:lnTo>
                  <a:pt x="362937" y="141860"/>
                </a:lnTo>
                <a:cubicBezTo>
                  <a:pt x="361646" y="144448"/>
                  <a:pt x="361646" y="147037"/>
                  <a:pt x="361646" y="149626"/>
                </a:cubicBezTo>
                <a:cubicBezTo>
                  <a:pt x="361646" y="154803"/>
                  <a:pt x="362937" y="161275"/>
                  <a:pt x="365521" y="167747"/>
                </a:cubicBezTo>
                <a:lnTo>
                  <a:pt x="338392" y="167747"/>
                </a:lnTo>
                <a:cubicBezTo>
                  <a:pt x="343560" y="159981"/>
                  <a:pt x="347435" y="150920"/>
                  <a:pt x="352603" y="141860"/>
                </a:cubicBezTo>
                <a:close/>
                <a:moveTo>
                  <a:pt x="144677" y="141860"/>
                </a:moveTo>
                <a:lnTo>
                  <a:pt x="218308" y="141860"/>
                </a:lnTo>
                <a:cubicBezTo>
                  <a:pt x="222183" y="150889"/>
                  <a:pt x="227350" y="159918"/>
                  <a:pt x="232517" y="167658"/>
                </a:cubicBezTo>
                <a:lnTo>
                  <a:pt x="187305" y="167658"/>
                </a:lnTo>
                <a:cubicBezTo>
                  <a:pt x="180847" y="165078"/>
                  <a:pt x="174388" y="163788"/>
                  <a:pt x="167929" y="163788"/>
                </a:cubicBezTo>
                <a:cubicBezTo>
                  <a:pt x="143386" y="163788"/>
                  <a:pt x="122717" y="184427"/>
                  <a:pt x="122717" y="208935"/>
                </a:cubicBezTo>
                <a:cubicBezTo>
                  <a:pt x="122717" y="208935"/>
                  <a:pt x="122717" y="210225"/>
                  <a:pt x="122717" y="210225"/>
                </a:cubicBezTo>
                <a:lnTo>
                  <a:pt x="54254" y="296648"/>
                </a:lnTo>
                <a:lnTo>
                  <a:pt x="167929" y="296648"/>
                </a:lnTo>
                <a:lnTo>
                  <a:pt x="516704" y="296648"/>
                </a:lnTo>
                <a:lnTo>
                  <a:pt x="450824" y="214095"/>
                </a:lnTo>
                <a:cubicBezTo>
                  <a:pt x="455991" y="207645"/>
                  <a:pt x="459867" y="198616"/>
                  <a:pt x="463742" y="190876"/>
                </a:cubicBezTo>
                <a:lnTo>
                  <a:pt x="570958" y="322446"/>
                </a:lnTo>
                <a:lnTo>
                  <a:pt x="0" y="322446"/>
                </a:lnTo>
                <a:close/>
                <a:moveTo>
                  <a:pt x="419805" y="127711"/>
                </a:moveTo>
                <a:cubicBezTo>
                  <a:pt x="408176" y="127711"/>
                  <a:pt x="397840" y="138033"/>
                  <a:pt x="397840" y="149644"/>
                </a:cubicBezTo>
                <a:cubicBezTo>
                  <a:pt x="397840" y="161256"/>
                  <a:pt x="408176" y="171578"/>
                  <a:pt x="419805" y="171578"/>
                </a:cubicBezTo>
                <a:cubicBezTo>
                  <a:pt x="431433" y="171578"/>
                  <a:pt x="441769" y="161256"/>
                  <a:pt x="441769" y="149644"/>
                </a:cubicBezTo>
                <a:cubicBezTo>
                  <a:pt x="441769" y="138033"/>
                  <a:pt x="431433" y="127711"/>
                  <a:pt x="419805" y="127711"/>
                </a:cubicBezTo>
                <a:close/>
                <a:moveTo>
                  <a:pt x="419805" y="107068"/>
                </a:moveTo>
                <a:cubicBezTo>
                  <a:pt x="443061" y="107068"/>
                  <a:pt x="462441" y="126421"/>
                  <a:pt x="462441" y="149644"/>
                </a:cubicBezTo>
                <a:cubicBezTo>
                  <a:pt x="462441" y="174158"/>
                  <a:pt x="419805" y="236088"/>
                  <a:pt x="419805" y="236088"/>
                </a:cubicBezTo>
                <a:cubicBezTo>
                  <a:pt x="419805" y="236088"/>
                  <a:pt x="375876" y="174158"/>
                  <a:pt x="375876" y="149644"/>
                </a:cubicBezTo>
                <a:cubicBezTo>
                  <a:pt x="375876" y="126421"/>
                  <a:pt x="395256" y="107068"/>
                  <a:pt x="419805" y="107068"/>
                </a:cubicBezTo>
                <a:close/>
                <a:moveTo>
                  <a:pt x="285479" y="36122"/>
                </a:moveTo>
                <a:cubicBezTo>
                  <a:pt x="264813" y="36122"/>
                  <a:pt x="248022" y="52893"/>
                  <a:pt x="248022" y="72244"/>
                </a:cubicBezTo>
                <a:cubicBezTo>
                  <a:pt x="248022" y="92885"/>
                  <a:pt x="264813" y="109656"/>
                  <a:pt x="285479" y="109656"/>
                </a:cubicBezTo>
                <a:cubicBezTo>
                  <a:pt x="304853" y="109656"/>
                  <a:pt x="321644" y="92885"/>
                  <a:pt x="321644" y="72244"/>
                </a:cubicBezTo>
                <a:cubicBezTo>
                  <a:pt x="321644" y="52893"/>
                  <a:pt x="304853" y="36122"/>
                  <a:pt x="285479" y="36122"/>
                </a:cubicBezTo>
                <a:close/>
                <a:moveTo>
                  <a:pt x="285479" y="0"/>
                </a:moveTo>
                <a:cubicBezTo>
                  <a:pt x="325519" y="0"/>
                  <a:pt x="359101" y="32252"/>
                  <a:pt x="359101" y="72244"/>
                </a:cubicBezTo>
                <a:cubicBezTo>
                  <a:pt x="359101" y="113526"/>
                  <a:pt x="285479" y="219313"/>
                  <a:pt x="285479" y="219313"/>
                </a:cubicBezTo>
                <a:cubicBezTo>
                  <a:pt x="285479" y="219313"/>
                  <a:pt x="211857" y="113526"/>
                  <a:pt x="211857" y="72244"/>
                </a:cubicBezTo>
                <a:cubicBezTo>
                  <a:pt x="211857" y="32252"/>
                  <a:pt x="244147" y="0"/>
                  <a:pt x="28547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12" name="矩形 11"/>
          <p:cNvSpPr/>
          <p:nvPr/>
        </p:nvSpPr>
        <p:spPr>
          <a:xfrm>
            <a:off x="6711908" y="2722832"/>
            <a:ext cx="4623749" cy="7936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文泉驿微米黑" panose="020B0606030804020204" pitchFamily="34" charset="-122"/>
              </a:rPr>
              <a:t>Ut wisi enim ad minim veniam, quis nostrud exerci tation Ut wisi enim ad minim veniam, quis nostrud exerci tation Ut wisi enim ad minim veniam, quis nostrud exerci tation</a:t>
            </a:r>
            <a:endParaRPr lang="zh-CN" altLang="en-US" sz="1200" dirty="0">
              <a:solidFill>
                <a:schemeClr val="bg1"/>
              </a:solidFill>
              <a:latin typeface="等线 Light" panose="02010600030101010101" pitchFamily="2" charset="-122"/>
              <a:ea typeface="等线 Light" panose="02010600030101010101" pitchFamily="2" charset="-122"/>
              <a:cs typeface="文泉驿微米黑" panose="020B0606030804020204" pitchFamily="34" charset="-12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不完整圆 1"/>
          <p:cNvSpPr/>
          <p:nvPr/>
        </p:nvSpPr>
        <p:spPr>
          <a:xfrm flipH="1">
            <a:off x="9468092" y="2206559"/>
            <a:ext cx="676470" cy="1352940"/>
          </a:xfrm>
          <a:custGeom>
            <a:avLst/>
            <a:gdLst>
              <a:gd name="connsiteX0" fmla="*/ 676470 w 1352939"/>
              <a:gd name="connsiteY0" fmla="*/ 1352939 h 1352939"/>
              <a:gd name="connsiteX1" fmla="*/ 0 w 1352939"/>
              <a:gd name="connsiteY1" fmla="*/ 676469 h 1352939"/>
              <a:gd name="connsiteX2" fmla="*/ 676470 w 1352939"/>
              <a:gd name="connsiteY2" fmla="*/ -1 h 1352939"/>
              <a:gd name="connsiteX3" fmla="*/ 676470 w 1352939"/>
              <a:gd name="connsiteY3" fmla="*/ 676470 h 1352939"/>
              <a:gd name="connsiteX4" fmla="*/ 676470 w 1352939"/>
              <a:gd name="connsiteY4" fmla="*/ 1352939 h 1352939"/>
              <a:gd name="connsiteX0-1" fmla="*/ 676470 w 767910"/>
              <a:gd name="connsiteY0-2" fmla="*/ 676471 h 1352940"/>
              <a:gd name="connsiteX1-3" fmla="*/ 676470 w 767910"/>
              <a:gd name="connsiteY1-4" fmla="*/ 1352940 h 1352940"/>
              <a:gd name="connsiteX2-5" fmla="*/ 0 w 767910"/>
              <a:gd name="connsiteY2-6" fmla="*/ 676470 h 1352940"/>
              <a:gd name="connsiteX3-7" fmla="*/ 676470 w 767910"/>
              <a:gd name="connsiteY3-8" fmla="*/ 0 h 1352940"/>
              <a:gd name="connsiteX4-9" fmla="*/ 767910 w 767910"/>
              <a:gd name="connsiteY4-10" fmla="*/ 767911 h 1352940"/>
              <a:gd name="connsiteX0-11" fmla="*/ 676470 w 676470"/>
              <a:gd name="connsiteY0-12" fmla="*/ 676471 h 1352940"/>
              <a:gd name="connsiteX1-13" fmla="*/ 676470 w 676470"/>
              <a:gd name="connsiteY1-14" fmla="*/ 1352940 h 1352940"/>
              <a:gd name="connsiteX2-15" fmla="*/ 0 w 676470"/>
              <a:gd name="connsiteY2-16" fmla="*/ 676470 h 1352940"/>
              <a:gd name="connsiteX3-17" fmla="*/ 676470 w 676470"/>
              <a:gd name="connsiteY3-18" fmla="*/ 0 h 1352940"/>
              <a:gd name="connsiteX0-19" fmla="*/ 676470 w 676470"/>
              <a:gd name="connsiteY0-20" fmla="*/ 1352940 h 1352940"/>
              <a:gd name="connsiteX1-21" fmla="*/ 0 w 676470"/>
              <a:gd name="connsiteY1-22" fmla="*/ 676470 h 1352940"/>
              <a:gd name="connsiteX2-23" fmla="*/ 676470 w 676470"/>
              <a:gd name="connsiteY2-24" fmla="*/ 0 h 135294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676470" h="1352940">
                <a:moveTo>
                  <a:pt x="676470" y="1352940"/>
                </a:moveTo>
                <a:cubicBezTo>
                  <a:pt x="302866" y="1352940"/>
                  <a:pt x="0" y="1050074"/>
                  <a:pt x="0" y="676470"/>
                </a:cubicBezTo>
                <a:cubicBezTo>
                  <a:pt x="0" y="302866"/>
                  <a:pt x="302866" y="0"/>
                  <a:pt x="676470" y="0"/>
                </a:cubicBezTo>
              </a:path>
            </a:pathLst>
          </a:cu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0" y="2206560"/>
            <a:ext cx="9471350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2720651" y="3559499"/>
            <a:ext cx="6750699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2720651" y="4912438"/>
            <a:ext cx="9471349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不完整圆 1"/>
          <p:cNvSpPr/>
          <p:nvPr/>
        </p:nvSpPr>
        <p:spPr>
          <a:xfrm>
            <a:off x="2047439" y="3559498"/>
            <a:ext cx="676470" cy="1352940"/>
          </a:xfrm>
          <a:custGeom>
            <a:avLst/>
            <a:gdLst>
              <a:gd name="connsiteX0" fmla="*/ 676470 w 1352939"/>
              <a:gd name="connsiteY0" fmla="*/ 1352939 h 1352939"/>
              <a:gd name="connsiteX1" fmla="*/ 0 w 1352939"/>
              <a:gd name="connsiteY1" fmla="*/ 676469 h 1352939"/>
              <a:gd name="connsiteX2" fmla="*/ 676470 w 1352939"/>
              <a:gd name="connsiteY2" fmla="*/ -1 h 1352939"/>
              <a:gd name="connsiteX3" fmla="*/ 676470 w 1352939"/>
              <a:gd name="connsiteY3" fmla="*/ 676470 h 1352939"/>
              <a:gd name="connsiteX4" fmla="*/ 676470 w 1352939"/>
              <a:gd name="connsiteY4" fmla="*/ 1352939 h 1352939"/>
              <a:gd name="connsiteX0-1" fmla="*/ 676470 w 767910"/>
              <a:gd name="connsiteY0-2" fmla="*/ 676471 h 1352940"/>
              <a:gd name="connsiteX1-3" fmla="*/ 676470 w 767910"/>
              <a:gd name="connsiteY1-4" fmla="*/ 1352940 h 1352940"/>
              <a:gd name="connsiteX2-5" fmla="*/ 0 w 767910"/>
              <a:gd name="connsiteY2-6" fmla="*/ 676470 h 1352940"/>
              <a:gd name="connsiteX3-7" fmla="*/ 676470 w 767910"/>
              <a:gd name="connsiteY3-8" fmla="*/ 0 h 1352940"/>
              <a:gd name="connsiteX4-9" fmla="*/ 767910 w 767910"/>
              <a:gd name="connsiteY4-10" fmla="*/ 767911 h 1352940"/>
              <a:gd name="connsiteX0-11" fmla="*/ 676470 w 676470"/>
              <a:gd name="connsiteY0-12" fmla="*/ 676471 h 1352940"/>
              <a:gd name="connsiteX1-13" fmla="*/ 676470 w 676470"/>
              <a:gd name="connsiteY1-14" fmla="*/ 1352940 h 1352940"/>
              <a:gd name="connsiteX2-15" fmla="*/ 0 w 676470"/>
              <a:gd name="connsiteY2-16" fmla="*/ 676470 h 1352940"/>
              <a:gd name="connsiteX3-17" fmla="*/ 676470 w 676470"/>
              <a:gd name="connsiteY3-18" fmla="*/ 0 h 1352940"/>
              <a:gd name="connsiteX0-19" fmla="*/ 676470 w 676470"/>
              <a:gd name="connsiteY0-20" fmla="*/ 1352940 h 1352940"/>
              <a:gd name="connsiteX1-21" fmla="*/ 0 w 676470"/>
              <a:gd name="connsiteY1-22" fmla="*/ 676470 h 1352940"/>
              <a:gd name="connsiteX2-23" fmla="*/ 676470 w 676470"/>
              <a:gd name="connsiteY2-24" fmla="*/ 0 h 135294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676470" h="1352940">
                <a:moveTo>
                  <a:pt x="676470" y="1352940"/>
                </a:moveTo>
                <a:cubicBezTo>
                  <a:pt x="302866" y="1352940"/>
                  <a:pt x="0" y="1050074"/>
                  <a:pt x="0" y="676470"/>
                </a:cubicBezTo>
                <a:cubicBezTo>
                  <a:pt x="0" y="302866"/>
                  <a:pt x="302866" y="0"/>
                  <a:pt x="676470" y="0"/>
                </a:cubicBezTo>
              </a:path>
            </a:pathLst>
          </a:cu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4313353" y="4628858"/>
            <a:ext cx="567160" cy="567160"/>
          </a:xfrm>
          <a:prstGeom prst="rect">
            <a:avLst/>
          </a:prstGeom>
          <a:solidFill>
            <a:srgbClr val="22385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 useBgFill="1">
        <p:nvSpPr>
          <p:cNvPr id="8" name="Freeform 9"/>
          <p:cNvSpPr>
            <a:spLocks noEditPoints="1"/>
          </p:cNvSpPr>
          <p:nvPr/>
        </p:nvSpPr>
        <p:spPr bwMode="auto">
          <a:xfrm>
            <a:off x="4445060" y="4774915"/>
            <a:ext cx="303746" cy="275046"/>
          </a:xfrm>
          <a:custGeom>
            <a:avLst/>
            <a:gdLst>
              <a:gd name="T0" fmla="*/ 0 w 94"/>
              <a:gd name="T1" fmla="*/ 58 h 84"/>
              <a:gd name="T2" fmla="*/ 24 w 94"/>
              <a:gd name="T3" fmla="*/ 58 h 84"/>
              <a:gd name="T4" fmla="*/ 24 w 94"/>
              <a:gd name="T5" fmla="*/ 84 h 84"/>
              <a:gd name="T6" fmla="*/ 0 w 94"/>
              <a:gd name="T7" fmla="*/ 84 h 84"/>
              <a:gd name="T8" fmla="*/ 0 w 94"/>
              <a:gd name="T9" fmla="*/ 58 h 84"/>
              <a:gd name="T10" fmla="*/ 62 w 94"/>
              <a:gd name="T11" fmla="*/ 7 h 84"/>
              <a:gd name="T12" fmla="*/ 55 w 94"/>
              <a:gd name="T13" fmla="*/ 20 h 84"/>
              <a:gd name="T14" fmla="*/ 48 w 94"/>
              <a:gd name="T15" fmla="*/ 32 h 84"/>
              <a:gd name="T16" fmla="*/ 43 w 94"/>
              <a:gd name="T17" fmla="*/ 24 h 84"/>
              <a:gd name="T18" fmla="*/ 6 w 94"/>
              <a:gd name="T19" fmla="*/ 46 h 84"/>
              <a:gd name="T20" fmla="*/ 1 w 94"/>
              <a:gd name="T21" fmla="*/ 38 h 84"/>
              <a:gd name="T22" fmla="*/ 38 w 94"/>
              <a:gd name="T23" fmla="*/ 16 h 84"/>
              <a:gd name="T24" fmla="*/ 33 w 94"/>
              <a:gd name="T25" fmla="*/ 8 h 84"/>
              <a:gd name="T26" fmla="*/ 47 w 94"/>
              <a:gd name="T27" fmla="*/ 8 h 84"/>
              <a:gd name="T28" fmla="*/ 62 w 94"/>
              <a:gd name="T29" fmla="*/ 7 h 84"/>
              <a:gd name="T30" fmla="*/ 78 w 94"/>
              <a:gd name="T31" fmla="*/ 0 h 84"/>
              <a:gd name="T32" fmla="*/ 68 w 94"/>
              <a:gd name="T33" fmla="*/ 9 h 84"/>
              <a:gd name="T34" fmla="*/ 78 w 94"/>
              <a:gd name="T35" fmla="*/ 19 h 84"/>
              <a:gd name="T36" fmla="*/ 87 w 94"/>
              <a:gd name="T37" fmla="*/ 9 h 84"/>
              <a:gd name="T38" fmla="*/ 78 w 94"/>
              <a:gd name="T39" fmla="*/ 0 h 84"/>
              <a:gd name="T40" fmla="*/ 61 w 94"/>
              <a:gd name="T41" fmla="*/ 46 h 84"/>
              <a:gd name="T42" fmla="*/ 67 w 94"/>
              <a:gd name="T43" fmla="*/ 50 h 84"/>
              <a:gd name="T44" fmla="*/ 66 w 94"/>
              <a:gd name="T45" fmla="*/ 84 h 84"/>
              <a:gd name="T46" fmla="*/ 74 w 94"/>
              <a:gd name="T47" fmla="*/ 84 h 84"/>
              <a:gd name="T48" fmla="*/ 76 w 94"/>
              <a:gd name="T49" fmla="*/ 55 h 84"/>
              <a:gd name="T50" fmla="*/ 79 w 94"/>
              <a:gd name="T51" fmla="*/ 55 h 84"/>
              <a:gd name="T52" fmla="*/ 81 w 94"/>
              <a:gd name="T53" fmla="*/ 84 h 84"/>
              <a:gd name="T54" fmla="*/ 89 w 94"/>
              <a:gd name="T55" fmla="*/ 84 h 84"/>
              <a:gd name="T56" fmla="*/ 88 w 94"/>
              <a:gd name="T57" fmla="*/ 50 h 84"/>
              <a:gd name="T58" fmla="*/ 94 w 94"/>
              <a:gd name="T59" fmla="*/ 46 h 84"/>
              <a:gd name="T60" fmla="*/ 89 w 94"/>
              <a:gd name="T61" fmla="*/ 21 h 84"/>
              <a:gd name="T62" fmla="*/ 66 w 94"/>
              <a:gd name="T63" fmla="*/ 21 h 84"/>
              <a:gd name="T64" fmla="*/ 61 w 94"/>
              <a:gd name="T65" fmla="*/ 46 h 84"/>
              <a:gd name="T66" fmla="*/ 32 w 94"/>
              <a:gd name="T67" fmla="*/ 44 h 84"/>
              <a:gd name="T68" fmla="*/ 32 w 94"/>
              <a:gd name="T69" fmla="*/ 84 h 84"/>
              <a:gd name="T70" fmla="*/ 55 w 94"/>
              <a:gd name="T71" fmla="*/ 84 h 84"/>
              <a:gd name="T72" fmla="*/ 55 w 94"/>
              <a:gd name="T73" fmla="*/ 44 h 84"/>
              <a:gd name="T74" fmla="*/ 32 w 94"/>
              <a:gd name="T75" fmla="*/ 44 h 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94" h="84">
                <a:moveTo>
                  <a:pt x="0" y="58"/>
                </a:moveTo>
                <a:cubicBezTo>
                  <a:pt x="24" y="58"/>
                  <a:pt x="24" y="58"/>
                  <a:pt x="24" y="58"/>
                </a:cubicBezTo>
                <a:cubicBezTo>
                  <a:pt x="24" y="84"/>
                  <a:pt x="24" y="84"/>
                  <a:pt x="24" y="84"/>
                </a:cubicBezTo>
                <a:cubicBezTo>
                  <a:pt x="0" y="84"/>
                  <a:pt x="0" y="84"/>
                  <a:pt x="0" y="84"/>
                </a:cubicBezTo>
                <a:cubicBezTo>
                  <a:pt x="0" y="58"/>
                  <a:pt x="0" y="58"/>
                  <a:pt x="0" y="58"/>
                </a:cubicBezTo>
                <a:close/>
                <a:moveTo>
                  <a:pt x="62" y="7"/>
                </a:moveTo>
                <a:cubicBezTo>
                  <a:pt x="55" y="20"/>
                  <a:pt x="55" y="20"/>
                  <a:pt x="55" y="20"/>
                </a:cubicBezTo>
                <a:cubicBezTo>
                  <a:pt x="48" y="32"/>
                  <a:pt x="48" y="32"/>
                  <a:pt x="48" y="32"/>
                </a:cubicBezTo>
                <a:cubicBezTo>
                  <a:pt x="43" y="24"/>
                  <a:pt x="43" y="24"/>
                  <a:pt x="43" y="24"/>
                </a:cubicBezTo>
                <a:cubicBezTo>
                  <a:pt x="6" y="46"/>
                  <a:pt x="6" y="46"/>
                  <a:pt x="6" y="46"/>
                </a:cubicBezTo>
                <a:cubicBezTo>
                  <a:pt x="1" y="38"/>
                  <a:pt x="1" y="38"/>
                  <a:pt x="1" y="38"/>
                </a:cubicBezTo>
                <a:cubicBezTo>
                  <a:pt x="38" y="16"/>
                  <a:pt x="38" y="16"/>
                  <a:pt x="38" y="16"/>
                </a:cubicBezTo>
                <a:cubicBezTo>
                  <a:pt x="33" y="8"/>
                  <a:pt x="33" y="8"/>
                  <a:pt x="33" y="8"/>
                </a:cubicBezTo>
                <a:cubicBezTo>
                  <a:pt x="47" y="8"/>
                  <a:pt x="47" y="8"/>
                  <a:pt x="47" y="8"/>
                </a:cubicBezTo>
                <a:cubicBezTo>
                  <a:pt x="62" y="7"/>
                  <a:pt x="62" y="7"/>
                  <a:pt x="62" y="7"/>
                </a:cubicBezTo>
                <a:close/>
                <a:moveTo>
                  <a:pt x="78" y="0"/>
                </a:moveTo>
                <a:cubicBezTo>
                  <a:pt x="72" y="0"/>
                  <a:pt x="68" y="4"/>
                  <a:pt x="68" y="9"/>
                </a:cubicBezTo>
                <a:cubicBezTo>
                  <a:pt x="68" y="14"/>
                  <a:pt x="72" y="19"/>
                  <a:pt x="78" y="19"/>
                </a:cubicBezTo>
                <a:cubicBezTo>
                  <a:pt x="83" y="19"/>
                  <a:pt x="87" y="14"/>
                  <a:pt x="87" y="9"/>
                </a:cubicBezTo>
                <a:cubicBezTo>
                  <a:pt x="87" y="4"/>
                  <a:pt x="83" y="0"/>
                  <a:pt x="78" y="0"/>
                </a:cubicBezTo>
                <a:close/>
                <a:moveTo>
                  <a:pt x="61" y="46"/>
                </a:moveTo>
                <a:cubicBezTo>
                  <a:pt x="63" y="47"/>
                  <a:pt x="65" y="49"/>
                  <a:pt x="67" y="50"/>
                </a:cubicBezTo>
                <a:cubicBezTo>
                  <a:pt x="66" y="84"/>
                  <a:pt x="66" y="84"/>
                  <a:pt x="66" y="84"/>
                </a:cubicBezTo>
                <a:cubicBezTo>
                  <a:pt x="74" y="84"/>
                  <a:pt x="74" y="84"/>
                  <a:pt x="74" y="84"/>
                </a:cubicBezTo>
                <a:cubicBezTo>
                  <a:pt x="76" y="55"/>
                  <a:pt x="76" y="55"/>
                  <a:pt x="76" y="55"/>
                </a:cubicBezTo>
                <a:cubicBezTo>
                  <a:pt x="79" y="55"/>
                  <a:pt x="79" y="55"/>
                  <a:pt x="79" y="55"/>
                </a:cubicBezTo>
                <a:cubicBezTo>
                  <a:pt x="81" y="84"/>
                  <a:pt x="81" y="84"/>
                  <a:pt x="81" y="84"/>
                </a:cubicBezTo>
                <a:cubicBezTo>
                  <a:pt x="89" y="84"/>
                  <a:pt x="89" y="84"/>
                  <a:pt x="89" y="84"/>
                </a:cubicBezTo>
                <a:cubicBezTo>
                  <a:pt x="88" y="50"/>
                  <a:pt x="88" y="50"/>
                  <a:pt x="88" y="50"/>
                </a:cubicBezTo>
                <a:cubicBezTo>
                  <a:pt x="94" y="46"/>
                  <a:pt x="94" y="46"/>
                  <a:pt x="94" y="46"/>
                </a:cubicBezTo>
                <a:cubicBezTo>
                  <a:pt x="89" y="21"/>
                  <a:pt x="89" y="21"/>
                  <a:pt x="89" y="21"/>
                </a:cubicBezTo>
                <a:cubicBezTo>
                  <a:pt x="64" y="21"/>
                  <a:pt x="91" y="21"/>
                  <a:pt x="66" y="21"/>
                </a:cubicBezTo>
                <a:cubicBezTo>
                  <a:pt x="61" y="46"/>
                  <a:pt x="61" y="46"/>
                  <a:pt x="61" y="46"/>
                </a:cubicBezTo>
                <a:close/>
                <a:moveTo>
                  <a:pt x="32" y="44"/>
                </a:moveTo>
                <a:cubicBezTo>
                  <a:pt x="32" y="84"/>
                  <a:pt x="32" y="84"/>
                  <a:pt x="32" y="84"/>
                </a:cubicBezTo>
                <a:cubicBezTo>
                  <a:pt x="55" y="84"/>
                  <a:pt x="55" y="84"/>
                  <a:pt x="55" y="84"/>
                </a:cubicBezTo>
                <a:cubicBezTo>
                  <a:pt x="55" y="44"/>
                  <a:pt x="55" y="44"/>
                  <a:pt x="55" y="44"/>
                </a:cubicBezTo>
                <a:lnTo>
                  <a:pt x="32" y="44"/>
                </a:lnTo>
                <a:close/>
              </a:path>
            </a:pathLst>
          </a:custGeom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2720651" y="1922979"/>
            <a:ext cx="567160" cy="567160"/>
          </a:xfrm>
          <a:prstGeom prst="rect">
            <a:avLst/>
          </a:prstGeom>
          <a:solidFill>
            <a:srgbClr val="22385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 useBgFill="1">
        <p:nvSpPr>
          <p:cNvPr id="10" name="Freeform 10"/>
          <p:cNvSpPr>
            <a:spLocks noEditPoints="1"/>
          </p:cNvSpPr>
          <p:nvPr/>
        </p:nvSpPr>
        <p:spPr bwMode="auto">
          <a:xfrm>
            <a:off x="2827246" y="2036748"/>
            <a:ext cx="353970" cy="339621"/>
          </a:xfrm>
          <a:custGeom>
            <a:avLst/>
            <a:gdLst>
              <a:gd name="T0" fmla="*/ 86 w 109"/>
              <a:gd name="T1" fmla="*/ 10 h 104"/>
              <a:gd name="T2" fmla="*/ 94 w 109"/>
              <a:gd name="T3" fmla="*/ 46 h 104"/>
              <a:gd name="T4" fmla="*/ 83 w 109"/>
              <a:gd name="T5" fmla="*/ 58 h 104"/>
              <a:gd name="T6" fmla="*/ 82 w 109"/>
              <a:gd name="T7" fmla="*/ 53 h 104"/>
              <a:gd name="T8" fmla="*/ 85 w 109"/>
              <a:gd name="T9" fmla="*/ 47 h 104"/>
              <a:gd name="T10" fmla="*/ 77 w 109"/>
              <a:gd name="T11" fmla="*/ 51 h 104"/>
              <a:gd name="T12" fmla="*/ 38 w 109"/>
              <a:gd name="T13" fmla="*/ 47 h 104"/>
              <a:gd name="T14" fmla="*/ 39 w 109"/>
              <a:gd name="T15" fmla="*/ 51 h 104"/>
              <a:gd name="T16" fmla="*/ 28 w 109"/>
              <a:gd name="T17" fmla="*/ 34 h 104"/>
              <a:gd name="T18" fmla="*/ 62 w 109"/>
              <a:gd name="T19" fmla="*/ 0 h 104"/>
              <a:gd name="T20" fmla="*/ 37 w 109"/>
              <a:gd name="T21" fmla="*/ 103 h 104"/>
              <a:gd name="T22" fmla="*/ 88 w 109"/>
              <a:gd name="T23" fmla="*/ 84 h 104"/>
              <a:gd name="T24" fmla="*/ 98 w 109"/>
              <a:gd name="T25" fmla="*/ 51 h 104"/>
              <a:gd name="T26" fmla="*/ 49 w 109"/>
              <a:gd name="T27" fmla="*/ 67 h 104"/>
              <a:gd name="T28" fmla="*/ 77 w 109"/>
              <a:gd name="T29" fmla="*/ 58 h 104"/>
              <a:gd name="T30" fmla="*/ 90 w 109"/>
              <a:gd name="T31" fmla="*/ 35 h 104"/>
              <a:gd name="T32" fmla="*/ 79 w 109"/>
              <a:gd name="T33" fmla="*/ 43 h 104"/>
              <a:gd name="T34" fmla="*/ 90 w 109"/>
              <a:gd name="T35" fmla="*/ 35 h 104"/>
              <a:gd name="T36" fmla="*/ 64 w 109"/>
              <a:gd name="T37" fmla="*/ 35 h 104"/>
              <a:gd name="T38" fmla="*/ 73 w 109"/>
              <a:gd name="T39" fmla="*/ 45 h 104"/>
              <a:gd name="T40" fmla="*/ 59 w 109"/>
              <a:gd name="T41" fmla="*/ 35 h 104"/>
              <a:gd name="T42" fmla="*/ 51 w 109"/>
              <a:gd name="T43" fmla="*/ 45 h 104"/>
              <a:gd name="T44" fmla="*/ 59 w 109"/>
              <a:gd name="T45" fmla="*/ 35 h 104"/>
              <a:gd name="T46" fmla="*/ 34 w 109"/>
              <a:gd name="T47" fmla="*/ 35 h 104"/>
              <a:gd name="T48" fmla="*/ 44 w 109"/>
              <a:gd name="T49" fmla="*/ 43 h 104"/>
              <a:gd name="T50" fmla="*/ 35 w 109"/>
              <a:gd name="T51" fmla="*/ 30 h 104"/>
              <a:gd name="T52" fmla="*/ 44 w 109"/>
              <a:gd name="T53" fmla="*/ 24 h 104"/>
              <a:gd name="T54" fmla="*/ 35 w 109"/>
              <a:gd name="T55" fmla="*/ 30 h 104"/>
              <a:gd name="T56" fmla="*/ 59 w 109"/>
              <a:gd name="T57" fmla="*/ 30 h 104"/>
              <a:gd name="T58" fmla="*/ 51 w 109"/>
              <a:gd name="T59" fmla="*/ 22 h 104"/>
              <a:gd name="T60" fmla="*/ 64 w 109"/>
              <a:gd name="T61" fmla="*/ 30 h 104"/>
              <a:gd name="T62" fmla="*/ 73 w 109"/>
              <a:gd name="T63" fmla="*/ 22 h 104"/>
              <a:gd name="T64" fmla="*/ 64 w 109"/>
              <a:gd name="T65" fmla="*/ 30 h 104"/>
              <a:gd name="T66" fmla="*/ 89 w 109"/>
              <a:gd name="T67" fmla="*/ 30 h 104"/>
              <a:gd name="T68" fmla="*/ 79 w 109"/>
              <a:gd name="T69" fmla="*/ 24 h 104"/>
              <a:gd name="T70" fmla="*/ 64 w 109"/>
              <a:gd name="T71" fmla="*/ 6 h 104"/>
              <a:gd name="T72" fmla="*/ 71 w 109"/>
              <a:gd name="T73" fmla="*/ 16 h 104"/>
              <a:gd name="T74" fmla="*/ 64 w 109"/>
              <a:gd name="T75" fmla="*/ 6 h 104"/>
              <a:gd name="T76" fmla="*/ 59 w 109"/>
              <a:gd name="T77" fmla="*/ 6 h 104"/>
              <a:gd name="T78" fmla="*/ 52 w 109"/>
              <a:gd name="T79" fmla="*/ 16 h 104"/>
              <a:gd name="T80" fmla="*/ 46 w 109"/>
              <a:gd name="T81" fmla="*/ 17 h 104"/>
              <a:gd name="T82" fmla="*/ 50 w 109"/>
              <a:gd name="T83" fmla="*/ 8 h 104"/>
              <a:gd name="T84" fmla="*/ 36 w 109"/>
              <a:gd name="T85" fmla="*/ 21 h 104"/>
              <a:gd name="T86" fmla="*/ 46 w 109"/>
              <a:gd name="T87" fmla="*/ 17 h 104"/>
              <a:gd name="T88" fmla="*/ 75 w 109"/>
              <a:gd name="T89" fmla="*/ 10 h 104"/>
              <a:gd name="T90" fmla="*/ 85 w 109"/>
              <a:gd name="T91" fmla="*/ 20 h 104"/>
              <a:gd name="T92" fmla="*/ 82 w 109"/>
              <a:gd name="T93" fmla="*/ 14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109" h="104">
                <a:moveTo>
                  <a:pt x="62" y="0"/>
                </a:moveTo>
                <a:cubicBezTo>
                  <a:pt x="71" y="0"/>
                  <a:pt x="80" y="3"/>
                  <a:pt x="86" y="10"/>
                </a:cubicBezTo>
                <a:cubicBezTo>
                  <a:pt x="92" y="16"/>
                  <a:pt x="96" y="24"/>
                  <a:pt x="96" y="34"/>
                </a:cubicBezTo>
                <a:cubicBezTo>
                  <a:pt x="96" y="38"/>
                  <a:pt x="95" y="42"/>
                  <a:pt x="94" y="46"/>
                </a:cubicBezTo>
                <a:cubicBezTo>
                  <a:pt x="92" y="48"/>
                  <a:pt x="92" y="48"/>
                  <a:pt x="92" y="48"/>
                </a:cubicBezTo>
                <a:cubicBezTo>
                  <a:pt x="89" y="52"/>
                  <a:pt x="86" y="56"/>
                  <a:pt x="83" y="58"/>
                </a:cubicBezTo>
                <a:cubicBezTo>
                  <a:pt x="83" y="53"/>
                  <a:pt x="83" y="53"/>
                  <a:pt x="83" y="53"/>
                </a:cubicBezTo>
                <a:cubicBezTo>
                  <a:pt x="82" y="53"/>
                  <a:pt x="82" y="53"/>
                  <a:pt x="82" y="53"/>
                </a:cubicBezTo>
                <a:cubicBezTo>
                  <a:pt x="84" y="51"/>
                  <a:pt x="86" y="49"/>
                  <a:pt x="87" y="46"/>
                </a:cubicBezTo>
                <a:cubicBezTo>
                  <a:pt x="86" y="46"/>
                  <a:pt x="86" y="47"/>
                  <a:pt x="85" y="47"/>
                </a:cubicBezTo>
                <a:cubicBezTo>
                  <a:pt x="83" y="48"/>
                  <a:pt x="80" y="49"/>
                  <a:pt x="78" y="50"/>
                </a:cubicBezTo>
                <a:cubicBezTo>
                  <a:pt x="78" y="50"/>
                  <a:pt x="77" y="51"/>
                  <a:pt x="77" y="51"/>
                </a:cubicBezTo>
                <a:cubicBezTo>
                  <a:pt x="65" y="47"/>
                  <a:pt x="54" y="47"/>
                  <a:pt x="44" y="49"/>
                </a:cubicBezTo>
                <a:cubicBezTo>
                  <a:pt x="42" y="49"/>
                  <a:pt x="40" y="48"/>
                  <a:pt x="38" y="47"/>
                </a:cubicBezTo>
                <a:cubicBezTo>
                  <a:pt x="38" y="47"/>
                  <a:pt x="37" y="46"/>
                  <a:pt x="36" y="46"/>
                </a:cubicBezTo>
                <a:cubicBezTo>
                  <a:pt x="37" y="48"/>
                  <a:pt x="38" y="49"/>
                  <a:pt x="39" y="51"/>
                </a:cubicBezTo>
                <a:cubicBezTo>
                  <a:pt x="38" y="52"/>
                  <a:pt x="36" y="52"/>
                  <a:pt x="34" y="53"/>
                </a:cubicBezTo>
                <a:cubicBezTo>
                  <a:pt x="30" y="48"/>
                  <a:pt x="28" y="41"/>
                  <a:pt x="28" y="34"/>
                </a:cubicBezTo>
                <a:cubicBezTo>
                  <a:pt x="28" y="24"/>
                  <a:pt x="31" y="16"/>
                  <a:pt x="38" y="10"/>
                </a:cubicBezTo>
                <a:cubicBezTo>
                  <a:pt x="44" y="3"/>
                  <a:pt x="52" y="0"/>
                  <a:pt x="62" y="0"/>
                </a:cubicBezTo>
                <a:close/>
                <a:moveTo>
                  <a:pt x="0" y="104"/>
                </a:moveTo>
                <a:cubicBezTo>
                  <a:pt x="37" y="103"/>
                  <a:pt x="37" y="103"/>
                  <a:pt x="37" y="103"/>
                </a:cubicBezTo>
                <a:cubicBezTo>
                  <a:pt x="42" y="86"/>
                  <a:pt x="42" y="86"/>
                  <a:pt x="42" y="86"/>
                </a:cubicBezTo>
                <a:cubicBezTo>
                  <a:pt x="88" y="84"/>
                  <a:pt x="88" y="84"/>
                  <a:pt x="88" y="84"/>
                </a:cubicBezTo>
                <a:cubicBezTo>
                  <a:pt x="109" y="52"/>
                  <a:pt x="109" y="52"/>
                  <a:pt x="109" y="52"/>
                </a:cubicBezTo>
                <a:cubicBezTo>
                  <a:pt x="98" y="51"/>
                  <a:pt x="98" y="51"/>
                  <a:pt x="98" y="51"/>
                </a:cubicBezTo>
                <a:cubicBezTo>
                  <a:pt x="83" y="72"/>
                  <a:pt x="70" y="74"/>
                  <a:pt x="49" y="68"/>
                </a:cubicBezTo>
                <a:cubicBezTo>
                  <a:pt x="49" y="67"/>
                  <a:pt x="49" y="67"/>
                  <a:pt x="49" y="67"/>
                </a:cubicBezTo>
                <a:cubicBezTo>
                  <a:pt x="66" y="70"/>
                  <a:pt x="73" y="68"/>
                  <a:pt x="77" y="64"/>
                </a:cubicBezTo>
                <a:cubicBezTo>
                  <a:pt x="77" y="58"/>
                  <a:pt x="77" y="58"/>
                  <a:pt x="77" y="58"/>
                </a:cubicBezTo>
                <a:cubicBezTo>
                  <a:pt x="38" y="44"/>
                  <a:pt x="15" y="73"/>
                  <a:pt x="0" y="104"/>
                </a:cubicBezTo>
                <a:close/>
                <a:moveTo>
                  <a:pt x="90" y="35"/>
                </a:moveTo>
                <a:cubicBezTo>
                  <a:pt x="80" y="35"/>
                  <a:pt x="80" y="35"/>
                  <a:pt x="80" y="35"/>
                </a:cubicBezTo>
                <a:cubicBezTo>
                  <a:pt x="80" y="38"/>
                  <a:pt x="80" y="41"/>
                  <a:pt x="79" y="43"/>
                </a:cubicBezTo>
                <a:cubicBezTo>
                  <a:pt x="80" y="43"/>
                  <a:pt x="81" y="42"/>
                  <a:pt x="83" y="42"/>
                </a:cubicBezTo>
                <a:cubicBezTo>
                  <a:pt x="86" y="40"/>
                  <a:pt x="89" y="38"/>
                  <a:pt x="90" y="35"/>
                </a:cubicBezTo>
                <a:close/>
                <a:moveTo>
                  <a:pt x="74" y="35"/>
                </a:moveTo>
                <a:cubicBezTo>
                  <a:pt x="64" y="35"/>
                  <a:pt x="64" y="35"/>
                  <a:pt x="64" y="35"/>
                </a:cubicBezTo>
                <a:cubicBezTo>
                  <a:pt x="64" y="46"/>
                  <a:pt x="64" y="46"/>
                  <a:pt x="64" y="46"/>
                </a:cubicBezTo>
                <a:cubicBezTo>
                  <a:pt x="67" y="46"/>
                  <a:pt x="70" y="46"/>
                  <a:pt x="73" y="45"/>
                </a:cubicBezTo>
                <a:cubicBezTo>
                  <a:pt x="74" y="42"/>
                  <a:pt x="74" y="39"/>
                  <a:pt x="74" y="35"/>
                </a:cubicBezTo>
                <a:close/>
                <a:moveTo>
                  <a:pt x="59" y="35"/>
                </a:moveTo>
                <a:cubicBezTo>
                  <a:pt x="50" y="35"/>
                  <a:pt x="50" y="35"/>
                  <a:pt x="50" y="35"/>
                </a:cubicBezTo>
                <a:cubicBezTo>
                  <a:pt x="50" y="39"/>
                  <a:pt x="50" y="42"/>
                  <a:pt x="51" y="45"/>
                </a:cubicBezTo>
                <a:cubicBezTo>
                  <a:pt x="53" y="46"/>
                  <a:pt x="56" y="46"/>
                  <a:pt x="59" y="46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44" y="35"/>
                </a:moveTo>
                <a:cubicBezTo>
                  <a:pt x="34" y="35"/>
                  <a:pt x="34" y="35"/>
                  <a:pt x="34" y="35"/>
                </a:cubicBezTo>
                <a:cubicBezTo>
                  <a:pt x="35" y="38"/>
                  <a:pt x="37" y="40"/>
                  <a:pt x="41" y="42"/>
                </a:cubicBezTo>
                <a:cubicBezTo>
                  <a:pt x="42" y="42"/>
                  <a:pt x="43" y="43"/>
                  <a:pt x="44" y="43"/>
                </a:cubicBezTo>
                <a:cubicBezTo>
                  <a:pt x="44" y="41"/>
                  <a:pt x="44" y="38"/>
                  <a:pt x="44" y="35"/>
                </a:cubicBezTo>
                <a:close/>
                <a:moveTo>
                  <a:pt x="35" y="30"/>
                </a:moveTo>
                <a:cubicBezTo>
                  <a:pt x="44" y="30"/>
                  <a:pt x="44" y="30"/>
                  <a:pt x="44" y="30"/>
                </a:cubicBezTo>
                <a:cubicBezTo>
                  <a:pt x="44" y="28"/>
                  <a:pt x="44" y="26"/>
                  <a:pt x="44" y="24"/>
                </a:cubicBezTo>
                <a:cubicBezTo>
                  <a:pt x="43" y="24"/>
                  <a:pt x="42" y="25"/>
                  <a:pt x="41" y="25"/>
                </a:cubicBezTo>
                <a:cubicBezTo>
                  <a:pt x="38" y="27"/>
                  <a:pt x="36" y="28"/>
                  <a:pt x="35" y="30"/>
                </a:cubicBezTo>
                <a:close/>
                <a:moveTo>
                  <a:pt x="50" y="30"/>
                </a:moveTo>
                <a:cubicBezTo>
                  <a:pt x="59" y="30"/>
                  <a:pt x="59" y="30"/>
                  <a:pt x="59" y="30"/>
                </a:cubicBezTo>
                <a:cubicBezTo>
                  <a:pt x="59" y="21"/>
                  <a:pt x="59" y="21"/>
                  <a:pt x="59" y="21"/>
                </a:cubicBezTo>
                <a:cubicBezTo>
                  <a:pt x="56" y="21"/>
                  <a:pt x="53" y="22"/>
                  <a:pt x="51" y="22"/>
                </a:cubicBezTo>
                <a:cubicBezTo>
                  <a:pt x="50" y="25"/>
                  <a:pt x="50" y="27"/>
                  <a:pt x="50" y="30"/>
                </a:cubicBezTo>
                <a:close/>
                <a:moveTo>
                  <a:pt x="64" y="30"/>
                </a:moveTo>
                <a:cubicBezTo>
                  <a:pt x="74" y="30"/>
                  <a:pt x="74" y="30"/>
                  <a:pt x="74" y="30"/>
                </a:cubicBezTo>
                <a:cubicBezTo>
                  <a:pt x="74" y="27"/>
                  <a:pt x="73" y="25"/>
                  <a:pt x="73" y="22"/>
                </a:cubicBezTo>
                <a:cubicBezTo>
                  <a:pt x="70" y="22"/>
                  <a:pt x="67" y="21"/>
                  <a:pt x="64" y="21"/>
                </a:cubicBezTo>
                <a:cubicBezTo>
                  <a:pt x="64" y="30"/>
                  <a:pt x="64" y="30"/>
                  <a:pt x="64" y="30"/>
                </a:cubicBezTo>
                <a:close/>
                <a:moveTo>
                  <a:pt x="80" y="30"/>
                </a:moveTo>
                <a:cubicBezTo>
                  <a:pt x="89" y="30"/>
                  <a:pt x="89" y="30"/>
                  <a:pt x="89" y="30"/>
                </a:cubicBezTo>
                <a:cubicBezTo>
                  <a:pt x="87" y="28"/>
                  <a:pt x="85" y="27"/>
                  <a:pt x="83" y="25"/>
                </a:cubicBezTo>
                <a:cubicBezTo>
                  <a:pt x="81" y="25"/>
                  <a:pt x="80" y="24"/>
                  <a:pt x="79" y="24"/>
                </a:cubicBezTo>
                <a:cubicBezTo>
                  <a:pt x="79" y="26"/>
                  <a:pt x="80" y="28"/>
                  <a:pt x="80" y="30"/>
                </a:cubicBezTo>
                <a:close/>
                <a:moveTo>
                  <a:pt x="64" y="6"/>
                </a:moveTo>
                <a:cubicBezTo>
                  <a:pt x="64" y="15"/>
                  <a:pt x="64" y="15"/>
                  <a:pt x="64" y="15"/>
                </a:cubicBezTo>
                <a:cubicBezTo>
                  <a:pt x="67" y="15"/>
                  <a:pt x="69" y="16"/>
                  <a:pt x="71" y="16"/>
                </a:cubicBezTo>
                <a:cubicBezTo>
                  <a:pt x="71" y="15"/>
                  <a:pt x="70" y="14"/>
                  <a:pt x="70" y="13"/>
                </a:cubicBezTo>
                <a:cubicBezTo>
                  <a:pt x="68" y="10"/>
                  <a:pt x="66" y="7"/>
                  <a:pt x="64" y="6"/>
                </a:cubicBezTo>
                <a:close/>
                <a:moveTo>
                  <a:pt x="59" y="15"/>
                </a:moveTo>
                <a:cubicBezTo>
                  <a:pt x="59" y="6"/>
                  <a:pt x="59" y="6"/>
                  <a:pt x="59" y="6"/>
                </a:cubicBezTo>
                <a:cubicBezTo>
                  <a:pt x="57" y="7"/>
                  <a:pt x="55" y="10"/>
                  <a:pt x="54" y="13"/>
                </a:cubicBezTo>
                <a:cubicBezTo>
                  <a:pt x="53" y="14"/>
                  <a:pt x="53" y="15"/>
                  <a:pt x="52" y="16"/>
                </a:cubicBezTo>
                <a:cubicBezTo>
                  <a:pt x="55" y="16"/>
                  <a:pt x="57" y="15"/>
                  <a:pt x="59" y="15"/>
                </a:cubicBezTo>
                <a:close/>
                <a:moveTo>
                  <a:pt x="46" y="17"/>
                </a:moveTo>
                <a:cubicBezTo>
                  <a:pt x="46" y="15"/>
                  <a:pt x="47" y="12"/>
                  <a:pt x="48" y="10"/>
                </a:cubicBezTo>
                <a:cubicBezTo>
                  <a:pt x="49" y="10"/>
                  <a:pt x="49" y="9"/>
                  <a:pt x="50" y="8"/>
                </a:cubicBezTo>
                <a:cubicBezTo>
                  <a:pt x="47" y="10"/>
                  <a:pt x="44" y="11"/>
                  <a:pt x="42" y="14"/>
                </a:cubicBezTo>
                <a:cubicBezTo>
                  <a:pt x="40" y="16"/>
                  <a:pt x="38" y="18"/>
                  <a:pt x="36" y="21"/>
                </a:cubicBezTo>
                <a:cubicBezTo>
                  <a:pt x="37" y="21"/>
                  <a:pt x="38" y="20"/>
                  <a:pt x="38" y="20"/>
                </a:cubicBezTo>
                <a:cubicBezTo>
                  <a:pt x="41" y="19"/>
                  <a:pt x="43" y="18"/>
                  <a:pt x="46" y="17"/>
                </a:cubicBezTo>
                <a:close/>
                <a:moveTo>
                  <a:pt x="74" y="8"/>
                </a:moveTo>
                <a:cubicBezTo>
                  <a:pt x="74" y="9"/>
                  <a:pt x="75" y="10"/>
                  <a:pt x="75" y="10"/>
                </a:cubicBezTo>
                <a:cubicBezTo>
                  <a:pt x="76" y="12"/>
                  <a:pt x="77" y="15"/>
                  <a:pt x="78" y="17"/>
                </a:cubicBezTo>
                <a:cubicBezTo>
                  <a:pt x="80" y="18"/>
                  <a:pt x="83" y="19"/>
                  <a:pt x="85" y="20"/>
                </a:cubicBezTo>
                <a:cubicBezTo>
                  <a:pt x="86" y="20"/>
                  <a:pt x="86" y="21"/>
                  <a:pt x="87" y="21"/>
                </a:cubicBezTo>
                <a:cubicBezTo>
                  <a:pt x="86" y="18"/>
                  <a:pt x="84" y="16"/>
                  <a:pt x="82" y="14"/>
                </a:cubicBezTo>
                <a:cubicBezTo>
                  <a:pt x="79" y="11"/>
                  <a:pt x="77" y="10"/>
                  <a:pt x="74" y="8"/>
                </a:cubicBezTo>
                <a:close/>
              </a:path>
            </a:pathLst>
          </a:custGeom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6598972" y="1922978"/>
            <a:ext cx="567160" cy="567160"/>
          </a:xfrm>
          <a:prstGeom prst="rect">
            <a:avLst/>
          </a:prstGeom>
          <a:solidFill>
            <a:srgbClr val="22385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 useBgFill="1">
        <p:nvSpPr>
          <p:cNvPr id="12" name="Freeform 11"/>
          <p:cNvSpPr>
            <a:spLocks noEditPoints="1"/>
          </p:cNvSpPr>
          <p:nvPr/>
        </p:nvSpPr>
        <p:spPr bwMode="auto">
          <a:xfrm>
            <a:off x="6758184" y="2047510"/>
            <a:ext cx="248736" cy="318096"/>
          </a:xfrm>
          <a:custGeom>
            <a:avLst/>
            <a:gdLst>
              <a:gd name="T0" fmla="*/ 0 w 77"/>
              <a:gd name="T1" fmla="*/ 85 h 98"/>
              <a:gd name="T2" fmla="*/ 29 w 77"/>
              <a:gd name="T3" fmla="*/ 98 h 98"/>
              <a:gd name="T4" fmla="*/ 30 w 77"/>
              <a:gd name="T5" fmla="*/ 98 h 98"/>
              <a:gd name="T6" fmla="*/ 30 w 77"/>
              <a:gd name="T7" fmla="*/ 98 h 98"/>
              <a:gd name="T8" fmla="*/ 31 w 77"/>
              <a:gd name="T9" fmla="*/ 98 h 98"/>
              <a:gd name="T10" fmla="*/ 33 w 77"/>
              <a:gd name="T11" fmla="*/ 98 h 98"/>
              <a:gd name="T12" fmla="*/ 33 w 77"/>
              <a:gd name="T13" fmla="*/ 98 h 98"/>
              <a:gd name="T14" fmla="*/ 34 w 77"/>
              <a:gd name="T15" fmla="*/ 98 h 98"/>
              <a:gd name="T16" fmla="*/ 35 w 77"/>
              <a:gd name="T17" fmla="*/ 98 h 98"/>
              <a:gd name="T18" fmla="*/ 36 w 77"/>
              <a:gd name="T19" fmla="*/ 98 h 98"/>
              <a:gd name="T20" fmla="*/ 37 w 77"/>
              <a:gd name="T21" fmla="*/ 98 h 98"/>
              <a:gd name="T22" fmla="*/ 38 w 77"/>
              <a:gd name="T23" fmla="*/ 98 h 98"/>
              <a:gd name="T24" fmla="*/ 39 w 77"/>
              <a:gd name="T25" fmla="*/ 98 h 98"/>
              <a:gd name="T26" fmla="*/ 40 w 77"/>
              <a:gd name="T27" fmla="*/ 98 h 98"/>
              <a:gd name="T28" fmla="*/ 41 w 77"/>
              <a:gd name="T29" fmla="*/ 98 h 98"/>
              <a:gd name="T30" fmla="*/ 42 w 77"/>
              <a:gd name="T31" fmla="*/ 98 h 98"/>
              <a:gd name="T32" fmla="*/ 43 w 77"/>
              <a:gd name="T33" fmla="*/ 98 h 98"/>
              <a:gd name="T34" fmla="*/ 43 w 77"/>
              <a:gd name="T35" fmla="*/ 98 h 98"/>
              <a:gd name="T36" fmla="*/ 44 w 77"/>
              <a:gd name="T37" fmla="*/ 98 h 98"/>
              <a:gd name="T38" fmla="*/ 45 w 77"/>
              <a:gd name="T39" fmla="*/ 98 h 98"/>
              <a:gd name="T40" fmla="*/ 46 w 77"/>
              <a:gd name="T41" fmla="*/ 98 h 98"/>
              <a:gd name="T42" fmla="*/ 47 w 77"/>
              <a:gd name="T43" fmla="*/ 98 h 98"/>
              <a:gd name="T44" fmla="*/ 47 w 77"/>
              <a:gd name="T45" fmla="*/ 98 h 98"/>
              <a:gd name="T46" fmla="*/ 77 w 77"/>
              <a:gd name="T47" fmla="*/ 85 h 98"/>
              <a:gd name="T48" fmla="*/ 22 w 77"/>
              <a:gd name="T49" fmla="*/ 33 h 98"/>
              <a:gd name="T50" fmla="*/ 25 w 77"/>
              <a:gd name="T51" fmla="*/ 20 h 98"/>
              <a:gd name="T52" fmla="*/ 22 w 77"/>
              <a:gd name="T53" fmla="*/ 0 h 98"/>
              <a:gd name="T54" fmla="*/ 27 w 77"/>
              <a:gd name="T55" fmla="*/ 6 h 98"/>
              <a:gd name="T56" fmla="*/ 35 w 77"/>
              <a:gd name="T57" fmla="*/ 0 h 98"/>
              <a:gd name="T58" fmla="*/ 40 w 77"/>
              <a:gd name="T59" fmla="*/ 6 h 98"/>
              <a:gd name="T60" fmla="*/ 48 w 77"/>
              <a:gd name="T61" fmla="*/ 0 h 98"/>
              <a:gd name="T62" fmla="*/ 50 w 77"/>
              <a:gd name="T63" fmla="*/ 6 h 98"/>
              <a:gd name="T64" fmla="*/ 59 w 77"/>
              <a:gd name="T65" fmla="*/ 1 h 98"/>
              <a:gd name="T66" fmla="*/ 18 w 77"/>
              <a:gd name="T67" fmla="*/ 31 h 98"/>
              <a:gd name="T68" fmla="*/ 18 w 77"/>
              <a:gd name="T69" fmla="*/ 22 h 98"/>
              <a:gd name="T70" fmla="*/ 63 w 77"/>
              <a:gd name="T71" fmla="*/ 26 h 98"/>
              <a:gd name="T72" fmla="*/ 18 w 77"/>
              <a:gd name="T73" fmla="*/ 31 h 98"/>
              <a:gd name="T74" fmla="*/ 43 w 77"/>
              <a:gd name="T75" fmla="*/ 86 h 98"/>
              <a:gd name="T76" fmla="*/ 35 w 77"/>
              <a:gd name="T77" fmla="*/ 84 h 98"/>
              <a:gd name="T78" fmla="*/ 30 w 77"/>
              <a:gd name="T79" fmla="*/ 69 h 98"/>
              <a:gd name="T80" fmla="*/ 37 w 77"/>
              <a:gd name="T81" fmla="*/ 78 h 98"/>
              <a:gd name="T82" fmla="*/ 40 w 77"/>
              <a:gd name="T83" fmla="*/ 78 h 98"/>
              <a:gd name="T84" fmla="*/ 39 w 77"/>
              <a:gd name="T85" fmla="*/ 70 h 98"/>
              <a:gd name="T86" fmla="*/ 30 w 77"/>
              <a:gd name="T87" fmla="*/ 57 h 98"/>
              <a:gd name="T88" fmla="*/ 35 w 77"/>
              <a:gd name="T89" fmla="*/ 46 h 98"/>
              <a:gd name="T90" fmla="*/ 43 w 77"/>
              <a:gd name="T91" fmla="*/ 44 h 98"/>
              <a:gd name="T92" fmla="*/ 48 w 77"/>
              <a:gd name="T93" fmla="*/ 53 h 98"/>
              <a:gd name="T94" fmla="*/ 40 w 77"/>
              <a:gd name="T95" fmla="*/ 59 h 98"/>
              <a:gd name="T96" fmla="*/ 39 w 77"/>
              <a:gd name="T97" fmla="*/ 51 h 98"/>
              <a:gd name="T98" fmla="*/ 38 w 77"/>
              <a:gd name="T99" fmla="*/ 56 h 98"/>
              <a:gd name="T100" fmla="*/ 47 w 77"/>
              <a:gd name="T101" fmla="*/ 68 h 98"/>
              <a:gd name="T102" fmla="*/ 49 w 77"/>
              <a:gd name="T103" fmla="*/ 77 h 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77" h="98">
                <a:moveTo>
                  <a:pt x="22" y="33"/>
                </a:moveTo>
                <a:cubicBezTo>
                  <a:pt x="11" y="49"/>
                  <a:pt x="4" y="66"/>
                  <a:pt x="0" y="85"/>
                </a:cubicBezTo>
                <a:cubicBezTo>
                  <a:pt x="1" y="91"/>
                  <a:pt x="5" y="96"/>
                  <a:pt x="11" y="98"/>
                </a:cubicBezTo>
                <a:cubicBezTo>
                  <a:pt x="29" y="98"/>
                  <a:pt x="29" y="98"/>
                  <a:pt x="29" y="98"/>
                </a:cubicBezTo>
                <a:cubicBezTo>
                  <a:pt x="30" y="98"/>
                  <a:pt x="30" y="98"/>
                  <a:pt x="30" y="98"/>
                </a:cubicBezTo>
                <a:cubicBezTo>
                  <a:pt x="30" y="98"/>
                  <a:pt x="30" y="98"/>
                  <a:pt x="30" y="98"/>
                </a:cubicBezTo>
                <a:cubicBezTo>
                  <a:pt x="30" y="98"/>
                  <a:pt x="30" y="98"/>
                  <a:pt x="30" y="98"/>
                </a:cubicBezTo>
                <a:cubicBezTo>
                  <a:pt x="30" y="98"/>
                  <a:pt x="30" y="98"/>
                  <a:pt x="30" y="98"/>
                </a:cubicBezTo>
                <a:cubicBezTo>
                  <a:pt x="31" y="98"/>
                  <a:pt x="31" y="98"/>
                  <a:pt x="31" y="98"/>
                </a:cubicBezTo>
                <a:cubicBezTo>
                  <a:pt x="31" y="98"/>
                  <a:pt x="31" y="98"/>
                  <a:pt x="31" y="98"/>
                </a:cubicBezTo>
                <a:cubicBezTo>
                  <a:pt x="32" y="98"/>
                  <a:pt x="32" y="98"/>
                  <a:pt x="32" y="98"/>
                </a:cubicBezTo>
                <a:cubicBezTo>
                  <a:pt x="33" y="98"/>
                  <a:pt x="33" y="98"/>
                  <a:pt x="33" y="98"/>
                </a:cubicBezTo>
                <a:cubicBezTo>
                  <a:pt x="33" y="98"/>
                  <a:pt x="33" y="98"/>
                  <a:pt x="33" y="98"/>
                </a:cubicBezTo>
                <a:cubicBezTo>
                  <a:pt x="33" y="98"/>
                  <a:pt x="33" y="98"/>
                  <a:pt x="33" y="98"/>
                </a:cubicBezTo>
                <a:cubicBezTo>
                  <a:pt x="34" y="98"/>
                  <a:pt x="34" y="98"/>
                  <a:pt x="34" y="98"/>
                </a:cubicBezTo>
                <a:cubicBezTo>
                  <a:pt x="34" y="98"/>
                  <a:pt x="34" y="98"/>
                  <a:pt x="34" y="98"/>
                </a:cubicBezTo>
                <a:cubicBezTo>
                  <a:pt x="34" y="98"/>
                  <a:pt x="34" y="98"/>
                  <a:pt x="34" y="98"/>
                </a:cubicBezTo>
                <a:cubicBezTo>
                  <a:pt x="35" y="98"/>
                  <a:pt x="35" y="98"/>
                  <a:pt x="35" y="98"/>
                </a:cubicBezTo>
                <a:cubicBezTo>
                  <a:pt x="35" y="98"/>
                  <a:pt x="35" y="98"/>
                  <a:pt x="35" y="98"/>
                </a:cubicBezTo>
                <a:cubicBezTo>
                  <a:pt x="36" y="98"/>
                  <a:pt x="36" y="98"/>
                  <a:pt x="36" y="98"/>
                </a:cubicBezTo>
                <a:cubicBezTo>
                  <a:pt x="37" y="98"/>
                  <a:pt x="37" y="98"/>
                  <a:pt x="37" y="98"/>
                </a:cubicBezTo>
                <a:cubicBezTo>
                  <a:pt x="37" y="98"/>
                  <a:pt x="37" y="98"/>
                  <a:pt x="37" y="98"/>
                </a:cubicBezTo>
                <a:cubicBezTo>
                  <a:pt x="37" y="98"/>
                  <a:pt x="37" y="98"/>
                  <a:pt x="37" y="98"/>
                </a:cubicBezTo>
                <a:cubicBezTo>
                  <a:pt x="38" y="98"/>
                  <a:pt x="38" y="98"/>
                  <a:pt x="38" y="98"/>
                </a:cubicBezTo>
                <a:cubicBezTo>
                  <a:pt x="38" y="98"/>
                  <a:pt x="38" y="98"/>
                  <a:pt x="38" y="98"/>
                </a:cubicBezTo>
                <a:cubicBezTo>
                  <a:pt x="39" y="98"/>
                  <a:pt x="39" y="98"/>
                  <a:pt x="39" y="98"/>
                </a:cubicBezTo>
                <a:cubicBezTo>
                  <a:pt x="39" y="98"/>
                  <a:pt x="39" y="98"/>
                  <a:pt x="39" y="98"/>
                </a:cubicBezTo>
                <a:cubicBezTo>
                  <a:pt x="40" y="98"/>
                  <a:pt x="40" y="98"/>
                  <a:pt x="40" y="98"/>
                </a:cubicBezTo>
                <a:cubicBezTo>
                  <a:pt x="40" y="98"/>
                  <a:pt x="40" y="98"/>
                  <a:pt x="40" y="98"/>
                </a:cubicBezTo>
                <a:cubicBezTo>
                  <a:pt x="41" y="98"/>
                  <a:pt x="41" y="98"/>
                  <a:pt x="41" y="98"/>
                </a:cubicBezTo>
                <a:cubicBezTo>
                  <a:pt x="41" y="98"/>
                  <a:pt x="41" y="98"/>
                  <a:pt x="41" y="98"/>
                </a:cubicBezTo>
                <a:cubicBezTo>
                  <a:pt x="42" y="98"/>
                  <a:pt x="42" y="98"/>
                  <a:pt x="42" y="98"/>
                </a:cubicBezTo>
                <a:cubicBezTo>
                  <a:pt x="42" y="98"/>
                  <a:pt x="42" y="98"/>
                  <a:pt x="42" y="98"/>
                </a:cubicBezTo>
                <a:cubicBezTo>
                  <a:pt x="43" y="98"/>
                  <a:pt x="43" y="98"/>
                  <a:pt x="43" y="98"/>
                </a:cubicBezTo>
                <a:cubicBezTo>
                  <a:pt x="43" y="98"/>
                  <a:pt x="43" y="98"/>
                  <a:pt x="43" y="98"/>
                </a:cubicBezTo>
                <a:cubicBezTo>
                  <a:pt x="43" y="98"/>
                  <a:pt x="43" y="98"/>
                  <a:pt x="43" y="98"/>
                </a:cubicBezTo>
                <a:cubicBezTo>
                  <a:pt x="43" y="98"/>
                  <a:pt x="43" y="98"/>
                  <a:pt x="43" y="98"/>
                </a:cubicBezTo>
                <a:cubicBezTo>
                  <a:pt x="44" y="98"/>
                  <a:pt x="44" y="98"/>
                  <a:pt x="44" y="98"/>
                </a:cubicBezTo>
                <a:cubicBezTo>
                  <a:pt x="45" y="98"/>
                  <a:pt x="45" y="98"/>
                  <a:pt x="45" y="98"/>
                </a:cubicBezTo>
                <a:cubicBezTo>
                  <a:pt x="45" y="98"/>
                  <a:pt x="45" y="98"/>
                  <a:pt x="45" y="98"/>
                </a:cubicBezTo>
                <a:cubicBezTo>
                  <a:pt x="46" y="98"/>
                  <a:pt x="46" y="98"/>
                  <a:pt x="46" y="98"/>
                </a:cubicBezTo>
                <a:cubicBezTo>
                  <a:pt x="46" y="98"/>
                  <a:pt x="46" y="98"/>
                  <a:pt x="46" y="98"/>
                </a:cubicBezTo>
                <a:cubicBezTo>
                  <a:pt x="46" y="98"/>
                  <a:pt x="46" y="98"/>
                  <a:pt x="46" y="98"/>
                </a:cubicBezTo>
                <a:cubicBezTo>
                  <a:pt x="47" y="98"/>
                  <a:pt x="47" y="98"/>
                  <a:pt x="47" y="98"/>
                </a:cubicBezTo>
                <a:cubicBezTo>
                  <a:pt x="47" y="98"/>
                  <a:pt x="47" y="98"/>
                  <a:pt x="47" y="98"/>
                </a:cubicBezTo>
                <a:cubicBezTo>
                  <a:pt x="47" y="98"/>
                  <a:pt x="47" y="98"/>
                  <a:pt x="47" y="98"/>
                </a:cubicBezTo>
                <a:cubicBezTo>
                  <a:pt x="66" y="98"/>
                  <a:pt x="66" y="98"/>
                  <a:pt x="66" y="98"/>
                </a:cubicBezTo>
                <a:cubicBezTo>
                  <a:pt x="72" y="96"/>
                  <a:pt x="75" y="91"/>
                  <a:pt x="77" y="85"/>
                </a:cubicBezTo>
                <a:cubicBezTo>
                  <a:pt x="72" y="66"/>
                  <a:pt x="66" y="49"/>
                  <a:pt x="55" y="33"/>
                </a:cubicBezTo>
                <a:cubicBezTo>
                  <a:pt x="44" y="33"/>
                  <a:pt x="33" y="33"/>
                  <a:pt x="22" y="33"/>
                </a:cubicBezTo>
                <a:close/>
                <a:moveTo>
                  <a:pt x="50" y="20"/>
                </a:moveTo>
                <a:cubicBezTo>
                  <a:pt x="42" y="20"/>
                  <a:pt x="34" y="20"/>
                  <a:pt x="25" y="20"/>
                </a:cubicBezTo>
                <a:cubicBezTo>
                  <a:pt x="16" y="1"/>
                  <a:pt x="16" y="1"/>
                  <a:pt x="16" y="1"/>
                </a:cubicBezTo>
                <a:cubicBezTo>
                  <a:pt x="22" y="0"/>
                  <a:pt x="22" y="0"/>
                  <a:pt x="22" y="0"/>
                </a:cubicBezTo>
                <a:cubicBezTo>
                  <a:pt x="25" y="6"/>
                  <a:pt x="25" y="6"/>
                  <a:pt x="25" y="6"/>
                </a:cubicBezTo>
                <a:cubicBezTo>
                  <a:pt x="27" y="6"/>
                  <a:pt x="27" y="6"/>
                  <a:pt x="27" y="6"/>
                </a:cubicBezTo>
                <a:cubicBezTo>
                  <a:pt x="27" y="0"/>
                  <a:pt x="27" y="0"/>
                  <a:pt x="27" y="0"/>
                </a:cubicBezTo>
                <a:cubicBezTo>
                  <a:pt x="35" y="0"/>
                  <a:pt x="35" y="0"/>
                  <a:pt x="35" y="0"/>
                </a:cubicBezTo>
                <a:cubicBezTo>
                  <a:pt x="36" y="6"/>
                  <a:pt x="36" y="6"/>
                  <a:pt x="36" y="6"/>
                </a:cubicBezTo>
                <a:cubicBezTo>
                  <a:pt x="40" y="6"/>
                  <a:pt x="40" y="6"/>
                  <a:pt x="40" y="6"/>
                </a:cubicBezTo>
                <a:cubicBezTo>
                  <a:pt x="40" y="0"/>
                  <a:pt x="40" y="0"/>
                  <a:pt x="40" y="0"/>
                </a:cubicBezTo>
                <a:cubicBezTo>
                  <a:pt x="48" y="0"/>
                  <a:pt x="48" y="0"/>
                  <a:pt x="48" y="0"/>
                </a:cubicBezTo>
                <a:cubicBezTo>
                  <a:pt x="48" y="6"/>
                  <a:pt x="48" y="6"/>
                  <a:pt x="48" y="6"/>
                </a:cubicBezTo>
                <a:cubicBezTo>
                  <a:pt x="50" y="6"/>
                  <a:pt x="50" y="6"/>
                  <a:pt x="50" y="6"/>
                </a:cubicBezTo>
                <a:cubicBezTo>
                  <a:pt x="53" y="0"/>
                  <a:pt x="53" y="0"/>
                  <a:pt x="53" y="0"/>
                </a:cubicBezTo>
                <a:cubicBezTo>
                  <a:pt x="59" y="1"/>
                  <a:pt x="59" y="1"/>
                  <a:pt x="59" y="1"/>
                </a:cubicBezTo>
                <a:cubicBezTo>
                  <a:pt x="50" y="20"/>
                  <a:pt x="50" y="20"/>
                  <a:pt x="50" y="20"/>
                </a:cubicBezTo>
                <a:close/>
                <a:moveTo>
                  <a:pt x="18" y="31"/>
                </a:moveTo>
                <a:cubicBezTo>
                  <a:pt x="16" y="31"/>
                  <a:pt x="14" y="29"/>
                  <a:pt x="14" y="26"/>
                </a:cubicBezTo>
                <a:cubicBezTo>
                  <a:pt x="14" y="24"/>
                  <a:pt x="16" y="22"/>
                  <a:pt x="18" y="22"/>
                </a:cubicBezTo>
                <a:cubicBezTo>
                  <a:pt x="59" y="22"/>
                  <a:pt x="59" y="22"/>
                  <a:pt x="59" y="22"/>
                </a:cubicBezTo>
                <a:cubicBezTo>
                  <a:pt x="61" y="22"/>
                  <a:pt x="63" y="24"/>
                  <a:pt x="63" y="26"/>
                </a:cubicBezTo>
                <a:cubicBezTo>
                  <a:pt x="63" y="29"/>
                  <a:pt x="61" y="31"/>
                  <a:pt x="59" y="31"/>
                </a:cubicBezTo>
                <a:cubicBezTo>
                  <a:pt x="18" y="31"/>
                  <a:pt x="18" y="31"/>
                  <a:pt x="18" y="31"/>
                </a:cubicBezTo>
                <a:close/>
                <a:moveTo>
                  <a:pt x="43" y="84"/>
                </a:moveTo>
                <a:cubicBezTo>
                  <a:pt x="43" y="86"/>
                  <a:pt x="43" y="86"/>
                  <a:pt x="43" y="86"/>
                </a:cubicBezTo>
                <a:cubicBezTo>
                  <a:pt x="35" y="86"/>
                  <a:pt x="35" y="86"/>
                  <a:pt x="35" y="86"/>
                </a:cubicBezTo>
                <a:cubicBezTo>
                  <a:pt x="35" y="84"/>
                  <a:pt x="35" y="84"/>
                  <a:pt x="35" y="84"/>
                </a:cubicBezTo>
                <a:cubicBezTo>
                  <a:pt x="32" y="83"/>
                  <a:pt x="30" y="81"/>
                  <a:pt x="30" y="77"/>
                </a:cubicBezTo>
                <a:cubicBezTo>
                  <a:pt x="30" y="69"/>
                  <a:pt x="30" y="69"/>
                  <a:pt x="30" y="69"/>
                </a:cubicBezTo>
                <a:cubicBezTo>
                  <a:pt x="37" y="69"/>
                  <a:pt x="37" y="69"/>
                  <a:pt x="37" y="69"/>
                </a:cubicBezTo>
                <a:cubicBezTo>
                  <a:pt x="37" y="78"/>
                  <a:pt x="37" y="78"/>
                  <a:pt x="37" y="78"/>
                </a:cubicBezTo>
                <a:cubicBezTo>
                  <a:pt x="37" y="78"/>
                  <a:pt x="38" y="79"/>
                  <a:pt x="39" y="79"/>
                </a:cubicBezTo>
                <a:cubicBezTo>
                  <a:pt x="40" y="79"/>
                  <a:pt x="40" y="78"/>
                  <a:pt x="40" y="78"/>
                </a:cubicBezTo>
                <a:cubicBezTo>
                  <a:pt x="40" y="73"/>
                  <a:pt x="40" y="73"/>
                  <a:pt x="40" y="73"/>
                </a:cubicBezTo>
                <a:cubicBezTo>
                  <a:pt x="40" y="72"/>
                  <a:pt x="40" y="71"/>
                  <a:pt x="39" y="70"/>
                </a:cubicBezTo>
                <a:cubicBezTo>
                  <a:pt x="38" y="69"/>
                  <a:pt x="36" y="67"/>
                  <a:pt x="32" y="63"/>
                </a:cubicBezTo>
                <a:cubicBezTo>
                  <a:pt x="31" y="61"/>
                  <a:pt x="30" y="59"/>
                  <a:pt x="30" y="57"/>
                </a:cubicBezTo>
                <a:cubicBezTo>
                  <a:pt x="30" y="53"/>
                  <a:pt x="30" y="53"/>
                  <a:pt x="30" y="53"/>
                </a:cubicBezTo>
                <a:cubicBezTo>
                  <a:pt x="30" y="49"/>
                  <a:pt x="32" y="47"/>
                  <a:pt x="35" y="46"/>
                </a:cubicBezTo>
                <a:cubicBezTo>
                  <a:pt x="35" y="44"/>
                  <a:pt x="35" y="44"/>
                  <a:pt x="35" y="44"/>
                </a:cubicBezTo>
                <a:cubicBezTo>
                  <a:pt x="43" y="44"/>
                  <a:pt x="43" y="44"/>
                  <a:pt x="43" y="44"/>
                </a:cubicBezTo>
                <a:cubicBezTo>
                  <a:pt x="43" y="46"/>
                  <a:pt x="43" y="46"/>
                  <a:pt x="43" y="46"/>
                </a:cubicBezTo>
                <a:cubicBezTo>
                  <a:pt x="46" y="47"/>
                  <a:pt x="48" y="49"/>
                  <a:pt x="48" y="53"/>
                </a:cubicBezTo>
                <a:cubicBezTo>
                  <a:pt x="48" y="59"/>
                  <a:pt x="48" y="59"/>
                  <a:pt x="48" y="59"/>
                </a:cubicBezTo>
                <a:cubicBezTo>
                  <a:pt x="40" y="59"/>
                  <a:pt x="40" y="59"/>
                  <a:pt x="40" y="59"/>
                </a:cubicBezTo>
                <a:cubicBezTo>
                  <a:pt x="40" y="52"/>
                  <a:pt x="40" y="52"/>
                  <a:pt x="40" y="52"/>
                </a:cubicBezTo>
                <a:cubicBezTo>
                  <a:pt x="40" y="51"/>
                  <a:pt x="40" y="51"/>
                  <a:pt x="39" y="51"/>
                </a:cubicBezTo>
                <a:cubicBezTo>
                  <a:pt x="38" y="51"/>
                  <a:pt x="38" y="52"/>
                  <a:pt x="38" y="53"/>
                </a:cubicBezTo>
                <a:cubicBezTo>
                  <a:pt x="38" y="56"/>
                  <a:pt x="38" y="56"/>
                  <a:pt x="38" y="56"/>
                </a:cubicBezTo>
                <a:cubicBezTo>
                  <a:pt x="38" y="57"/>
                  <a:pt x="39" y="59"/>
                  <a:pt x="41" y="61"/>
                </a:cubicBezTo>
                <a:cubicBezTo>
                  <a:pt x="44" y="64"/>
                  <a:pt x="47" y="67"/>
                  <a:pt x="47" y="68"/>
                </a:cubicBezTo>
                <a:cubicBezTo>
                  <a:pt x="48" y="69"/>
                  <a:pt x="49" y="71"/>
                  <a:pt x="49" y="72"/>
                </a:cubicBezTo>
                <a:cubicBezTo>
                  <a:pt x="49" y="77"/>
                  <a:pt x="49" y="77"/>
                  <a:pt x="49" y="77"/>
                </a:cubicBezTo>
                <a:cubicBezTo>
                  <a:pt x="49" y="81"/>
                  <a:pt x="47" y="83"/>
                  <a:pt x="43" y="84"/>
                </a:cubicBezTo>
                <a:close/>
              </a:path>
            </a:pathLst>
          </a:custGeom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8191674" y="4628858"/>
            <a:ext cx="567160" cy="567160"/>
          </a:xfrm>
          <a:prstGeom prst="rect">
            <a:avLst/>
          </a:prstGeom>
          <a:solidFill>
            <a:srgbClr val="22385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4" name="Freeform 5"/>
          <p:cNvSpPr>
            <a:spLocks noEditPoints="1"/>
          </p:cNvSpPr>
          <p:nvPr/>
        </p:nvSpPr>
        <p:spPr bwMode="auto">
          <a:xfrm>
            <a:off x="8253025" y="4794486"/>
            <a:ext cx="444458" cy="235904"/>
          </a:xfrm>
          <a:custGeom>
            <a:avLst/>
            <a:gdLst>
              <a:gd name="T0" fmla="*/ 88 w 93"/>
              <a:gd name="T1" fmla="*/ 23 h 47"/>
              <a:gd name="T2" fmla="*/ 86 w 93"/>
              <a:gd name="T3" fmla="*/ 27 h 47"/>
              <a:gd name="T4" fmla="*/ 90 w 93"/>
              <a:gd name="T5" fmla="*/ 30 h 47"/>
              <a:gd name="T6" fmla="*/ 92 w 93"/>
              <a:gd name="T7" fmla="*/ 38 h 47"/>
              <a:gd name="T8" fmla="*/ 89 w 93"/>
              <a:gd name="T9" fmla="*/ 39 h 47"/>
              <a:gd name="T10" fmla="*/ 69 w 93"/>
              <a:gd name="T11" fmla="*/ 39 h 47"/>
              <a:gd name="T12" fmla="*/ 54 w 93"/>
              <a:gd name="T13" fmla="*/ 40 h 47"/>
              <a:gd name="T14" fmla="*/ 31 w 93"/>
              <a:gd name="T15" fmla="*/ 43 h 47"/>
              <a:gd name="T16" fmla="*/ 25 w 93"/>
              <a:gd name="T17" fmla="*/ 34 h 47"/>
              <a:gd name="T18" fmla="*/ 56 w 93"/>
              <a:gd name="T19" fmla="*/ 6 h 47"/>
              <a:gd name="T20" fmla="*/ 82 w 93"/>
              <a:gd name="T21" fmla="*/ 19 h 47"/>
              <a:gd name="T22" fmla="*/ 16 w 93"/>
              <a:gd name="T23" fmla="*/ 31 h 47"/>
              <a:gd name="T24" fmla="*/ 16 w 93"/>
              <a:gd name="T25" fmla="*/ 47 h 47"/>
              <a:gd name="T26" fmla="*/ 16 w 93"/>
              <a:gd name="T27" fmla="*/ 31 h 47"/>
              <a:gd name="T28" fmla="*/ 20 w 93"/>
              <a:gd name="T29" fmla="*/ 39 h 47"/>
              <a:gd name="T30" fmla="*/ 11 w 93"/>
              <a:gd name="T31" fmla="*/ 39 h 47"/>
              <a:gd name="T32" fmla="*/ 51 w 93"/>
              <a:gd name="T33" fmla="*/ 0 h 47"/>
              <a:gd name="T34" fmla="*/ 2 w 93"/>
              <a:gd name="T35" fmla="*/ 3 h 47"/>
              <a:gd name="T36" fmla="*/ 32 w 93"/>
              <a:gd name="T37" fmla="*/ 11 h 47"/>
              <a:gd name="T38" fmla="*/ 48 w 93"/>
              <a:gd name="T39" fmla="*/ 16 h 47"/>
              <a:gd name="T40" fmla="*/ 32 w 93"/>
              <a:gd name="T41" fmla="*/ 21 h 47"/>
              <a:gd name="T42" fmla="*/ 2 w 93"/>
              <a:gd name="T43" fmla="*/ 30 h 47"/>
              <a:gd name="T44" fmla="*/ 8 w 93"/>
              <a:gd name="T45" fmla="*/ 32 h 47"/>
              <a:gd name="T46" fmla="*/ 23 w 93"/>
              <a:gd name="T47" fmla="*/ 32 h 47"/>
              <a:gd name="T48" fmla="*/ 52 w 93"/>
              <a:gd name="T49" fmla="*/ 30 h 47"/>
              <a:gd name="T50" fmla="*/ 51 w 93"/>
              <a:gd name="T51" fmla="*/ 0 h 47"/>
              <a:gd name="T52" fmla="*/ 6 w 93"/>
              <a:gd name="T53" fmla="*/ 39 h 47"/>
              <a:gd name="T54" fmla="*/ 4 w 93"/>
              <a:gd name="T55" fmla="*/ 40 h 47"/>
              <a:gd name="T56" fmla="*/ 0 w 93"/>
              <a:gd name="T57" fmla="*/ 34 h 47"/>
              <a:gd name="T58" fmla="*/ 69 w 93"/>
              <a:gd name="T59" fmla="*/ 42 h 47"/>
              <a:gd name="T60" fmla="*/ 55 w 93"/>
              <a:gd name="T61" fmla="*/ 44 h 47"/>
              <a:gd name="T62" fmla="*/ 69 w 93"/>
              <a:gd name="T63" fmla="*/ 42 h 47"/>
              <a:gd name="T64" fmla="*/ 71 w 93"/>
              <a:gd name="T65" fmla="*/ 39 h 47"/>
              <a:gd name="T66" fmla="*/ 87 w 93"/>
              <a:gd name="T67" fmla="*/ 39 h 47"/>
              <a:gd name="T68" fmla="*/ 79 w 93"/>
              <a:gd name="T69" fmla="*/ 34 h 47"/>
              <a:gd name="T70" fmla="*/ 79 w 93"/>
              <a:gd name="T71" fmla="*/ 43 h 47"/>
              <a:gd name="T72" fmla="*/ 79 w 93"/>
              <a:gd name="T73" fmla="*/ 34 h 47"/>
              <a:gd name="T74" fmla="*/ 59 w 93"/>
              <a:gd name="T75" fmla="*/ 23 h 47"/>
              <a:gd name="T76" fmla="*/ 65 w 93"/>
              <a:gd name="T77" fmla="*/ 21 h 47"/>
              <a:gd name="T78" fmla="*/ 78 w 93"/>
              <a:gd name="T79" fmla="*/ 21 h 47"/>
              <a:gd name="T80" fmla="*/ 60 w 93"/>
              <a:gd name="T81" fmla="*/ 9 h 47"/>
              <a:gd name="T82" fmla="*/ 71 w 93"/>
              <a:gd name="T83" fmla="*/ 19 h 47"/>
              <a:gd name="T84" fmla="*/ 78 w 93"/>
              <a:gd name="T85" fmla="*/ 21 h 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93" h="47">
                <a:moveTo>
                  <a:pt x="87" y="21"/>
                </a:moveTo>
                <a:cubicBezTo>
                  <a:pt x="88" y="22"/>
                  <a:pt x="88" y="23"/>
                  <a:pt x="88" y="23"/>
                </a:cubicBezTo>
                <a:cubicBezTo>
                  <a:pt x="86" y="23"/>
                  <a:pt x="86" y="23"/>
                  <a:pt x="86" y="23"/>
                </a:cubicBezTo>
                <a:cubicBezTo>
                  <a:pt x="86" y="27"/>
                  <a:pt x="86" y="27"/>
                  <a:pt x="86" y="27"/>
                </a:cubicBezTo>
                <a:cubicBezTo>
                  <a:pt x="90" y="27"/>
                  <a:pt x="90" y="27"/>
                  <a:pt x="90" y="27"/>
                </a:cubicBezTo>
                <a:cubicBezTo>
                  <a:pt x="90" y="28"/>
                  <a:pt x="90" y="29"/>
                  <a:pt x="90" y="30"/>
                </a:cubicBezTo>
                <a:cubicBezTo>
                  <a:pt x="91" y="30"/>
                  <a:pt x="92" y="30"/>
                  <a:pt x="93" y="31"/>
                </a:cubicBezTo>
                <a:cubicBezTo>
                  <a:pt x="92" y="32"/>
                  <a:pt x="92" y="36"/>
                  <a:pt x="92" y="38"/>
                </a:cubicBezTo>
                <a:cubicBezTo>
                  <a:pt x="89" y="39"/>
                  <a:pt x="89" y="39"/>
                  <a:pt x="89" y="39"/>
                </a:cubicBezTo>
                <a:cubicBezTo>
                  <a:pt x="89" y="39"/>
                  <a:pt x="89" y="39"/>
                  <a:pt x="89" y="39"/>
                </a:cubicBezTo>
                <a:cubicBezTo>
                  <a:pt x="89" y="33"/>
                  <a:pt x="85" y="29"/>
                  <a:pt x="79" y="29"/>
                </a:cubicBezTo>
                <a:cubicBezTo>
                  <a:pt x="74" y="29"/>
                  <a:pt x="69" y="33"/>
                  <a:pt x="69" y="39"/>
                </a:cubicBezTo>
                <a:cubicBezTo>
                  <a:pt x="69" y="39"/>
                  <a:pt x="69" y="40"/>
                  <a:pt x="69" y="40"/>
                </a:cubicBezTo>
                <a:cubicBezTo>
                  <a:pt x="54" y="40"/>
                  <a:pt x="54" y="40"/>
                  <a:pt x="54" y="40"/>
                </a:cubicBezTo>
                <a:cubicBezTo>
                  <a:pt x="53" y="43"/>
                  <a:pt x="53" y="43"/>
                  <a:pt x="53" y="43"/>
                </a:cubicBezTo>
                <a:cubicBezTo>
                  <a:pt x="31" y="43"/>
                  <a:pt x="31" y="43"/>
                  <a:pt x="31" y="43"/>
                </a:cubicBezTo>
                <a:cubicBezTo>
                  <a:pt x="25" y="43"/>
                  <a:pt x="25" y="43"/>
                  <a:pt x="25" y="43"/>
                </a:cubicBezTo>
                <a:cubicBezTo>
                  <a:pt x="27" y="40"/>
                  <a:pt x="26" y="36"/>
                  <a:pt x="25" y="34"/>
                </a:cubicBezTo>
                <a:cubicBezTo>
                  <a:pt x="54" y="34"/>
                  <a:pt x="54" y="34"/>
                  <a:pt x="54" y="34"/>
                </a:cubicBezTo>
                <a:cubicBezTo>
                  <a:pt x="56" y="6"/>
                  <a:pt x="56" y="6"/>
                  <a:pt x="56" y="6"/>
                </a:cubicBezTo>
                <a:cubicBezTo>
                  <a:pt x="64" y="7"/>
                  <a:pt x="70" y="7"/>
                  <a:pt x="74" y="7"/>
                </a:cubicBezTo>
                <a:cubicBezTo>
                  <a:pt x="82" y="19"/>
                  <a:pt x="82" y="19"/>
                  <a:pt x="82" y="19"/>
                </a:cubicBezTo>
                <a:cubicBezTo>
                  <a:pt x="87" y="21"/>
                  <a:pt x="87" y="21"/>
                  <a:pt x="87" y="21"/>
                </a:cubicBezTo>
                <a:close/>
                <a:moveTo>
                  <a:pt x="16" y="31"/>
                </a:moveTo>
                <a:cubicBezTo>
                  <a:pt x="11" y="31"/>
                  <a:pt x="8" y="34"/>
                  <a:pt x="8" y="39"/>
                </a:cubicBezTo>
                <a:cubicBezTo>
                  <a:pt x="8" y="43"/>
                  <a:pt x="11" y="47"/>
                  <a:pt x="16" y="47"/>
                </a:cubicBezTo>
                <a:cubicBezTo>
                  <a:pt x="20" y="47"/>
                  <a:pt x="24" y="43"/>
                  <a:pt x="24" y="39"/>
                </a:cubicBezTo>
                <a:cubicBezTo>
                  <a:pt x="24" y="34"/>
                  <a:pt x="20" y="31"/>
                  <a:pt x="16" y="31"/>
                </a:cubicBezTo>
                <a:close/>
                <a:moveTo>
                  <a:pt x="16" y="34"/>
                </a:moveTo>
                <a:cubicBezTo>
                  <a:pt x="18" y="34"/>
                  <a:pt x="20" y="36"/>
                  <a:pt x="20" y="39"/>
                </a:cubicBezTo>
                <a:cubicBezTo>
                  <a:pt x="20" y="41"/>
                  <a:pt x="18" y="43"/>
                  <a:pt x="16" y="43"/>
                </a:cubicBezTo>
                <a:cubicBezTo>
                  <a:pt x="13" y="43"/>
                  <a:pt x="11" y="41"/>
                  <a:pt x="11" y="39"/>
                </a:cubicBezTo>
                <a:cubicBezTo>
                  <a:pt x="11" y="36"/>
                  <a:pt x="13" y="34"/>
                  <a:pt x="16" y="34"/>
                </a:cubicBezTo>
                <a:close/>
                <a:moveTo>
                  <a:pt x="51" y="0"/>
                </a:moveTo>
                <a:cubicBezTo>
                  <a:pt x="4" y="0"/>
                  <a:pt x="4" y="0"/>
                  <a:pt x="4" y="0"/>
                </a:cubicBezTo>
                <a:cubicBezTo>
                  <a:pt x="3" y="0"/>
                  <a:pt x="2" y="1"/>
                  <a:pt x="2" y="3"/>
                </a:cubicBezTo>
                <a:cubicBezTo>
                  <a:pt x="2" y="11"/>
                  <a:pt x="2" y="11"/>
                  <a:pt x="2" y="11"/>
                </a:cubicBezTo>
                <a:cubicBezTo>
                  <a:pt x="32" y="11"/>
                  <a:pt x="32" y="11"/>
                  <a:pt x="32" y="11"/>
                </a:cubicBezTo>
                <a:cubicBezTo>
                  <a:pt x="32" y="6"/>
                  <a:pt x="32" y="6"/>
                  <a:pt x="32" y="6"/>
                </a:cubicBezTo>
                <a:cubicBezTo>
                  <a:pt x="48" y="16"/>
                  <a:pt x="48" y="16"/>
                  <a:pt x="48" y="16"/>
                </a:cubicBezTo>
                <a:cubicBezTo>
                  <a:pt x="32" y="26"/>
                  <a:pt x="32" y="26"/>
                  <a:pt x="32" y="26"/>
                </a:cubicBezTo>
                <a:cubicBezTo>
                  <a:pt x="32" y="21"/>
                  <a:pt x="32" y="21"/>
                  <a:pt x="32" y="21"/>
                </a:cubicBezTo>
                <a:cubicBezTo>
                  <a:pt x="2" y="21"/>
                  <a:pt x="2" y="21"/>
                  <a:pt x="2" y="21"/>
                </a:cubicBezTo>
                <a:cubicBezTo>
                  <a:pt x="2" y="30"/>
                  <a:pt x="2" y="30"/>
                  <a:pt x="2" y="30"/>
                </a:cubicBezTo>
                <a:cubicBezTo>
                  <a:pt x="2" y="31"/>
                  <a:pt x="3" y="32"/>
                  <a:pt x="4" y="32"/>
                </a:cubicBezTo>
                <a:cubicBezTo>
                  <a:pt x="8" y="32"/>
                  <a:pt x="8" y="32"/>
                  <a:pt x="8" y="32"/>
                </a:cubicBezTo>
                <a:cubicBezTo>
                  <a:pt x="10" y="30"/>
                  <a:pt x="13" y="29"/>
                  <a:pt x="16" y="29"/>
                </a:cubicBezTo>
                <a:cubicBezTo>
                  <a:pt x="19" y="29"/>
                  <a:pt x="21" y="30"/>
                  <a:pt x="23" y="32"/>
                </a:cubicBezTo>
                <a:cubicBezTo>
                  <a:pt x="50" y="32"/>
                  <a:pt x="50" y="32"/>
                  <a:pt x="50" y="32"/>
                </a:cubicBezTo>
                <a:cubicBezTo>
                  <a:pt x="51" y="32"/>
                  <a:pt x="52" y="31"/>
                  <a:pt x="52" y="30"/>
                </a:cubicBezTo>
                <a:cubicBezTo>
                  <a:pt x="53" y="3"/>
                  <a:pt x="53" y="3"/>
                  <a:pt x="53" y="3"/>
                </a:cubicBezTo>
                <a:cubicBezTo>
                  <a:pt x="53" y="1"/>
                  <a:pt x="52" y="0"/>
                  <a:pt x="51" y="0"/>
                </a:cubicBezTo>
                <a:close/>
                <a:moveTo>
                  <a:pt x="7" y="34"/>
                </a:moveTo>
                <a:cubicBezTo>
                  <a:pt x="6" y="36"/>
                  <a:pt x="6" y="37"/>
                  <a:pt x="6" y="39"/>
                </a:cubicBezTo>
                <a:cubicBezTo>
                  <a:pt x="6" y="39"/>
                  <a:pt x="6" y="40"/>
                  <a:pt x="6" y="40"/>
                </a:cubicBezTo>
                <a:cubicBezTo>
                  <a:pt x="4" y="40"/>
                  <a:pt x="4" y="40"/>
                  <a:pt x="4" y="40"/>
                </a:cubicBezTo>
                <a:cubicBezTo>
                  <a:pt x="3" y="40"/>
                  <a:pt x="1" y="39"/>
                  <a:pt x="0" y="39"/>
                </a:cubicBezTo>
                <a:cubicBezTo>
                  <a:pt x="0" y="37"/>
                  <a:pt x="0" y="36"/>
                  <a:pt x="0" y="34"/>
                </a:cubicBezTo>
                <a:cubicBezTo>
                  <a:pt x="7" y="34"/>
                  <a:pt x="7" y="34"/>
                  <a:pt x="7" y="34"/>
                </a:cubicBezTo>
                <a:close/>
                <a:moveTo>
                  <a:pt x="69" y="42"/>
                </a:moveTo>
                <a:cubicBezTo>
                  <a:pt x="56" y="42"/>
                  <a:pt x="56" y="42"/>
                  <a:pt x="56" y="42"/>
                </a:cubicBezTo>
                <a:cubicBezTo>
                  <a:pt x="55" y="44"/>
                  <a:pt x="55" y="44"/>
                  <a:pt x="55" y="44"/>
                </a:cubicBezTo>
                <a:cubicBezTo>
                  <a:pt x="69" y="44"/>
                  <a:pt x="69" y="44"/>
                  <a:pt x="69" y="44"/>
                </a:cubicBezTo>
                <a:cubicBezTo>
                  <a:pt x="69" y="42"/>
                  <a:pt x="69" y="42"/>
                  <a:pt x="69" y="42"/>
                </a:cubicBezTo>
                <a:close/>
                <a:moveTo>
                  <a:pt x="79" y="31"/>
                </a:moveTo>
                <a:cubicBezTo>
                  <a:pt x="75" y="31"/>
                  <a:pt x="71" y="34"/>
                  <a:pt x="71" y="39"/>
                </a:cubicBezTo>
                <a:cubicBezTo>
                  <a:pt x="71" y="43"/>
                  <a:pt x="75" y="47"/>
                  <a:pt x="79" y="47"/>
                </a:cubicBezTo>
                <a:cubicBezTo>
                  <a:pt x="84" y="47"/>
                  <a:pt x="87" y="43"/>
                  <a:pt x="87" y="39"/>
                </a:cubicBezTo>
                <a:cubicBezTo>
                  <a:pt x="87" y="34"/>
                  <a:pt x="84" y="31"/>
                  <a:pt x="79" y="31"/>
                </a:cubicBezTo>
                <a:close/>
                <a:moveTo>
                  <a:pt x="79" y="34"/>
                </a:moveTo>
                <a:cubicBezTo>
                  <a:pt x="77" y="34"/>
                  <a:pt x="75" y="36"/>
                  <a:pt x="75" y="39"/>
                </a:cubicBezTo>
                <a:cubicBezTo>
                  <a:pt x="75" y="41"/>
                  <a:pt x="77" y="43"/>
                  <a:pt x="79" y="43"/>
                </a:cubicBezTo>
                <a:cubicBezTo>
                  <a:pt x="82" y="43"/>
                  <a:pt x="84" y="41"/>
                  <a:pt x="84" y="39"/>
                </a:cubicBezTo>
                <a:cubicBezTo>
                  <a:pt x="84" y="36"/>
                  <a:pt x="82" y="34"/>
                  <a:pt x="79" y="34"/>
                </a:cubicBezTo>
                <a:close/>
                <a:moveTo>
                  <a:pt x="59" y="21"/>
                </a:moveTo>
                <a:cubicBezTo>
                  <a:pt x="59" y="23"/>
                  <a:pt x="59" y="23"/>
                  <a:pt x="59" y="23"/>
                </a:cubicBezTo>
                <a:cubicBezTo>
                  <a:pt x="59" y="23"/>
                  <a:pt x="64" y="23"/>
                  <a:pt x="64" y="23"/>
                </a:cubicBezTo>
                <a:cubicBezTo>
                  <a:pt x="65" y="22"/>
                  <a:pt x="65" y="21"/>
                  <a:pt x="65" y="21"/>
                </a:cubicBezTo>
                <a:cubicBezTo>
                  <a:pt x="59" y="21"/>
                  <a:pt x="59" y="21"/>
                  <a:pt x="59" y="21"/>
                </a:cubicBezTo>
                <a:close/>
                <a:moveTo>
                  <a:pt x="78" y="21"/>
                </a:moveTo>
                <a:cubicBezTo>
                  <a:pt x="77" y="18"/>
                  <a:pt x="73" y="12"/>
                  <a:pt x="71" y="10"/>
                </a:cubicBezTo>
                <a:cubicBezTo>
                  <a:pt x="68" y="10"/>
                  <a:pt x="64" y="10"/>
                  <a:pt x="60" y="9"/>
                </a:cubicBezTo>
                <a:cubicBezTo>
                  <a:pt x="60" y="13"/>
                  <a:pt x="59" y="16"/>
                  <a:pt x="59" y="19"/>
                </a:cubicBezTo>
                <a:cubicBezTo>
                  <a:pt x="71" y="19"/>
                  <a:pt x="71" y="19"/>
                  <a:pt x="71" y="19"/>
                </a:cubicBezTo>
                <a:cubicBezTo>
                  <a:pt x="72" y="21"/>
                  <a:pt x="72" y="21"/>
                  <a:pt x="72" y="21"/>
                </a:cubicBezTo>
                <a:lnTo>
                  <a:pt x="78" y="2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5" name="Rectangle 4"/>
          <p:cNvSpPr/>
          <p:nvPr/>
        </p:nvSpPr>
        <p:spPr>
          <a:xfrm>
            <a:off x="2305752" y="2555931"/>
            <a:ext cx="1415772" cy="3634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文泉驿微米黑" panose="020B0606030804020204" pitchFamily="34" charset="-122"/>
              </a:rPr>
              <a:t>添加您的标题</a:t>
            </a:r>
            <a:endParaRPr lang="zh-CN" altLang="en-US" sz="1600" dirty="0">
              <a:solidFill>
                <a:schemeClr val="bg1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  <a:cs typeface="文泉驿微米黑" panose="020B0606030804020204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713923" y="2915694"/>
            <a:ext cx="2599430" cy="4733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000" dirty="0">
                <a:solidFill>
                  <a:schemeClr val="bg1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文泉驿微米黑" panose="020B0606030804020204" pitchFamily="34" charset="-122"/>
              </a:rPr>
              <a:t>Ut wisi enim ad minim veniam, quis nostrud exerci tation</a:t>
            </a:r>
            <a:endParaRPr lang="zh-CN" altLang="en-US" sz="1000" dirty="0">
              <a:solidFill>
                <a:schemeClr val="bg1"/>
              </a:solidFill>
              <a:latin typeface="等线 Light" panose="02010600030101010101" pitchFamily="2" charset="-122"/>
              <a:ea typeface="等线 Light" panose="02010600030101010101" pitchFamily="2" charset="-122"/>
              <a:cs typeface="文泉驿微米黑" panose="020B0606030804020204" pitchFamily="34" charset="-122"/>
            </a:endParaRPr>
          </a:p>
        </p:txBody>
      </p:sp>
      <p:sp>
        <p:nvSpPr>
          <p:cNvPr id="17" name="Rectangle 4"/>
          <p:cNvSpPr/>
          <p:nvPr/>
        </p:nvSpPr>
        <p:spPr>
          <a:xfrm>
            <a:off x="6245424" y="2555931"/>
            <a:ext cx="1415772" cy="3634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文泉驿微米黑" panose="020B0606030804020204" pitchFamily="34" charset="-122"/>
              </a:rPr>
              <a:t>添加您的标题</a:t>
            </a:r>
            <a:endParaRPr lang="zh-CN" altLang="en-US" sz="1600" dirty="0">
              <a:solidFill>
                <a:schemeClr val="bg1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  <a:cs typeface="文泉驿微米黑" panose="020B0606030804020204" pitchFamily="3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5653595" y="2915694"/>
            <a:ext cx="2599430" cy="4733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000" dirty="0">
                <a:solidFill>
                  <a:schemeClr val="bg1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文泉驿微米黑" panose="020B0606030804020204" pitchFamily="34" charset="-122"/>
              </a:rPr>
              <a:t>Ut wisi enim ad minim veniam, quis nostrud exerci tation</a:t>
            </a:r>
            <a:endParaRPr lang="zh-CN" altLang="en-US" sz="1000" dirty="0">
              <a:solidFill>
                <a:schemeClr val="bg1"/>
              </a:solidFill>
              <a:latin typeface="等线 Light" panose="02010600030101010101" pitchFamily="2" charset="-122"/>
              <a:ea typeface="等线 Light" panose="02010600030101010101" pitchFamily="2" charset="-122"/>
              <a:cs typeface="文泉驿微米黑" panose="020B0606030804020204" pitchFamily="34" charset="-122"/>
            </a:endParaRPr>
          </a:p>
        </p:txBody>
      </p:sp>
      <p:sp>
        <p:nvSpPr>
          <p:cNvPr id="19" name="Rectangle 4"/>
          <p:cNvSpPr/>
          <p:nvPr/>
        </p:nvSpPr>
        <p:spPr>
          <a:xfrm>
            <a:off x="3879640" y="5327479"/>
            <a:ext cx="1415772" cy="3634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文泉驿微米黑" panose="020B0606030804020204" pitchFamily="34" charset="-122"/>
              </a:rPr>
              <a:t>添加您的标题</a:t>
            </a:r>
            <a:endParaRPr lang="zh-CN" altLang="en-US" sz="1600" dirty="0">
              <a:solidFill>
                <a:schemeClr val="bg1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  <a:cs typeface="文泉驿微米黑" panose="020B0606030804020204" pitchFamily="34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3287811" y="5687242"/>
            <a:ext cx="2599430" cy="4733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000" dirty="0">
                <a:solidFill>
                  <a:schemeClr val="bg1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文泉驿微米黑" panose="020B0606030804020204" pitchFamily="34" charset="-122"/>
              </a:rPr>
              <a:t>Ut wisi enim ad minim veniam, quis nostrud exerci tation</a:t>
            </a:r>
            <a:endParaRPr lang="zh-CN" altLang="en-US" sz="1000" dirty="0">
              <a:solidFill>
                <a:schemeClr val="bg1"/>
              </a:solidFill>
              <a:latin typeface="等线 Light" panose="02010600030101010101" pitchFamily="2" charset="-122"/>
              <a:ea typeface="等线 Light" panose="02010600030101010101" pitchFamily="2" charset="-122"/>
              <a:cs typeface="文泉驿微米黑" panose="020B0606030804020204" pitchFamily="34" charset="-122"/>
            </a:endParaRPr>
          </a:p>
        </p:txBody>
      </p:sp>
      <p:sp>
        <p:nvSpPr>
          <p:cNvPr id="21" name="Rectangle 4"/>
          <p:cNvSpPr/>
          <p:nvPr/>
        </p:nvSpPr>
        <p:spPr>
          <a:xfrm>
            <a:off x="7819312" y="5327479"/>
            <a:ext cx="1415772" cy="3634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文泉驿微米黑" panose="020B0606030804020204" pitchFamily="34" charset="-122"/>
              </a:rPr>
              <a:t>添加您的标题</a:t>
            </a:r>
            <a:endParaRPr lang="zh-CN" altLang="en-US" sz="1600" dirty="0">
              <a:solidFill>
                <a:schemeClr val="bg1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  <a:cs typeface="文泉驿微米黑" panose="020B0606030804020204" pitchFamily="34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7227483" y="5687242"/>
            <a:ext cx="2599430" cy="4733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000" dirty="0">
                <a:solidFill>
                  <a:schemeClr val="bg1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文泉驿微米黑" panose="020B0606030804020204" pitchFamily="34" charset="-122"/>
              </a:rPr>
              <a:t>Ut wisi enim ad minim veniam, quis nostrud exerci tation</a:t>
            </a:r>
            <a:endParaRPr lang="zh-CN" altLang="en-US" sz="1000" dirty="0">
              <a:solidFill>
                <a:schemeClr val="bg1"/>
              </a:solidFill>
              <a:latin typeface="等线 Light" panose="02010600030101010101" pitchFamily="2" charset="-122"/>
              <a:ea typeface="等线 Light" panose="02010600030101010101" pitchFamily="2" charset="-122"/>
              <a:cs typeface="文泉驿微米黑" panose="020B0606030804020204" pitchFamily="34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5289709" y="306340"/>
            <a:ext cx="2031326" cy="646331"/>
          </a:xfrm>
          <a:prstGeom prst="rect">
            <a:avLst/>
          </a:prstGeom>
        </p:spPr>
        <p:txBody>
          <a:bodyPr vert="horz" wrap="none">
            <a:spAutoFit/>
          </a:bodyPr>
          <a:lstStyle/>
          <a:p>
            <a:pPr algn="ctr"/>
            <a:r>
              <a:rPr lang="zh-CN" altLang="en-US" sz="3600" dirty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添加标题</a:t>
            </a:r>
            <a:endParaRPr lang="zh-CN" altLang="en-US" sz="3600" dirty="0">
              <a:solidFill>
                <a:schemeClr val="bg1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5098150" y="897465"/>
            <a:ext cx="2414444" cy="338554"/>
          </a:xfrm>
          <a:prstGeom prst="rect">
            <a:avLst/>
          </a:prstGeom>
        </p:spPr>
        <p:txBody>
          <a:bodyPr vert="horz" wrap="none">
            <a:spAutoFit/>
          </a:bodyPr>
          <a:lstStyle/>
          <a:p>
            <a:pPr algn="ctr"/>
            <a:r>
              <a:rPr lang="en-US" altLang="zh-CN" sz="1600" spc="300" dirty="0">
                <a:solidFill>
                  <a:schemeClr val="bg1"/>
                </a:solidFill>
                <a:latin typeface="+mj-ea"/>
                <a:ea typeface="+mj-ea"/>
              </a:rPr>
              <a:t>ADD A TITLE HERE</a:t>
            </a:r>
            <a:endParaRPr lang="zh-CN" altLang="en-US" sz="1600" spc="300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289709" y="306340"/>
            <a:ext cx="2031326" cy="646331"/>
          </a:xfrm>
          <a:prstGeom prst="rect">
            <a:avLst/>
          </a:prstGeom>
        </p:spPr>
        <p:txBody>
          <a:bodyPr vert="horz" wrap="none">
            <a:spAutoFit/>
          </a:bodyPr>
          <a:lstStyle/>
          <a:p>
            <a:pPr algn="ctr"/>
            <a:r>
              <a:rPr lang="zh-CN" altLang="en-US" sz="3600" dirty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添加标题</a:t>
            </a:r>
            <a:endParaRPr lang="zh-CN" altLang="en-US" sz="3600" dirty="0">
              <a:solidFill>
                <a:schemeClr val="bg1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098150" y="897465"/>
            <a:ext cx="2414444" cy="338554"/>
          </a:xfrm>
          <a:prstGeom prst="rect">
            <a:avLst/>
          </a:prstGeom>
        </p:spPr>
        <p:txBody>
          <a:bodyPr vert="horz" wrap="none">
            <a:spAutoFit/>
          </a:bodyPr>
          <a:lstStyle/>
          <a:p>
            <a:pPr algn="ctr"/>
            <a:r>
              <a:rPr lang="en-US" altLang="zh-CN" sz="1600" spc="300" dirty="0">
                <a:solidFill>
                  <a:schemeClr val="bg1"/>
                </a:solidFill>
                <a:latin typeface="+mj-ea"/>
                <a:ea typeface="+mj-ea"/>
              </a:rPr>
              <a:t>ADD A TITLE HERE</a:t>
            </a:r>
            <a:endParaRPr lang="zh-CN" altLang="en-US" sz="1600" spc="3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4" name="Freeform 5"/>
          <p:cNvSpPr>
            <a:spLocks noEditPoints="1"/>
          </p:cNvSpPr>
          <p:nvPr/>
        </p:nvSpPr>
        <p:spPr bwMode="auto">
          <a:xfrm>
            <a:off x="1812039" y="3433921"/>
            <a:ext cx="513666" cy="513666"/>
          </a:xfrm>
          <a:custGeom>
            <a:avLst/>
            <a:gdLst>
              <a:gd name="T0" fmla="*/ 58 w 78"/>
              <a:gd name="T1" fmla="*/ 5 h 78"/>
              <a:gd name="T2" fmla="*/ 53 w 78"/>
              <a:gd name="T3" fmla="*/ 14 h 78"/>
              <a:gd name="T4" fmla="*/ 53 w 78"/>
              <a:gd name="T5" fmla="*/ 18 h 78"/>
              <a:gd name="T6" fmla="*/ 48 w 78"/>
              <a:gd name="T7" fmla="*/ 22 h 78"/>
              <a:gd name="T8" fmla="*/ 47 w 78"/>
              <a:gd name="T9" fmla="*/ 19 h 78"/>
              <a:gd name="T10" fmla="*/ 49 w 78"/>
              <a:gd name="T11" fmla="*/ 17 h 78"/>
              <a:gd name="T12" fmla="*/ 53 w 78"/>
              <a:gd name="T13" fmla="*/ 11 h 78"/>
              <a:gd name="T14" fmla="*/ 35 w 78"/>
              <a:gd name="T15" fmla="*/ 8 h 78"/>
              <a:gd name="T16" fmla="*/ 32 w 78"/>
              <a:gd name="T17" fmla="*/ 14 h 78"/>
              <a:gd name="T18" fmla="*/ 25 w 78"/>
              <a:gd name="T19" fmla="*/ 19 h 78"/>
              <a:gd name="T20" fmla="*/ 21 w 78"/>
              <a:gd name="T21" fmla="*/ 25 h 78"/>
              <a:gd name="T22" fmla="*/ 17 w 78"/>
              <a:gd name="T23" fmla="*/ 23 h 78"/>
              <a:gd name="T24" fmla="*/ 17 w 78"/>
              <a:gd name="T25" fmla="*/ 29 h 78"/>
              <a:gd name="T26" fmla="*/ 17 w 78"/>
              <a:gd name="T27" fmla="*/ 34 h 78"/>
              <a:gd name="T28" fmla="*/ 22 w 78"/>
              <a:gd name="T29" fmla="*/ 34 h 78"/>
              <a:gd name="T30" fmla="*/ 32 w 78"/>
              <a:gd name="T31" fmla="*/ 46 h 78"/>
              <a:gd name="T32" fmla="*/ 37 w 78"/>
              <a:gd name="T33" fmla="*/ 42 h 78"/>
              <a:gd name="T34" fmla="*/ 41 w 78"/>
              <a:gd name="T35" fmla="*/ 45 h 78"/>
              <a:gd name="T36" fmla="*/ 32 w 78"/>
              <a:gd name="T37" fmla="*/ 59 h 78"/>
              <a:gd name="T38" fmla="*/ 27 w 78"/>
              <a:gd name="T39" fmla="*/ 67 h 78"/>
              <a:gd name="T40" fmla="*/ 24 w 78"/>
              <a:gd name="T41" fmla="*/ 61 h 78"/>
              <a:gd name="T42" fmla="*/ 21 w 78"/>
              <a:gd name="T43" fmla="*/ 49 h 78"/>
              <a:gd name="T44" fmla="*/ 18 w 78"/>
              <a:gd name="T45" fmla="*/ 38 h 78"/>
              <a:gd name="T46" fmla="*/ 16 w 78"/>
              <a:gd name="T47" fmla="*/ 36 h 78"/>
              <a:gd name="T48" fmla="*/ 12 w 78"/>
              <a:gd name="T49" fmla="*/ 32 h 78"/>
              <a:gd name="T50" fmla="*/ 11 w 78"/>
              <a:gd name="T51" fmla="*/ 24 h 78"/>
              <a:gd name="T52" fmla="*/ 17 w 78"/>
              <a:gd name="T53" fmla="*/ 61 h 78"/>
              <a:gd name="T54" fmla="*/ 61 w 78"/>
              <a:gd name="T55" fmla="*/ 61 h 78"/>
              <a:gd name="T56" fmla="*/ 69 w 78"/>
              <a:gd name="T57" fmla="*/ 31 h 78"/>
              <a:gd name="T58" fmla="*/ 78 w 78"/>
              <a:gd name="T59" fmla="*/ 39 h 78"/>
              <a:gd name="T60" fmla="*/ 39 w 78"/>
              <a:gd name="T61" fmla="*/ 78 h 78"/>
              <a:gd name="T62" fmla="*/ 0 w 78"/>
              <a:gd name="T63" fmla="*/ 39 h 78"/>
              <a:gd name="T64" fmla="*/ 39 w 78"/>
              <a:gd name="T65" fmla="*/ 0 h 78"/>
              <a:gd name="T66" fmla="*/ 59 w 78"/>
              <a:gd name="T67" fmla="*/ 8 h 78"/>
              <a:gd name="T68" fmla="*/ 66 w 78"/>
              <a:gd name="T69" fmla="*/ 29 h 78"/>
              <a:gd name="T70" fmla="*/ 72 w 78"/>
              <a:gd name="T71" fmla="*/ 8 h 78"/>
              <a:gd name="T72" fmla="*/ 69 w 78"/>
              <a:gd name="T73" fmla="*/ 11 h 78"/>
              <a:gd name="T74" fmla="*/ 63 w 78"/>
              <a:gd name="T75" fmla="*/ 11 h 78"/>
              <a:gd name="T76" fmla="*/ 63 w 78"/>
              <a:gd name="T77" fmla="*/ 17 h 78"/>
              <a:gd name="T78" fmla="*/ 69 w 78"/>
              <a:gd name="T79" fmla="*/ 17 h 78"/>
              <a:gd name="T80" fmla="*/ 69 w 78"/>
              <a:gd name="T81" fmla="*/ 11 h 78"/>
              <a:gd name="T82" fmla="*/ 27 w 78"/>
              <a:gd name="T83" fmla="*/ 23 h 78"/>
              <a:gd name="T84" fmla="*/ 32 w 78"/>
              <a:gd name="T85" fmla="*/ 42 h 78"/>
              <a:gd name="T86" fmla="*/ 38 w 78"/>
              <a:gd name="T87" fmla="*/ 23 h 78"/>
              <a:gd name="T88" fmla="*/ 35 w 78"/>
              <a:gd name="T89" fmla="*/ 26 h 78"/>
              <a:gd name="T90" fmla="*/ 30 w 78"/>
              <a:gd name="T91" fmla="*/ 26 h 78"/>
              <a:gd name="T92" fmla="*/ 30 w 78"/>
              <a:gd name="T93" fmla="*/ 31 h 78"/>
              <a:gd name="T94" fmla="*/ 35 w 78"/>
              <a:gd name="T95" fmla="*/ 31 h 78"/>
              <a:gd name="T96" fmla="*/ 35 w 78"/>
              <a:gd name="T97" fmla="*/ 26 h 78"/>
              <a:gd name="T98" fmla="*/ 47 w 78"/>
              <a:gd name="T99" fmla="*/ 38 h 78"/>
              <a:gd name="T100" fmla="*/ 57 w 78"/>
              <a:gd name="T101" fmla="*/ 42 h 78"/>
              <a:gd name="T102" fmla="*/ 66 w 78"/>
              <a:gd name="T103" fmla="*/ 50 h 78"/>
              <a:gd name="T104" fmla="*/ 68 w 78"/>
              <a:gd name="T105" fmla="*/ 32 h 78"/>
              <a:gd name="T106" fmla="*/ 64 w 78"/>
              <a:gd name="T107" fmla="*/ 32 h 78"/>
              <a:gd name="T108" fmla="*/ 56 w 78"/>
              <a:gd name="T109" fmla="*/ 24 h 78"/>
              <a:gd name="T110" fmla="*/ 51 w 78"/>
              <a:gd name="T111" fmla="*/ 22 h 78"/>
              <a:gd name="T112" fmla="*/ 47 w 78"/>
              <a:gd name="T113" fmla="*/ 26 h 78"/>
              <a:gd name="T114" fmla="*/ 45 w 78"/>
              <a:gd name="T115" fmla="*/ 31 h 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78" h="78">
                <a:moveTo>
                  <a:pt x="39" y="0"/>
                </a:moveTo>
                <a:cubicBezTo>
                  <a:pt x="46" y="0"/>
                  <a:pt x="52" y="2"/>
                  <a:pt x="58" y="5"/>
                </a:cubicBezTo>
                <a:cubicBezTo>
                  <a:pt x="57" y="5"/>
                  <a:pt x="57" y="5"/>
                  <a:pt x="57" y="5"/>
                </a:cubicBezTo>
                <a:cubicBezTo>
                  <a:pt x="55" y="8"/>
                  <a:pt x="53" y="11"/>
                  <a:pt x="53" y="14"/>
                </a:cubicBezTo>
                <a:cubicBezTo>
                  <a:pt x="53" y="16"/>
                  <a:pt x="54" y="18"/>
                  <a:pt x="55" y="20"/>
                </a:cubicBezTo>
                <a:cubicBezTo>
                  <a:pt x="54" y="20"/>
                  <a:pt x="53" y="19"/>
                  <a:pt x="53" y="18"/>
                </a:cubicBezTo>
                <a:cubicBezTo>
                  <a:pt x="52" y="17"/>
                  <a:pt x="51" y="19"/>
                  <a:pt x="51" y="20"/>
                </a:cubicBezTo>
                <a:cubicBezTo>
                  <a:pt x="50" y="21"/>
                  <a:pt x="49" y="22"/>
                  <a:pt x="48" y="22"/>
                </a:cubicBezTo>
                <a:cubicBezTo>
                  <a:pt x="47" y="22"/>
                  <a:pt x="46" y="18"/>
                  <a:pt x="46" y="18"/>
                </a:cubicBezTo>
                <a:cubicBezTo>
                  <a:pt x="47" y="19"/>
                  <a:pt x="47" y="19"/>
                  <a:pt x="47" y="19"/>
                </a:cubicBezTo>
                <a:cubicBezTo>
                  <a:pt x="47" y="19"/>
                  <a:pt x="48" y="18"/>
                  <a:pt x="48" y="17"/>
                </a:cubicBezTo>
                <a:cubicBezTo>
                  <a:pt x="48" y="16"/>
                  <a:pt x="48" y="17"/>
                  <a:pt x="49" y="17"/>
                </a:cubicBezTo>
                <a:cubicBezTo>
                  <a:pt x="49" y="17"/>
                  <a:pt x="50" y="15"/>
                  <a:pt x="50" y="14"/>
                </a:cubicBezTo>
                <a:cubicBezTo>
                  <a:pt x="51" y="13"/>
                  <a:pt x="52" y="12"/>
                  <a:pt x="53" y="11"/>
                </a:cubicBezTo>
                <a:cubicBezTo>
                  <a:pt x="49" y="9"/>
                  <a:pt x="44" y="8"/>
                  <a:pt x="39" y="8"/>
                </a:cubicBezTo>
                <a:cubicBezTo>
                  <a:pt x="37" y="8"/>
                  <a:pt x="36" y="8"/>
                  <a:pt x="35" y="8"/>
                </a:cubicBezTo>
                <a:cubicBezTo>
                  <a:pt x="35" y="9"/>
                  <a:pt x="35" y="10"/>
                  <a:pt x="35" y="12"/>
                </a:cubicBezTo>
                <a:cubicBezTo>
                  <a:pt x="35" y="15"/>
                  <a:pt x="33" y="13"/>
                  <a:pt x="32" y="14"/>
                </a:cubicBezTo>
                <a:cubicBezTo>
                  <a:pt x="30" y="15"/>
                  <a:pt x="30" y="17"/>
                  <a:pt x="28" y="17"/>
                </a:cubicBezTo>
                <a:cubicBezTo>
                  <a:pt x="28" y="17"/>
                  <a:pt x="27" y="18"/>
                  <a:pt x="25" y="19"/>
                </a:cubicBezTo>
                <a:cubicBezTo>
                  <a:pt x="25" y="20"/>
                  <a:pt x="25" y="20"/>
                  <a:pt x="24" y="20"/>
                </a:cubicBezTo>
                <a:cubicBezTo>
                  <a:pt x="23" y="22"/>
                  <a:pt x="22" y="23"/>
                  <a:pt x="21" y="25"/>
                </a:cubicBezTo>
                <a:cubicBezTo>
                  <a:pt x="21" y="26"/>
                  <a:pt x="20" y="26"/>
                  <a:pt x="20" y="27"/>
                </a:cubicBezTo>
                <a:cubicBezTo>
                  <a:pt x="19" y="27"/>
                  <a:pt x="19" y="24"/>
                  <a:pt x="17" y="23"/>
                </a:cubicBezTo>
                <a:cubicBezTo>
                  <a:pt x="14" y="23"/>
                  <a:pt x="13" y="27"/>
                  <a:pt x="13" y="29"/>
                </a:cubicBezTo>
                <a:cubicBezTo>
                  <a:pt x="12" y="31"/>
                  <a:pt x="15" y="29"/>
                  <a:pt x="17" y="29"/>
                </a:cubicBezTo>
                <a:cubicBezTo>
                  <a:pt x="18" y="28"/>
                  <a:pt x="17" y="30"/>
                  <a:pt x="17" y="31"/>
                </a:cubicBezTo>
                <a:cubicBezTo>
                  <a:pt x="17" y="32"/>
                  <a:pt x="18" y="33"/>
                  <a:pt x="17" y="34"/>
                </a:cubicBezTo>
                <a:cubicBezTo>
                  <a:pt x="17" y="35"/>
                  <a:pt x="18" y="36"/>
                  <a:pt x="19" y="36"/>
                </a:cubicBezTo>
                <a:cubicBezTo>
                  <a:pt x="20" y="35"/>
                  <a:pt x="21" y="34"/>
                  <a:pt x="22" y="34"/>
                </a:cubicBezTo>
                <a:cubicBezTo>
                  <a:pt x="24" y="38"/>
                  <a:pt x="27" y="42"/>
                  <a:pt x="30" y="45"/>
                </a:cubicBezTo>
                <a:cubicBezTo>
                  <a:pt x="32" y="46"/>
                  <a:pt x="32" y="46"/>
                  <a:pt x="32" y="46"/>
                </a:cubicBezTo>
                <a:cubicBezTo>
                  <a:pt x="35" y="45"/>
                  <a:pt x="35" y="45"/>
                  <a:pt x="35" y="45"/>
                </a:cubicBezTo>
                <a:cubicBezTo>
                  <a:pt x="35" y="44"/>
                  <a:pt x="36" y="43"/>
                  <a:pt x="37" y="42"/>
                </a:cubicBezTo>
                <a:cubicBezTo>
                  <a:pt x="37" y="42"/>
                  <a:pt x="38" y="42"/>
                  <a:pt x="38" y="42"/>
                </a:cubicBezTo>
                <a:cubicBezTo>
                  <a:pt x="39" y="43"/>
                  <a:pt x="42" y="44"/>
                  <a:pt x="41" y="45"/>
                </a:cubicBezTo>
                <a:cubicBezTo>
                  <a:pt x="40" y="46"/>
                  <a:pt x="40" y="47"/>
                  <a:pt x="39" y="49"/>
                </a:cubicBezTo>
                <a:cubicBezTo>
                  <a:pt x="38" y="51"/>
                  <a:pt x="35" y="57"/>
                  <a:pt x="32" y="59"/>
                </a:cubicBezTo>
                <a:cubicBezTo>
                  <a:pt x="29" y="62"/>
                  <a:pt x="29" y="62"/>
                  <a:pt x="28" y="64"/>
                </a:cubicBezTo>
                <a:cubicBezTo>
                  <a:pt x="27" y="65"/>
                  <a:pt x="28" y="67"/>
                  <a:pt x="27" y="67"/>
                </a:cubicBezTo>
                <a:cubicBezTo>
                  <a:pt x="26" y="67"/>
                  <a:pt x="25" y="66"/>
                  <a:pt x="25" y="66"/>
                </a:cubicBezTo>
                <a:cubicBezTo>
                  <a:pt x="25" y="66"/>
                  <a:pt x="24" y="62"/>
                  <a:pt x="24" y="61"/>
                </a:cubicBezTo>
                <a:cubicBezTo>
                  <a:pt x="24" y="59"/>
                  <a:pt x="23" y="55"/>
                  <a:pt x="23" y="54"/>
                </a:cubicBezTo>
                <a:cubicBezTo>
                  <a:pt x="23" y="53"/>
                  <a:pt x="22" y="50"/>
                  <a:pt x="21" y="49"/>
                </a:cubicBezTo>
                <a:cubicBezTo>
                  <a:pt x="20" y="49"/>
                  <a:pt x="18" y="46"/>
                  <a:pt x="18" y="45"/>
                </a:cubicBezTo>
                <a:cubicBezTo>
                  <a:pt x="18" y="43"/>
                  <a:pt x="16" y="40"/>
                  <a:pt x="18" y="38"/>
                </a:cubicBezTo>
                <a:cubicBezTo>
                  <a:pt x="18" y="38"/>
                  <a:pt x="18" y="37"/>
                  <a:pt x="18" y="37"/>
                </a:cubicBezTo>
                <a:cubicBezTo>
                  <a:pt x="18" y="37"/>
                  <a:pt x="17" y="36"/>
                  <a:pt x="16" y="36"/>
                </a:cubicBezTo>
                <a:cubicBezTo>
                  <a:pt x="15" y="35"/>
                  <a:pt x="15" y="34"/>
                  <a:pt x="15" y="34"/>
                </a:cubicBezTo>
                <a:cubicBezTo>
                  <a:pt x="15" y="33"/>
                  <a:pt x="13" y="33"/>
                  <a:pt x="12" y="32"/>
                </a:cubicBezTo>
                <a:cubicBezTo>
                  <a:pt x="10" y="31"/>
                  <a:pt x="11" y="29"/>
                  <a:pt x="11" y="28"/>
                </a:cubicBezTo>
                <a:cubicBezTo>
                  <a:pt x="11" y="28"/>
                  <a:pt x="10" y="26"/>
                  <a:pt x="11" y="24"/>
                </a:cubicBezTo>
                <a:cubicBezTo>
                  <a:pt x="9" y="29"/>
                  <a:pt x="7" y="34"/>
                  <a:pt x="7" y="39"/>
                </a:cubicBezTo>
                <a:cubicBezTo>
                  <a:pt x="7" y="47"/>
                  <a:pt x="11" y="55"/>
                  <a:pt x="17" y="61"/>
                </a:cubicBezTo>
                <a:cubicBezTo>
                  <a:pt x="22" y="66"/>
                  <a:pt x="30" y="70"/>
                  <a:pt x="39" y="70"/>
                </a:cubicBezTo>
                <a:cubicBezTo>
                  <a:pt x="47" y="70"/>
                  <a:pt x="55" y="66"/>
                  <a:pt x="61" y="61"/>
                </a:cubicBezTo>
                <a:cubicBezTo>
                  <a:pt x="66" y="55"/>
                  <a:pt x="70" y="47"/>
                  <a:pt x="70" y="39"/>
                </a:cubicBezTo>
                <a:cubicBezTo>
                  <a:pt x="70" y="36"/>
                  <a:pt x="69" y="34"/>
                  <a:pt x="69" y="31"/>
                </a:cubicBezTo>
                <a:cubicBezTo>
                  <a:pt x="71" y="30"/>
                  <a:pt x="73" y="27"/>
                  <a:pt x="75" y="24"/>
                </a:cubicBezTo>
                <a:cubicBezTo>
                  <a:pt x="77" y="29"/>
                  <a:pt x="78" y="34"/>
                  <a:pt x="78" y="39"/>
                </a:cubicBezTo>
                <a:cubicBezTo>
                  <a:pt x="78" y="50"/>
                  <a:pt x="73" y="59"/>
                  <a:pt x="66" y="66"/>
                </a:cubicBezTo>
                <a:cubicBezTo>
                  <a:pt x="59" y="74"/>
                  <a:pt x="49" y="78"/>
                  <a:pt x="39" y="78"/>
                </a:cubicBezTo>
                <a:cubicBezTo>
                  <a:pt x="28" y="78"/>
                  <a:pt x="18" y="74"/>
                  <a:pt x="11" y="66"/>
                </a:cubicBezTo>
                <a:cubicBezTo>
                  <a:pt x="4" y="59"/>
                  <a:pt x="0" y="50"/>
                  <a:pt x="0" y="39"/>
                </a:cubicBezTo>
                <a:cubicBezTo>
                  <a:pt x="0" y="28"/>
                  <a:pt x="4" y="18"/>
                  <a:pt x="11" y="11"/>
                </a:cubicBezTo>
                <a:cubicBezTo>
                  <a:pt x="18" y="4"/>
                  <a:pt x="28" y="0"/>
                  <a:pt x="39" y="0"/>
                </a:cubicBezTo>
                <a:close/>
                <a:moveTo>
                  <a:pt x="66" y="5"/>
                </a:moveTo>
                <a:cubicBezTo>
                  <a:pt x="63" y="5"/>
                  <a:pt x="61" y="6"/>
                  <a:pt x="59" y="8"/>
                </a:cubicBezTo>
                <a:cubicBezTo>
                  <a:pt x="58" y="10"/>
                  <a:pt x="57" y="12"/>
                  <a:pt x="57" y="14"/>
                </a:cubicBezTo>
                <a:cubicBezTo>
                  <a:pt x="57" y="18"/>
                  <a:pt x="62" y="26"/>
                  <a:pt x="66" y="29"/>
                </a:cubicBezTo>
                <a:cubicBezTo>
                  <a:pt x="69" y="27"/>
                  <a:pt x="75" y="18"/>
                  <a:pt x="75" y="14"/>
                </a:cubicBezTo>
                <a:cubicBezTo>
                  <a:pt x="75" y="12"/>
                  <a:pt x="74" y="10"/>
                  <a:pt x="72" y="8"/>
                </a:cubicBezTo>
                <a:cubicBezTo>
                  <a:pt x="71" y="6"/>
                  <a:pt x="68" y="5"/>
                  <a:pt x="66" y="5"/>
                </a:cubicBezTo>
                <a:close/>
                <a:moveTo>
                  <a:pt x="69" y="11"/>
                </a:moveTo>
                <a:cubicBezTo>
                  <a:pt x="68" y="11"/>
                  <a:pt x="67" y="10"/>
                  <a:pt x="66" y="10"/>
                </a:cubicBezTo>
                <a:cubicBezTo>
                  <a:pt x="65" y="10"/>
                  <a:pt x="64" y="11"/>
                  <a:pt x="63" y="11"/>
                </a:cubicBezTo>
                <a:cubicBezTo>
                  <a:pt x="62" y="12"/>
                  <a:pt x="62" y="13"/>
                  <a:pt x="62" y="14"/>
                </a:cubicBezTo>
                <a:cubicBezTo>
                  <a:pt x="62" y="15"/>
                  <a:pt x="62" y="16"/>
                  <a:pt x="63" y="17"/>
                </a:cubicBezTo>
                <a:cubicBezTo>
                  <a:pt x="64" y="18"/>
                  <a:pt x="65" y="18"/>
                  <a:pt x="66" y="18"/>
                </a:cubicBezTo>
                <a:cubicBezTo>
                  <a:pt x="67" y="18"/>
                  <a:pt x="68" y="18"/>
                  <a:pt x="69" y="17"/>
                </a:cubicBezTo>
                <a:cubicBezTo>
                  <a:pt x="69" y="16"/>
                  <a:pt x="70" y="15"/>
                  <a:pt x="70" y="14"/>
                </a:cubicBezTo>
                <a:cubicBezTo>
                  <a:pt x="70" y="13"/>
                  <a:pt x="69" y="12"/>
                  <a:pt x="69" y="11"/>
                </a:cubicBezTo>
                <a:close/>
                <a:moveTo>
                  <a:pt x="32" y="21"/>
                </a:moveTo>
                <a:cubicBezTo>
                  <a:pt x="30" y="21"/>
                  <a:pt x="28" y="22"/>
                  <a:pt x="27" y="23"/>
                </a:cubicBezTo>
                <a:cubicBezTo>
                  <a:pt x="25" y="24"/>
                  <a:pt x="24" y="26"/>
                  <a:pt x="24" y="29"/>
                </a:cubicBezTo>
                <a:cubicBezTo>
                  <a:pt x="24" y="32"/>
                  <a:pt x="29" y="39"/>
                  <a:pt x="32" y="42"/>
                </a:cubicBezTo>
                <a:cubicBezTo>
                  <a:pt x="35" y="40"/>
                  <a:pt x="40" y="32"/>
                  <a:pt x="40" y="29"/>
                </a:cubicBezTo>
                <a:cubicBezTo>
                  <a:pt x="40" y="26"/>
                  <a:pt x="40" y="24"/>
                  <a:pt x="38" y="23"/>
                </a:cubicBezTo>
                <a:cubicBezTo>
                  <a:pt x="37" y="22"/>
                  <a:pt x="35" y="21"/>
                  <a:pt x="32" y="21"/>
                </a:cubicBezTo>
                <a:close/>
                <a:moveTo>
                  <a:pt x="35" y="26"/>
                </a:moveTo>
                <a:cubicBezTo>
                  <a:pt x="34" y="25"/>
                  <a:pt x="33" y="25"/>
                  <a:pt x="32" y="25"/>
                </a:cubicBezTo>
                <a:cubicBezTo>
                  <a:pt x="31" y="25"/>
                  <a:pt x="31" y="25"/>
                  <a:pt x="30" y="26"/>
                </a:cubicBezTo>
                <a:cubicBezTo>
                  <a:pt x="29" y="27"/>
                  <a:pt x="29" y="28"/>
                  <a:pt x="29" y="29"/>
                </a:cubicBezTo>
                <a:cubicBezTo>
                  <a:pt x="29" y="30"/>
                  <a:pt x="29" y="31"/>
                  <a:pt x="30" y="31"/>
                </a:cubicBezTo>
                <a:cubicBezTo>
                  <a:pt x="31" y="32"/>
                  <a:pt x="31" y="32"/>
                  <a:pt x="32" y="32"/>
                </a:cubicBezTo>
                <a:cubicBezTo>
                  <a:pt x="33" y="32"/>
                  <a:pt x="34" y="32"/>
                  <a:pt x="35" y="31"/>
                </a:cubicBezTo>
                <a:cubicBezTo>
                  <a:pt x="36" y="31"/>
                  <a:pt x="36" y="30"/>
                  <a:pt x="36" y="29"/>
                </a:cubicBezTo>
                <a:cubicBezTo>
                  <a:pt x="36" y="28"/>
                  <a:pt x="36" y="27"/>
                  <a:pt x="35" y="26"/>
                </a:cubicBezTo>
                <a:close/>
                <a:moveTo>
                  <a:pt x="44" y="33"/>
                </a:moveTo>
                <a:cubicBezTo>
                  <a:pt x="44" y="33"/>
                  <a:pt x="46" y="37"/>
                  <a:pt x="47" y="38"/>
                </a:cubicBezTo>
                <a:cubicBezTo>
                  <a:pt x="48" y="39"/>
                  <a:pt x="55" y="38"/>
                  <a:pt x="56" y="38"/>
                </a:cubicBezTo>
                <a:cubicBezTo>
                  <a:pt x="57" y="38"/>
                  <a:pt x="56" y="40"/>
                  <a:pt x="57" y="42"/>
                </a:cubicBezTo>
                <a:cubicBezTo>
                  <a:pt x="59" y="45"/>
                  <a:pt x="58" y="57"/>
                  <a:pt x="59" y="58"/>
                </a:cubicBezTo>
                <a:cubicBezTo>
                  <a:pt x="61" y="58"/>
                  <a:pt x="65" y="51"/>
                  <a:pt x="66" y="50"/>
                </a:cubicBezTo>
                <a:cubicBezTo>
                  <a:pt x="67" y="48"/>
                  <a:pt x="68" y="35"/>
                  <a:pt x="68" y="33"/>
                </a:cubicBezTo>
                <a:cubicBezTo>
                  <a:pt x="68" y="33"/>
                  <a:pt x="68" y="32"/>
                  <a:pt x="68" y="32"/>
                </a:cubicBezTo>
                <a:cubicBezTo>
                  <a:pt x="66" y="34"/>
                  <a:pt x="66" y="34"/>
                  <a:pt x="66" y="34"/>
                </a:cubicBezTo>
                <a:cubicBezTo>
                  <a:pt x="64" y="32"/>
                  <a:pt x="64" y="32"/>
                  <a:pt x="64" y="32"/>
                </a:cubicBezTo>
                <a:cubicBezTo>
                  <a:pt x="61" y="30"/>
                  <a:pt x="59" y="27"/>
                  <a:pt x="57" y="24"/>
                </a:cubicBezTo>
                <a:cubicBezTo>
                  <a:pt x="57" y="24"/>
                  <a:pt x="56" y="24"/>
                  <a:pt x="56" y="24"/>
                </a:cubicBezTo>
                <a:cubicBezTo>
                  <a:pt x="55" y="24"/>
                  <a:pt x="54" y="22"/>
                  <a:pt x="53" y="22"/>
                </a:cubicBezTo>
                <a:cubicBezTo>
                  <a:pt x="53" y="22"/>
                  <a:pt x="52" y="22"/>
                  <a:pt x="51" y="22"/>
                </a:cubicBezTo>
                <a:cubicBezTo>
                  <a:pt x="50" y="22"/>
                  <a:pt x="49" y="23"/>
                  <a:pt x="48" y="23"/>
                </a:cubicBezTo>
                <a:cubicBezTo>
                  <a:pt x="47" y="24"/>
                  <a:pt x="47" y="25"/>
                  <a:pt x="47" y="26"/>
                </a:cubicBezTo>
                <a:cubicBezTo>
                  <a:pt x="46" y="26"/>
                  <a:pt x="46" y="27"/>
                  <a:pt x="45" y="28"/>
                </a:cubicBezTo>
                <a:cubicBezTo>
                  <a:pt x="44" y="29"/>
                  <a:pt x="44" y="29"/>
                  <a:pt x="45" y="31"/>
                </a:cubicBezTo>
                <a:cubicBezTo>
                  <a:pt x="45" y="32"/>
                  <a:pt x="44" y="33"/>
                  <a:pt x="44" y="3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5" name="Freeform 6"/>
          <p:cNvSpPr>
            <a:spLocks noEditPoints="1"/>
          </p:cNvSpPr>
          <p:nvPr/>
        </p:nvSpPr>
        <p:spPr bwMode="auto">
          <a:xfrm>
            <a:off x="4453178" y="3465419"/>
            <a:ext cx="600893" cy="450671"/>
          </a:xfrm>
          <a:custGeom>
            <a:avLst/>
            <a:gdLst>
              <a:gd name="T0" fmla="*/ 45 w 91"/>
              <a:gd name="T1" fmla="*/ 17 h 68"/>
              <a:gd name="T2" fmla="*/ 19 w 91"/>
              <a:gd name="T3" fmla="*/ 23 h 68"/>
              <a:gd name="T4" fmla="*/ 82 w 91"/>
              <a:gd name="T5" fmla="*/ 54 h 68"/>
              <a:gd name="T6" fmla="*/ 76 w 91"/>
              <a:gd name="T7" fmla="*/ 19 h 68"/>
              <a:gd name="T8" fmla="*/ 89 w 91"/>
              <a:gd name="T9" fmla="*/ 56 h 68"/>
              <a:gd name="T10" fmla="*/ 91 w 91"/>
              <a:gd name="T11" fmla="*/ 68 h 68"/>
              <a:gd name="T12" fmla="*/ 0 w 91"/>
              <a:gd name="T13" fmla="*/ 60 h 68"/>
              <a:gd name="T14" fmla="*/ 14 w 91"/>
              <a:gd name="T15" fmla="*/ 19 h 68"/>
              <a:gd name="T16" fmla="*/ 17 w 91"/>
              <a:gd name="T17" fmla="*/ 17 h 68"/>
              <a:gd name="T18" fmla="*/ 18 w 91"/>
              <a:gd name="T19" fmla="*/ 34 h 68"/>
              <a:gd name="T20" fmla="*/ 39 w 91"/>
              <a:gd name="T21" fmla="*/ 37 h 68"/>
              <a:gd name="T22" fmla="*/ 26 w 91"/>
              <a:gd name="T23" fmla="*/ 38 h 68"/>
              <a:gd name="T24" fmla="*/ 26 w 91"/>
              <a:gd name="T25" fmla="*/ 51 h 68"/>
              <a:gd name="T26" fmla="*/ 37 w 91"/>
              <a:gd name="T27" fmla="*/ 42 h 68"/>
              <a:gd name="T28" fmla="*/ 42 w 91"/>
              <a:gd name="T29" fmla="*/ 51 h 68"/>
              <a:gd name="T30" fmla="*/ 51 w 91"/>
              <a:gd name="T31" fmla="*/ 42 h 68"/>
              <a:gd name="T32" fmla="*/ 76 w 91"/>
              <a:gd name="T33" fmla="*/ 48 h 68"/>
              <a:gd name="T34" fmla="*/ 56 w 91"/>
              <a:gd name="T35" fmla="*/ 44 h 68"/>
              <a:gd name="T36" fmla="*/ 43 w 91"/>
              <a:gd name="T37" fmla="*/ 38 h 68"/>
              <a:gd name="T38" fmla="*/ 32 w 91"/>
              <a:gd name="T39" fmla="*/ 31 h 68"/>
              <a:gd name="T40" fmla="*/ 48 w 91"/>
              <a:gd name="T41" fmla="*/ 29 h 68"/>
              <a:gd name="T42" fmla="*/ 32 w 91"/>
              <a:gd name="T43" fmla="*/ 27 h 68"/>
              <a:gd name="T44" fmla="*/ 29 w 91"/>
              <a:gd name="T45" fmla="*/ 25 h 68"/>
              <a:gd name="T46" fmla="*/ 21 w 91"/>
              <a:gd name="T47" fmla="*/ 27 h 68"/>
              <a:gd name="T48" fmla="*/ 28 w 91"/>
              <a:gd name="T49" fmla="*/ 29 h 68"/>
              <a:gd name="T50" fmla="*/ 19 w 91"/>
              <a:gd name="T51" fmla="*/ 32 h 68"/>
              <a:gd name="T52" fmla="*/ 52 w 91"/>
              <a:gd name="T53" fmla="*/ 4 h 68"/>
              <a:gd name="T54" fmla="*/ 61 w 91"/>
              <a:gd name="T55" fmla="*/ 37 h 68"/>
              <a:gd name="T56" fmla="*/ 70 w 91"/>
              <a:gd name="T57" fmla="*/ 4 h 68"/>
              <a:gd name="T58" fmla="*/ 65 w 91"/>
              <a:gd name="T59" fmla="*/ 9 h 68"/>
              <a:gd name="T60" fmla="*/ 57 w 91"/>
              <a:gd name="T61" fmla="*/ 9 h 68"/>
              <a:gd name="T62" fmla="*/ 57 w 91"/>
              <a:gd name="T63" fmla="*/ 17 h 68"/>
              <a:gd name="T64" fmla="*/ 65 w 91"/>
              <a:gd name="T65" fmla="*/ 17 h 68"/>
              <a:gd name="T66" fmla="*/ 65 w 91"/>
              <a:gd name="T67" fmla="*/ 9 h 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91" h="68">
                <a:moveTo>
                  <a:pt x="17" y="17"/>
                </a:moveTo>
                <a:cubicBezTo>
                  <a:pt x="45" y="17"/>
                  <a:pt x="45" y="17"/>
                  <a:pt x="45" y="17"/>
                </a:cubicBezTo>
                <a:cubicBezTo>
                  <a:pt x="46" y="19"/>
                  <a:pt x="46" y="21"/>
                  <a:pt x="47" y="23"/>
                </a:cubicBezTo>
                <a:cubicBezTo>
                  <a:pt x="19" y="23"/>
                  <a:pt x="19" y="23"/>
                  <a:pt x="19" y="23"/>
                </a:cubicBezTo>
                <a:cubicBezTo>
                  <a:pt x="9" y="54"/>
                  <a:pt x="9" y="54"/>
                  <a:pt x="9" y="54"/>
                </a:cubicBezTo>
                <a:cubicBezTo>
                  <a:pt x="82" y="54"/>
                  <a:pt x="82" y="54"/>
                  <a:pt x="82" y="54"/>
                </a:cubicBezTo>
                <a:cubicBezTo>
                  <a:pt x="72" y="27"/>
                  <a:pt x="72" y="27"/>
                  <a:pt x="72" y="27"/>
                </a:cubicBezTo>
                <a:cubicBezTo>
                  <a:pt x="74" y="24"/>
                  <a:pt x="75" y="21"/>
                  <a:pt x="76" y="19"/>
                </a:cubicBezTo>
                <a:cubicBezTo>
                  <a:pt x="76" y="19"/>
                  <a:pt x="76" y="19"/>
                  <a:pt x="76" y="19"/>
                </a:cubicBezTo>
                <a:cubicBezTo>
                  <a:pt x="89" y="56"/>
                  <a:pt x="89" y="56"/>
                  <a:pt x="89" y="56"/>
                </a:cubicBezTo>
                <a:cubicBezTo>
                  <a:pt x="91" y="60"/>
                  <a:pt x="91" y="60"/>
                  <a:pt x="91" y="60"/>
                </a:cubicBezTo>
                <a:cubicBezTo>
                  <a:pt x="91" y="68"/>
                  <a:pt x="91" y="68"/>
                  <a:pt x="91" y="68"/>
                </a:cubicBezTo>
                <a:cubicBezTo>
                  <a:pt x="0" y="68"/>
                  <a:pt x="0" y="68"/>
                  <a:pt x="0" y="68"/>
                </a:cubicBezTo>
                <a:cubicBezTo>
                  <a:pt x="0" y="60"/>
                  <a:pt x="0" y="60"/>
                  <a:pt x="0" y="60"/>
                </a:cubicBezTo>
                <a:cubicBezTo>
                  <a:pt x="2" y="56"/>
                  <a:pt x="2" y="56"/>
                  <a:pt x="2" y="56"/>
                </a:cubicBezTo>
                <a:cubicBezTo>
                  <a:pt x="14" y="19"/>
                  <a:pt x="14" y="19"/>
                  <a:pt x="14" y="19"/>
                </a:cubicBezTo>
                <a:cubicBezTo>
                  <a:pt x="15" y="17"/>
                  <a:pt x="15" y="17"/>
                  <a:pt x="15" y="17"/>
                </a:cubicBezTo>
                <a:cubicBezTo>
                  <a:pt x="17" y="17"/>
                  <a:pt x="17" y="17"/>
                  <a:pt x="17" y="17"/>
                </a:cubicBezTo>
                <a:close/>
                <a:moveTo>
                  <a:pt x="19" y="32"/>
                </a:moveTo>
                <a:cubicBezTo>
                  <a:pt x="18" y="34"/>
                  <a:pt x="18" y="34"/>
                  <a:pt x="18" y="34"/>
                </a:cubicBezTo>
                <a:cubicBezTo>
                  <a:pt x="29" y="34"/>
                  <a:pt x="29" y="34"/>
                  <a:pt x="29" y="34"/>
                </a:cubicBezTo>
                <a:cubicBezTo>
                  <a:pt x="39" y="37"/>
                  <a:pt x="39" y="37"/>
                  <a:pt x="39" y="37"/>
                </a:cubicBezTo>
                <a:cubicBezTo>
                  <a:pt x="38" y="38"/>
                  <a:pt x="38" y="38"/>
                  <a:pt x="38" y="38"/>
                </a:cubicBezTo>
                <a:cubicBezTo>
                  <a:pt x="26" y="38"/>
                  <a:pt x="26" y="38"/>
                  <a:pt x="26" y="38"/>
                </a:cubicBezTo>
                <a:cubicBezTo>
                  <a:pt x="20" y="51"/>
                  <a:pt x="20" y="51"/>
                  <a:pt x="20" y="51"/>
                </a:cubicBezTo>
                <a:cubicBezTo>
                  <a:pt x="26" y="51"/>
                  <a:pt x="26" y="51"/>
                  <a:pt x="26" y="51"/>
                </a:cubicBezTo>
                <a:cubicBezTo>
                  <a:pt x="29" y="42"/>
                  <a:pt x="29" y="42"/>
                  <a:pt x="29" y="42"/>
                </a:cubicBezTo>
                <a:cubicBezTo>
                  <a:pt x="37" y="42"/>
                  <a:pt x="37" y="42"/>
                  <a:pt x="37" y="42"/>
                </a:cubicBezTo>
                <a:cubicBezTo>
                  <a:pt x="35" y="51"/>
                  <a:pt x="35" y="51"/>
                  <a:pt x="35" y="51"/>
                </a:cubicBezTo>
                <a:cubicBezTo>
                  <a:pt x="42" y="51"/>
                  <a:pt x="42" y="51"/>
                  <a:pt x="42" y="51"/>
                </a:cubicBezTo>
                <a:cubicBezTo>
                  <a:pt x="43" y="42"/>
                  <a:pt x="43" y="42"/>
                  <a:pt x="43" y="42"/>
                </a:cubicBezTo>
                <a:cubicBezTo>
                  <a:pt x="51" y="42"/>
                  <a:pt x="51" y="42"/>
                  <a:pt x="51" y="42"/>
                </a:cubicBezTo>
                <a:cubicBezTo>
                  <a:pt x="54" y="48"/>
                  <a:pt x="54" y="48"/>
                  <a:pt x="54" y="48"/>
                </a:cubicBezTo>
                <a:cubicBezTo>
                  <a:pt x="76" y="48"/>
                  <a:pt x="76" y="48"/>
                  <a:pt x="76" y="48"/>
                </a:cubicBezTo>
                <a:cubicBezTo>
                  <a:pt x="75" y="44"/>
                  <a:pt x="75" y="44"/>
                  <a:pt x="75" y="44"/>
                </a:cubicBezTo>
                <a:cubicBezTo>
                  <a:pt x="56" y="44"/>
                  <a:pt x="56" y="44"/>
                  <a:pt x="56" y="44"/>
                </a:cubicBezTo>
                <a:cubicBezTo>
                  <a:pt x="54" y="38"/>
                  <a:pt x="54" y="38"/>
                  <a:pt x="54" y="38"/>
                </a:cubicBezTo>
                <a:cubicBezTo>
                  <a:pt x="43" y="38"/>
                  <a:pt x="43" y="38"/>
                  <a:pt x="43" y="38"/>
                </a:cubicBezTo>
                <a:cubicBezTo>
                  <a:pt x="44" y="33"/>
                  <a:pt x="44" y="33"/>
                  <a:pt x="44" y="33"/>
                </a:cubicBezTo>
                <a:cubicBezTo>
                  <a:pt x="32" y="31"/>
                  <a:pt x="32" y="31"/>
                  <a:pt x="32" y="31"/>
                </a:cubicBezTo>
                <a:cubicBezTo>
                  <a:pt x="32" y="29"/>
                  <a:pt x="32" y="29"/>
                  <a:pt x="32" y="29"/>
                </a:cubicBezTo>
                <a:cubicBezTo>
                  <a:pt x="48" y="29"/>
                  <a:pt x="48" y="29"/>
                  <a:pt x="48" y="29"/>
                </a:cubicBezTo>
                <a:cubicBezTo>
                  <a:pt x="47" y="27"/>
                  <a:pt x="47" y="27"/>
                  <a:pt x="47" y="27"/>
                </a:cubicBezTo>
                <a:cubicBezTo>
                  <a:pt x="32" y="27"/>
                  <a:pt x="32" y="27"/>
                  <a:pt x="32" y="27"/>
                </a:cubicBezTo>
                <a:cubicBezTo>
                  <a:pt x="32" y="25"/>
                  <a:pt x="32" y="25"/>
                  <a:pt x="32" y="25"/>
                </a:cubicBezTo>
                <a:cubicBezTo>
                  <a:pt x="29" y="25"/>
                  <a:pt x="29" y="25"/>
                  <a:pt x="29" y="25"/>
                </a:cubicBezTo>
                <a:cubicBezTo>
                  <a:pt x="29" y="27"/>
                  <a:pt x="29" y="27"/>
                  <a:pt x="29" y="27"/>
                </a:cubicBezTo>
                <a:cubicBezTo>
                  <a:pt x="21" y="27"/>
                  <a:pt x="21" y="27"/>
                  <a:pt x="21" y="27"/>
                </a:cubicBezTo>
                <a:cubicBezTo>
                  <a:pt x="20" y="29"/>
                  <a:pt x="20" y="29"/>
                  <a:pt x="20" y="29"/>
                </a:cubicBezTo>
                <a:cubicBezTo>
                  <a:pt x="28" y="29"/>
                  <a:pt x="28" y="29"/>
                  <a:pt x="28" y="29"/>
                </a:cubicBezTo>
                <a:cubicBezTo>
                  <a:pt x="28" y="32"/>
                  <a:pt x="28" y="32"/>
                  <a:pt x="28" y="32"/>
                </a:cubicBezTo>
                <a:cubicBezTo>
                  <a:pt x="19" y="32"/>
                  <a:pt x="19" y="32"/>
                  <a:pt x="19" y="32"/>
                </a:cubicBezTo>
                <a:close/>
                <a:moveTo>
                  <a:pt x="61" y="0"/>
                </a:moveTo>
                <a:cubicBezTo>
                  <a:pt x="57" y="0"/>
                  <a:pt x="54" y="1"/>
                  <a:pt x="52" y="4"/>
                </a:cubicBezTo>
                <a:cubicBezTo>
                  <a:pt x="50" y="6"/>
                  <a:pt x="48" y="9"/>
                  <a:pt x="48" y="13"/>
                </a:cubicBezTo>
                <a:cubicBezTo>
                  <a:pt x="48" y="18"/>
                  <a:pt x="58" y="32"/>
                  <a:pt x="61" y="37"/>
                </a:cubicBezTo>
                <a:cubicBezTo>
                  <a:pt x="64" y="32"/>
                  <a:pt x="73" y="18"/>
                  <a:pt x="73" y="13"/>
                </a:cubicBezTo>
                <a:cubicBezTo>
                  <a:pt x="73" y="9"/>
                  <a:pt x="72" y="6"/>
                  <a:pt x="70" y="4"/>
                </a:cubicBezTo>
                <a:cubicBezTo>
                  <a:pt x="67" y="1"/>
                  <a:pt x="64" y="0"/>
                  <a:pt x="61" y="0"/>
                </a:cubicBezTo>
                <a:close/>
                <a:moveTo>
                  <a:pt x="65" y="9"/>
                </a:moveTo>
                <a:cubicBezTo>
                  <a:pt x="64" y="8"/>
                  <a:pt x="62" y="7"/>
                  <a:pt x="61" y="7"/>
                </a:cubicBezTo>
                <a:cubicBezTo>
                  <a:pt x="59" y="7"/>
                  <a:pt x="58" y="8"/>
                  <a:pt x="57" y="9"/>
                </a:cubicBezTo>
                <a:cubicBezTo>
                  <a:pt x="56" y="10"/>
                  <a:pt x="55" y="11"/>
                  <a:pt x="55" y="13"/>
                </a:cubicBezTo>
                <a:cubicBezTo>
                  <a:pt x="55" y="14"/>
                  <a:pt x="56" y="16"/>
                  <a:pt x="57" y="17"/>
                </a:cubicBezTo>
                <a:cubicBezTo>
                  <a:pt x="58" y="18"/>
                  <a:pt x="59" y="18"/>
                  <a:pt x="61" y="18"/>
                </a:cubicBezTo>
                <a:cubicBezTo>
                  <a:pt x="62" y="18"/>
                  <a:pt x="64" y="18"/>
                  <a:pt x="65" y="17"/>
                </a:cubicBezTo>
                <a:cubicBezTo>
                  <a:pt x="66" y="16"/>
                  <a:pt x="66" y="14"/>
                  <a:pt x="66" y="13"/>
                </a:cubicBezTo>
                <a:cubicBezTo>
                  <a:pt x="66" y="11"/>
                  <a:pt x="66" y="10"/>
                  <a:pt x="65" y="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6" name="Freeform 7"/>
          <p:cNvSpPr>
            <a:spLocks noEditPoints="1"/>
          </p:cNvSpPr>
          <p:nvPr/>
        </p:nvSpPr>
        <p:spPr bwMode="auto">
          <a:xfrm>
            <a:off x="9885679" y="3414538"/>
            <a:ext cx="474899" cy="552433"/>
          </a:xfrm>
          <a:custGeom>
            <a:avLst/>
            <a:gdLst>
              <a:gd name="T0" fmla="*/ 14 w 72"/>
              <a:gd name="T1" fmla="*/ 0 h 84"/>
              <a:gd name="T2" fmla="*/ 59 w 72"/>
              <a:gd name="T3" fmla="*/ 0 h 84"/>
              <a:gd name="T4" fmla="*/ 59 w 72"/>
              <a:gd name="T5" fmla="*/ 0 h 84"/>
              <a:gd name="T6" fmla="*/ 69 w 72"/>
              <a:gd name="T7" fmla="*/ 13 h 84"/>
              <a:gd name="T8" fmla="*/ 36 w 72"/>
              <a:gd name="T9" fmla="*/ 84 h 84"/>
              <a:gd name="T10" fmla="*/ 3 w 72"/>
              <a:gd name="T11" fmla="*/ 13 h 84"/>
              <a:gd name="T12" fmla="*/ 14 w 72"/>
              <a:gd name="T13" fmla="*/ 0 h 84"/>
              <a:gd name="T14" fmla="*/ 14 w 72"/>
              <a:gd name="T15" fmla="*/ 0 h 84"/>
              <a:gd name="T16" fmla="*/ 23 w 72"/>
              <a:gd name="T17" fmla="*/ 22 h 84"/>
              <a:gd name="T18" fmla="*/ 20 w 72"/>
              <a:gd name="T19" fmla="*/ 22 h 84"/>
              <a:gd name="T20" fmla="*/ 20 w 72"/>
              <a:gd name="T21" fmla="*/ 25 h 84"/>
              <a:gd name="T22" fmla="*/ 20 w 72"/>
              <a:gd name="T23" fmla="*/ 32 h 84"/>
              <a:gd name="T24" fmla="*/ 26 w 72"/>
              <a:gd name="T25" fmla="*/ 34 h 84"/>
              <a:gd name="T26" fmla="*/ 26 w 72"/>
              <a:gd name="T27" fmla="*/ 28 h 84"/>
              <a:gd name="T28" fmla="*/ 43 w 72"/>
              <a:gd name="T29" fmla="*/ 28 h 84"/>
              <a:gd name="T30" fmla="*/ 47 w 72"/>
              <a:gd name="T31" fmla="*/ 22 h 84"/>
              <a:gd name="T32" fmla="*/ 23 w 72"/>
              <a:gd name="T33" fmla="*/ 22 h 84"/>
              <a:gd name="T34" fmla="*/ 44 w 72"/>
              <a:gd name="T35" fmla="*/ 49 h 84"/>
              <a:gd name="T36" fmla="*/ 47 w 72"/>
              <a:gd name="T37" fmla="*/ 49 h 84"/>
              <a:gd name="T38" fmla="*/ 47 w 72"/>
              <a:gd name="T39" fmla="*/ 44 h 84"/>
              <a:gd name="T40" fmla="*/ 44 w 72"/>
              <a:gd name="T41" fmla="*/ 49 h 84"/>
              <a:gd name="T42" fmla="*/ 18 w 72"/>
              <a:gd name="T43" fmla="*/ 38 h 84"/>
              <a:gd name="T44" fmla="*/ 20 w 72"/>
              <a:gd name="T45" fmla="*/ 40 h 84"/>
              <a:gd name="T46" fmla="*/ 20 w 72"/>
              <a:gd name="T47" fmla="*/ 52 h 84"/>
              <a:gd name="T48" fmla="*/ 20 w 72"/>
              <a:gd name="T49" fmla="*/ 55 h 84"/>
              <a:gd name="T50" fmla="*/ 23 w 72"/>
              <a:gd name="T51" fmla="*/ 55 h 84"/>
              <a:gd name="T52" fmla="*/ 30 w 72"/>
              <a:gd name="T53" fmla="*/ 55 h 84"/>
              <a:gd name="T54" fmla="*/ 26 w 72"/>
              <a:gd name="T55" fmla="*/ 49 h 84"/>
              <a:gd name="T56" fmla="*/ 26 w 72"/>
              <a:gd name="T57" fmla="*/ 47 h 84"/>
              <a:gd name="T58" fmla="*/ 36 w 72"/>
              <a:gd name="T59" fmla="*/ 59 h 84"/>
              <a:gd name="T60" fmla="*/ 40 w 72"/>
              <a:gd name="T61" fmla="*/ 59 h 84"/>
              <a:gd name="T62" fmla="*/ 42 w 72"/>
              <a:gd name="T63" fmla="*/ 55 h 84"/>
              <a:gd name="T64" fmla="*/ 50 w 72"/>
              <a:gd name="T65" fmla="*/ 55 h 84"/>
              <a:gd name="T66" fmla="*/ 53 w 72"/>
              <a:gd name="T67" fmla="*/ 55 h 84"/>
              <a:gd name="T68" fmla="*/ 53 w 72"/>
              <a:gd name="T69" fmla="*/ 52 h 84"/>
              <a:gd name="T70" fmla="*/ 53 w 72"/>
              <a:gd name="T71" fmla="*/ 32 h 84"/>
              <a:gd name="T72" fmla="*/ 58 w 72"/>
              <a:gd name="T73" fmla="*/ 19 h 84"/>
              <a:gd name="T74" fmla="*/ 54 w 72"/>
              <a:gd name="T75" fmla="*/ 17 h 84"/>
              <a:gd name="T76" fmla="*/ 37 w 72"/>
              <a:gd name="T77" fmla="*/ 45 h 84"/>
              <a:gd name="T78" fmla="*/ 20 w 72"/>
              <a:gd name="T79" fmla="*/ 35 h 84"/>
              <a:gd name="T80" fmla="*/ 18 w 72"/>
              <a:gd name="T81" fmla="*/ 38 h 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72" h="84">
                <a:moveTo>
                  <a:pt x="14" y="0"/>
                </a:moveTo>
                <a:cubicBezTo>
                  <a:pt x="59" y="0"/>
                  <a:pt x="59" y="0"/>
                  <a:pt x="59" y="0"/>
                </a:cubicBezTo>
                <a:cubicBezTo>
                  <a:pt x="59" y="0"/>
                  <a:pt x="59" y="0"/>
                  <a:pt x="59" y="0"/>
                </a:cubicBezTo>
                <a:cubicBezTo>
                  <a:pt x="59" y="6"/>
                  <a:pt x="63" y="11"/>
                  <a:pt x="69" y="13"/>
                </a:cubicBezTo>
                <a:cubicBezTo>
                  <a:pt x="72" y="50"/>
                  <a:pt x="62" y="75"/>
                  <a:pt x="36" y="84"/>
                </a:cubicBezTo>
                <a:cubicBezTo>
                  <a:pt x="10" y="75"/>
                  <a:pt x="0" y="50"/>
                  <a:pt x="3" y="13"/>
                </a:cubicBezTo>
                <a:cubicBezTo>
                  <a:pt x="9" y="11"/>
                  <a:pt x="14" y="6"/>
                  <a:pt x="14" y="0"/>
                </a:cubicBezTo>
                <a:cubicBezTo>
                  <a:pt x="14" y="0"/>
                  <a:pt x="14" y="0"/>
                  <a:pt x="14" y="0"/>
                </a:cubicBezTo>
                <a:close/>
                <a:moveTo>
                  <a:pt x="23" y="22"/>
                </a:moveTo>
                <a:cubicBezTo>
                  <a:pt x="20" y="22"/>
                  <a:pt x="20" y="22"/>
                  <a:pt x="20" y="22"/>
                </a:cubicBezTo>
                <a:cubicBezTo>
                  <a:pt x="20" y="25"/>
                  <a:pt x="20" y="25"/>
                  <a:pt x="20" y="25"/>
                </a:cubicBezTo>
                <a:cubicBezTo>
                  <a:pt x="20" y="32"/>
                  <a:pt x="20" y="32"/>
                  <a:pt x="20" y="32"/>
                </a:cubicBezTo>
                <a:cubicBezTo>
                  <a:pt x="26" y="34"/>
                  <a:pt x="26" y="34"/>
                  <a:pt x="26" y="34"/>
                </a:cubicBezTo>
                <a:cubicBezTo>
                  <a:pt x="26" y="28"/>
                  <a:pt x="26" y="28"/>
                  <a:pt x="26" y="28"/>
                </a:cubicBezTo>
                <a:cubicBezTo>
                  <a:pt x="43" y="28"/>
                  <a:pt x="43" y="28"/>
                  <a:pt x="43" y="28"/>
                </a:cubicBezTo>
                <a:cubicBezTo>
                  <a:pt x="47" y="22"/>
                  <a:pt x="47" y="22"/>
                  <a:pt x="47" y="22"/>
                </a:cubicBezTo>
                <a:cubicBezTo>
                  <a:pt x="23" y="22"/>
                  <a:pt x="23" y="22"/>
                  <a:pt x="23" y="22"/>
                </a:cubicBezTo>
                <a:close/>
                <a:moveTo>
                  <a:pt x="44" y="49"/>
                </a:moveTo>
                <a:cubicBezTo>
                  <a:pt x="47" y="49"/>
                  <a:pt x="47" y="49"/>
                  <a:pt x="47" y="49"/>
                </a:cubicBezTo>
                <a:cubicBezTo>
                  <a:pt x="47" y="44"/>
                  <a:pt x="47" y="44"/>
                  <a:pt x="47" y="44"/>
                </a:cubicBezTo>
                <a:cubicBezTo>
                  <a:pt x="44" y="49"/>
                  <a:pt x="44" y="49"/>
                  <a:pt x="44" y="49"/>
                </a:cubicBezTo>
                <a:close/>
                <a:moveTo>
                  <a:pt x="18" y="38"/>
                </a:moveTo>
                <a:cubicBezTo>
                  <a:pt x="20" y="40"/>
                  <a:pt x="20" y="40"/>
                  <a:pt x="20" y="40"/>
                </a:cubicBezTo>
                <a:cubicBezTo>
                  <a:pt x="20" y="52"/>
                  <a:pt x="20" y="52"/>
                  <a:pt x="20" y="52"/>
                </a:cubicBezTo>
                <a:cubicBezTo>
                  <a:pt x="20" y="55"/>
                  <a:pt x="20" y="55"/>
                  <a:pt x="20" y="55"/>
                </a:cubicBezTo>
                <a:cubicBezTo>
                  <a:pt x="23" y="55"/>
                  <a:pt x="23" y="55"/>
                  <a:pt x="23" y="55"/>
                </a:cubicBezTo>
                <a:cubicBezTo>
                  <a:pt x="30" y="55"/>
                  <a:pt x="30" y="55"/>
                  <a:pt x="30" y="55"/>
                </a:cubicBezTo>
                <a:cubicBezTo>
                  <a:pt x="26" y="49"/>
                  <a:pt x="26" y="49"/>
                  <a:pt x="26" y="49"/>
                </a:cubicBezTo>
                <a:cubicBezTo>
                  <a:pt x="26" y="47"/>
                  <a:pt x="26" y="47"/>
                  <a:pt x="26" y="47"/>
                </a:cubicBezTo>
                <a:cubicBezTo>
                  <a:pt x="36" y="59"/>
                  <a:pt x="36" y="59"/>
                  <a:pt x="36" y="59"/>
                </a:cubicBezTo>
                <a:cubicBezTo>
                  <a:pt x="40" y="59"/>
                  <a:pt x="40" y="59"/>
                  <a:pt x="40" y="59"/>
                </a:cubicBezTo>
                <a:cubicBezTo>
                  <a:pt x="42" y="55"/>
                  <a:pt x="42" y="55"/>
                  <a:pt x="42" y="55"/>
                </a:cubicBezTo>
                <a:cubicBezTo>
                  <a:pt x="50" y="55"/>
                  <a:pt x="50" y="55"/>
                  <a:pt x="50" y="55"/>
                </a:cubicBezTo>
                <a:cubicBezTo>
                  <a:pt x="53" y="55"/>
                  <a:pt x="53" y="55"/>
                  <a:pt x="53" y="55"/>
                </a:cubicBezTo>
                <a:cubicBezTo>
                  <a:pt x="53" y="52"/>
                  <a:pt x="53" y="52"/>
                  <a:pt x="53" y="52"/>
                </a:cubicBezTo>
                <a:cubicBezTo>
                  <a:pt x="53" y="32"/>
                  <a:pt x="53" y="32"/>
                  <a:pt x="53" y="32"/>
                </a:cubicBezTo>
                <a:cubicBezTo>
                  <a:pt x="58" y="19"/>
                  <a:pt x="58" y="19"/>
                  <a:pt x="58" y="19"/>
                </a:cubicBezTo>
                <a:cubicBezTo>
                  <a:pt x="54" y="17"/>
                  <a:pt x="54" y="17"/>
                  <a:pt x="54" y="17"/>
                </a:cubicBezTo>
                <a:cubicBezTo>
                  <a:pt x="37" y="45"/>
                  <a:pt x="37" y="45"/>
                  <a:pt x="37" y="45"/>
                </a:cubicBezTo>
                <a:cubicBezTo>
                  <a:pt x="20" y="35"/>
                  <a:pt x="20" y="35"/>
                  <a:pt x="20" y="35"/>
                </a:cubicBezTo>
                <a:lnTo>
                  <a:pt x="18" y="3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7" name="Freeform 8"/>
          <p:cNvSpPr>
            <a:spLocks noEditPoints="1"/>
          </p:cNvSpPr>
          <p:nvPr/>
        </p:nvSpPr>
        <p:spPr bwMode="auto">
          <a:xfrm>
            <a:off x="7152468" y="3404846"/>
            <a:ext cx="571817" cy="571817"/>
          </a:xfrm>
          <a:custGeom>
            <a:avLst/>
            <a:gdLst>
              <a:gd name="T0" fmla="*/ 10 w 87"/>
              <a:gd name="T1" fmla="*/ 6 h 86"/>
              <a:gd name="T2" fmla="*/ 17 w 87"/>
              <a:gd name="T3" fmla="*/ 5 h 86"/>
              <a:gd name="T4" fmla="*/ 64 w 87"/>
              <a:gd name="T5" fmla="*/ 71 h 86"/>
              <a:gd name="T6" fmla="*/ 60 w 87"/>
              <a:gd name="T7" fmla="*/ 86 h 86"/>
              <a:gd name="T8" fmla="*/ 44 w 87"/>
              <a:gd name="T9" fmla="*/ 80 h 86"/>
              <a:gd name="T10" fmla="*/ 31 w 87"/>
              <a:gd name="T11" fmla="*/ 67 h 86"/>
              <a:gd name="T12" fmla="*/ 25 w 87"/>
              <a:gd name="T13" fmla="*/ 35 h 86"/>
              <a:gd name="T14" fmla="*/ 31 w 87"/>
              <a:gd name="T15" fmla="*/ 43 h 86"/>
              <a:gd name="T16" fmla="*/ 32 w 87"/>
              <a:gd name="T17" fmla="*/ 51 h 86"/>
              <a:gd name="T18" fmla="*/ 38 w 87"/>
              <a:gd name="T19" fmla="*/ 67 h 86"/>
              <a:gd name="T20" fmla="*/ 42 w 87"/>
              <a:gd name="T21" fmla="*/ 72 h 86"/>
              <a:gd name="T22" fmla="*/ 52 w 87"/>
              <a:gd name="T23" fmla="*/ 55 h 86"/>
              <a:gd name="T24" fmla="*/ 46 w 87"/>
              <a:gd name="T25" fmla="*/ 46 h 86"/>
              <a:gd name="T26" fmla="*/ 32 w 87"/>
              <a:gd name="T27" fmla="*/ 42 h 86"/>
              <a:gd name="T28" fmla="*/ 27 w 87"/>
              <a:gd name="T29" fmla="*/ 36 h 86"/>
              <a:gd name="T30" fmla="*/ 37 w 87"/>
              <a:gd name="T31" fmla="*/ 30 h 86"/>
              <a:gd name="T32" fmla="*/ 49 w 87"/>
              <a:gd name="T33" fmla="*/ 19 h 86"/>
              <a:gd name="T34" fmla="*/ 66 w 87"/>
              <a:gd name="T35" fmla="*/ 19 h 86"/>
              <a:gd name="T36" fmla="*/ 61 w 87"/>
              <a:gd name="T37" fmla="*/ 25 h 86"/>
              <a:gd name="T38" fmla="*/ 61 w 87"/>
              <a:gd name="T39" fmla="*/ 30 h 86"/>
              <a:gd name="T40" fmla="*/ 69 w 87"/>
              <a:gd name="T41" fmla="*/ 29 h 86"/>
              <a:gd name="T42" fmla="*/ 76 w 87"/>
              <a:gd name="T43" fmla="*/ 27 h 86"/>
              <a:gd name="T44" fmla="*/ 84 w 87"/>
              <a:gd name="T45" fmla="*/ 47 h 86"/>
              <a:gd name="T46" fmla="*/ 77 w 87"/>
              <a:gd name="T47" fmla="*/ 21 h 86"/>
              <a:gd name="T48" fmla="*/ 52 w 87"/>
              <a:gd name="T49" fmla="*/ 11 h 86"/>
              <a:gd name="T50" fmla="*/ 39 w 87"/>
              <a:gd name="T51" fmla="*/ 15 h 86"/>
              <a:gd name="T52" fmla="*/ 25 w 87"/>
              <a:gd name="T53" fmla="*/ 30 h 86"/>
              <a:gd name="T54" fmla="*/ 27 w 87"/>
              <a:gd name="T55" fmla="*/ 71 h 86"/>
              <a:gd name="T56" fmla="*/ 61 w 87"/>
              <a:gd name="T57" fmla="*/ 45 h 86"/>
              <a:gd name="T58" fmla="*/ 72 w 87"/>
              <a:gd name="T59" fmla="*/ 64 h 86"/>
              <a:gd name="T60" fmla="*/ 75 w 87"/>
              <a:gd name="T61" fmla="*/ 32 h 86"/>
              <a:gd name="T62" fmla="*/ 64 w 87"/>
              <a:gd name="T63" fmla="*/ 30 h 86"/>
              <a:gd name="T64" fmla="*/ 58 w 87"/>
              <a:gd name="T65" fmla="*/ 35 h 86"/>
              <a:gd name="T66" fmla="*/ 11 w 87"/>
              <a:gd name="T67" fmla="*/ 10 h 86"/>
              <a:gd name="T68" fmla="*/ 9 w 87"/>
              <a:gd name="T69" fmla="*/ 18 h 86"/>
              <a:gd name="T70" fmla="*/ 24 w 87"/>
              <a:gd name="T71" fmla="*/ 26 h 86"/>
              <a:gd name="T72" fmla="*/ 39 w 87"/>
              <a:gd name="T73" fmla="*/ 10 h 86"/>
              <a:gd name="T74" fmla="*/ 52 w 87"/>
              <a:gd name="T75" fmla="*/ 3 h 86"/>
              <a:gd name="T76" fmla="*/ 36 w 87"/>
              <a:gd name="T77" fmla="*/ 4 h 86"/>
              <a:gd name="T78" fmla="*/ 11 w 87"/>
              <a:gd name="T79" fmla="*/ 10 h 86"/>
              <a:gd name="T80" fmla="*/ 23 w 87"/>
              <a:gd name="T81" fmla="*/ 0 h 86"/>
              <a:gd name="T82" fmla="*/ 16 w 87"/>
              <a:gd name="T83" fmla="*/ 24 h 86"/>
              <a:gd name="T84" fmla="*/ 5 w 87"/>
              <a:gd name="T85" fmla="*/ 25 h 86"/>
              <a:gd name="T86" fmla="*/ 16 w 87"/>
              <a:gd name="T87" fmla="*/ 28 h 86"/>
              <a:gd name="T88" fmla="*/ 5 w 87"/>
              <a:gd name="T89" fmla="*/ 29 h 86"/>
              <a:gd name="T90" fmla="*/ 17 w 87"/>
              <a:gd name="T91" fmla="*/ 20 h 86"/>
              <a:gd name="T92" fmla="*/ 5 w 87"/>
              <a:gd name="T93" fmla="*/ 21 h 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87" h="86">
                <a:moveTo>
                  <a:pt x="17" y="5"/>
                </a:moveTo>
                <a:cubicBezTo>
                  <a:pt x="11" y="7"/>
                  <a:pt x="11" y="7"/>
                  <a:pt x="11" y="7"/>
                </a:cubicBezTo>
                <a:cubicBezTo>
                  <a:pt x="10" y="7"/>
                  <a:pt x="10" y="6"/>
                  <a:pt x="10" y="6"/>
                </a:cubicBezTo>
                <a:cubicBezTo>
                  <a:pt x="9" y="5"/>
                  <a:pt x="10" y="5"/>
                  <a:pt x="10" y="5"/>
                </a:cubicBezTo>
                <a:cubicBezTo>
                  <a:pt x="16" y="3"/>
                  <a:pt x="16" y="3"/>
                  <a:pt x="16" y="3"/>
                </a:cubicBezTo>
                <a:cubicBezTo>
                  <a:pt x="17" y="5"/>
                  <a:pt x="17" y="5"/>
                  <a:pt x="17" y="5"/>
                </a:cubicBezTo>
                <a:close/>
                <a:moveTo>
                  <a:pt x="47" y="71"/>
                </a:moveTo>
                <a:cubicBezTo>
                  <a:pt x="65" y="66"/>
                  <a:pt x="65" y="66"/>
                  <a:pt x="65" y="66"/>
                </a:cubicBezTo>
                <a:cubicBezTo>
                  <a:pt x="64" y="71"/>
                  <a:pt x="64" y="71"/>
                  <a:pt x="64" y="71"/>
                </a:cubicBezTo>
                <a:cubicBezTo>
                  <a:pt x="75" y="71"/>
                  <a:pt x="84" y="65"/>
                  <a:pt x="86" y="52"/>
                </a:cubicBezTo>
                <a:cubicBezTo>
                  <a:pt x="85" y="68"/>
                  <a:pt x="77" y="81"/>
                  <a:pt x="61" y="81"/>
                </a:cubicBezTo>
                <a:cubicBezTo>
                  <a:pt x="60" y="86"/>
                  <a:pt x="60" y="86"/>
                  <a:pt x="60" y="86"/>
                </a:cubicBezTo>
                <a:cubicBezTo>
                  <a:pt x="47" y="71"/>
                  <a:pt x="47" y="71"/>
                  <a:pt x="47" y="71"/>
                </a:cubicBezTo>
                <a:close/>
                <a:moveTo>
                  <a:pt x="38" y="78"/>
                </a:moveTo>
                <a:cubicBezTo>
                  <a:pt x="40" y="79"/>
                  <a:pt x="42" y="79"/>
                  <a:pt x="44" y="80"/>
                </a:cubicBezTo>
                <a:cubicBezTo>
                  <a:pt x="46" y="80"/>
                  <a:pt x="48" y="81"/>
                  <a:pt x="50" y="81"/>
                </a:cubicBezTo>
                <a:cubicBezTo>
                  <a:pt x="44" y="75"/>
                  <a:pt x="44" y="75"/>
                  <a:pt x="44" y="75"/>
                </a:cubicBezTo>
                <a:cubicBezTo>
                  <a:pt x="39" y="73"/>
                  <a:pt x="35" y="71"/>
                  <a:pt x="31" y="67"/>
                </a:cubicBezTo>
                <a:cubicBezTo>
                  <a:pt x="26" y="61"/>
                  <a:pt x="22" y="54"/>
                  <a:pt x="22" y="46"/>
                </a:cubicBezTo>
                <a:cubicBezTo>
                  <a:pt x="22" y="41"/>
                  <a:pt x="24" y="36"/>
                  <a:pt x="26" y="32"/>
                </a:cubicBezTo>
                <a:cubicBezTo>
                  <a:pt x="25" y="34"/>
                  <a:pt x="25" y="35"/>
                  <a:pt x="25" y="35"/>
                </a:cubicBezTo>
                <a:cubicBezTo>
                  <a:pt x="25" y="36"/>
                  <a:pt x="25" y="38"/>
                  <a:pt x="26" y="39"/>
                </a:cubicBezTo>
                <a:cubicBezTo>
                  <a:pt x="28" y="40"/>
                  <a:pt x="29" y="40"/>
                  <a:pt x="29" y="41"/>
                </a:cubicBezTo>
                <a:cubicBezTo>
                  <a:pt x="29" y="42"/>
                  <a:pt x="29" y="42"/>
                  <a:pt x="31" y="43"/>
                </a:cubicBezTo>
                <a:cubicBezTo>
                  <a:pt x="31" y="43"/>
                  <a:pt x="32" y="44"/>
                  <a:pt x="33" y="44"/>
                </a:cubicBezTo>
                <a:cubicBezTo>
                  <a:pt x="32" y="44"/>
                  <a:pt x="32" y="45"/>
                  <a:pt x="32" y="45"/>
                </a:cubicBezTo>
                <a:cubicBezTo>
                  <a:pt x="31" y="47"/>
                  <a:pt x="32" y="50"/>
                  <a:pt x="32" y="51"/>
                </a:cubicBezTo>
                <a:cubicBezTo>
                  <a:pt x="32" y="53"/>
                  <a:pt x="34" y="55"/>
                  <a:pt x="36" y="56"/>
                </a:cubicBezTo>
                <a:cubicBezTo>
                  <a:pt x="37" y="57"/>
                  <a:pt x="37" y="60"/>
                  <a:pt x="37" y="61"/>
                </a:cubicBezTo>
                <a:cubicBezTo>
                  <a:pt x="37" y="62"/>
                  <a:pt x="38" y="65"/>
                  <a:pt x="38" y="67"/>
                </a:cubicBezTo>
                <a:cubicBezTo>
                  <a:pt x="38" y="68"/>
                  <a:pt x="39" y="72"/>
                  <a:pt x="39" y="72"/>
                </a:cubicBezTo>
                <a:cubicBezTo>
                  <a:pt x="39" y="72"/>
                  <a:pt x="40" y="73"/>
                  <a:pt x="41" y="73"/>
                </a:cubicBezTo>
                <a:cubicBezTo>
                  <a:pt x="41" y="73"/>
                  <a:pt x="41" y="72"/>
                  <a:pt x="42" y="72"/>
                </a:cubicBezTo>
                <a:cubicBezTo>
                  <a:pt x="43" y="68"/>
                  <a:pt x="43" y="68"/>
                  <a:pt x="43" y="68"/>
                </a:cubicBezTo>
                <a:cubicBezTo>
                  <a:pt x="44" y="67"/>
                  <a:pt x="45" y="67"/>
                  <a:pt x="46" y="66"/>
                </a:cubicBezTo>
                <a:cubicBezTo>
                  <a:pt x="49" y="63"/>
                  <a:pt x="51" y="57"/>
                  <a:pt x="52" y="55"/>
                </a:cubicBezTo>
                <a:cubicBezTo>
                  <a:pt x="54" y="53"/>
                  <a:pt x="54" y="53"/>
                  <a:pt x="55" y="52"/>
                </a:cubicBezTo>
                <a:cubicBezTo>
                  <a:pt x="55" y="50"/>
                  <a:pt x="52" y="50"/>
                  <a:pt x="51" y="49"/>
                </a:cubicBezTo>
                <a:cubicBezTo>
                  <a:pt x="51" y="49"/>
                  <a:pt x="47" y="47"/>
                  <a:pt x="46" y="46"/>
                </a:cubicBezTo>
                <a:cubicBezTo>
                  <a:pt x="44" y="44"/>
                  <a:pt x="40" y="43"/>
                  <a:pt x="38" y="42"/>
                </a:cubicBezTo>
                <a:cubicBezTo>
                  <a:pt x="36" y="41"/>
                  <a:pt x="35" y="42"/>
                  <a:pt x="33" y="43"/>
                </a:cubicBezTo>
                <a:cubicBezTo>
                  <a:pt x="33" y="43"/>
                  <a:pt x="32" y="42"/>
                  <a:pt x="32" y="42"/>
                </a:cubicBezTo>
                <a:cubicBezTo>
                  <a:pt x="32" y="40"/>
                  <a:pt x="32" y="39"/>
                  <a:pt x="32" y="38"/>
                </a:cubicBezTo>
                <a:cubicBezTo>
                  <a:pt x="31" y="37"/>
                  <a:pt x="33" y="36"/>
                  <a:pt x="31" y="36"/>
                </a:cubicBezTo>
                <a:cubicBezTo>
                  <a:pt x="30" y="36"/>
                  <a:pt x="27" y="38"/>
                  <a:pt x="27" y="36"/>
                </a:cubicBezTo>
                <a:cubicBezTo>
                  <a:pt x="28" y="35"/>
                  <a:pt x="28" y="30"/>
                  <a:pt x="31" y="31"/>
                </a:cubicBezTo>
                <a:cubicBezTo>
                  <a:pt x="34" y="31"/>
                  <a:pt x="33" y="34"/>
                  <a:pt x="34" y="34"/>
                </a:cubicBezTo>
                <a:cubicBezTo>
                  <a:pt x="35" y="34"/>
                  <a:pt x="36" y="31"/>
                  <a:pt x="37" y="30"/>
                </a:cubicBezTo>
                <a:cubicBezTo>
                  <a:pt x="38" y="29"/>
                  <a:pt x="41" y="25"/>
                  <a:pt x="42" y="25"/>
                </a:cubicBezTo>
                <a:cubicBezTo>
                  <a:pt x="44" y="24"/>
                  <a:pt x="44" y="23"/>
                  <a:pt x="46" y="22"/>
                </a:cubicBezTo>
                <a:cubicBezTo>
                  <a:pt x="47" y="21"/>
                  <a:pt x="49" y="22"/>
                  <a:pt x="49" y="19"/>
                </a:cubicBezTo>
                <a:cubicBezTo>
                  <a:pt x="49" y="18"/>
                  <a:pt x="49" y="17"/>
                  <a:pt x="49" y="16"/>
                </a:cubicBezTo>
                <a:cubicBezTo>
                  <a:pt x="50" y="16"/>
                  <a:pt x="51" y="16"/>
                  <a:pt x="52" y="16"/>
                </a:cubicBezTo>
                <a:cubicBezTo>
                  <a:pt x="57" y="16"/>
                  <a:pt x="62" y="17"/>
                  <a:pt x="66" y="19"/>
                </a:cubicBezTo>
                <a:cubicBezTo>
                  <a:pt x="65" y="20"/>
                  <a:pt x="64" y="21"/>
                  <a:pt x="64" y="21"/>
                </a:cubicBezTo>
                <a:cubicBezTo>
                  <a:pt x="63" y="22"/>
                  <a:pt x="63" y="24"/>
                  <a:pt x="62" y="24"/>
                </a:cubicBezTo>
                <a:cubicBezTo>
                  <a:pt x="62" y="24"/>
                  <a:pt x="61" y="24"/>
                  <a:pt x="61" y="25"/>
                </a:cubicBezTo>
                <a:cubicBezTo>
                  <a:pt x="61" y="25"/>
                  <a:pt x="60" y="27"/>
                  <a:pt x="60" y="27"/>
                </a:cubicBezTo>
                <a:cubicBezTo>
                  <a:pt x="60" y="26"/>
                  <a:pt x="60" y="26"/>
                  <a:pt x="60" y="26"/>
                </a:cubicBezTo>
                <a:cubicBezTo>
                  <a:pt x="60" y="26"/>
                  <a:pt x="60" y="30"/>
                  <a:pt x="61" y="30"/>
                </a:cubicBezTo>
                <a:cubicBezTo>
                  <a:pt x="62" y="30"/>
                  <a:pt x="63" y="28"/>
                  <a:pt x="64" y="28"/>
                </a:cubicBezTo>
                <a:cubicBezTo>
                  <a:pt x="65" y="27"/>
                  <a:pt x="65" y="25"/>
                  <a:pt x="66" y="26"/>
                </a:cubicBezTo>
                <a:cubicBezTo>
                  <a:pt x="67" y="27"/>
                  <a:pt x="68" y="29"/>
                  <a:pt x="69" y="29"/>
                </a:cubicBezTo>
                <a:cubicBezTo>
                  <a:pt x="70" y="29"/>
                  <a:pt x="72" y="29"/>
                  <a:pt x="73" y="29"/>
                </a:cubicBezTo>
                <a:cubicBezTo>
                  <a:pt x="73" y="30"/>
                  <a:pt x="74" y="31"/>
                  <a:pt x="75" y="30"/>
                </a:cubicBezTo>
                <a:cubicBezTo>
                  <a:pt x="75" y="29"/>
                  <a:pt x="76" y="28"/>
                  <a:pt x="76" y="27"/>
                </a:cubicBezTo>
                <a:cubicBezTo>
                  <a:pt x="79" y="32"/>
                  <a:pt x="81" y="37"/>
                  <a:pt x="82" y="42"/>
                </a:cubicBezTo>
                <a:cubicBezTo>
                  <a:pt x="82" y="45"/>
                  <a:pt x="82" y="51"/>
                  <a:pt x="81" y="54"/>
                </a:cubicBezTo>
                <a:cubicBezTo>
                  <a:pt x="82" y="52"/>
                  <a:pt x="83" y="50"/>
                  <a:pt x="84" y="47"/>
                </a:cubicBezTo>
                <a:cubicBezTo>
                  <a:pt x="87" y="48"/>
                  <a:pt x="87" y="48"/>
                  <a:pt x="87" y="48"/>
                </a:cubicBezTo>
                <a:cubicBezTo>
                  <a:pt x="87" y="47"/>
                  <a:pt x="87" y="46"/>
                  <a:pt x="87" y="46"/>
                </a:cubicBezTo>
                <a:cubicBezTo>
                  <a:pt x="87" y="36"/>
                  <a:pt x="83" y="27"/>
                  <a:pt x="77" y="21"/>
                </a:cubicBezTo>
                <a:cubicBezTo>
                  <a:pt x="74" y="17"/>
                  <a:pt x="70" y="15"/>
                  <a:pt x="65" y="13"/>
                </a:cubicBezTo>
                <a:cubicBezTo>
                  <a:pt x="63" y="12"/>
                  <a:pt x="61" y="11"/>
                  <a:pt x="58" y="11"/>
                </a:cubicBezTo>
                <a:cubicBezTo>
                  <a:pt x="56" y="11"/>
                  <a:pt x="54" y="11"/>
                  <a:pt x="52" y="11"/>
                </a:cubicBezTo>
                <a:cubicBezTo>
                  <a:pt x="52" y="11"/>
                  <a:pt x="51" y="11"/>
                  <a:pt x="51" y="11"/>
                </a:cubicBezTo>
                <a:cubicBezTo>
                  <a:pt x="50" y="11"/>
                  <a:pt x="48" y="12"/>
                  <a:pt x="46" y="13"/>
                </a:cubicBezTo>
                <a:cubicBezTo>
                  <a:pt x="39" y="15"/>
                  <a:pt x="39" y="15"/>
                  <a:pt x="39" y="15"/>
                </a:cubicBezTo>
                <a:cubicBezTo>
                  <a:pt x="36" y="20"/>
                  <a:pt x="32" y="24"/>
                  <a:pt x="27" y="29"/>
                </a:cubicBezTo>
                <a:cubicBezTo>
                  <a:pt x="26" y="30"/>
                  <a:pt x="26" y="30"/>
                  <a:pt x="26" y="30"/>
                </a:cubicBezTo>
                <a:cubicBezTo>
                  <a:pt x="25" y="30"/>
                  <a:pt x="25" y="30"/>
                  <a:pt x="25" y="30"/>
                </a:cubicBezTo>
                <a:cubicBezTo>
                  <a:pt x="24" y="31"/>
                  <a:pt x="22" y="31"/>
                  <a:pt x="20" y="31"/>
                </a:cubicBezTo>
                <a:cubicBezTo>
                  <a:pt x="18" y="36"/>
                  <a:pt x="17" y="41"/>
                  <a:pt x="17" y="46"/>
                </a:cubicBezTo>
                <a:cubicBezTo>
                  <a:pt x="17" y="55"/>
                  <a:pt x="21" y="64"/>
                  <a:pt x="27" y="71"/>
                </a:cubicBezTo>
                <a:cubicBezTo>
                  <a:pt x="30" y="73"/>
                  <a:pt x="34" y="76"/>
                  <a:pt x="38" y="78"/>
                </a:cubicBezTo>
                <a:close/>
                <a:moveTo>
                  <a:pt x="58" y="40"/>
                </a:moveTo>
                <a:cubicBezTo>
                  <a:pt x="58" y="40"/>
                  <a:pt x="60" y="44"/>
                  <a:pt x="61" y="45"/>
                </a:cubicBezTo>
                <a:cubicBezTo>
                  <a:pt x="62" y="46"/>
                  <a:pt x="68" y="45"/>
                  <a:pt x="69" y="45"/>
                </a:cubicBezTo>
                <a:cubicBezTo>
                  <a:pt x="70" y="45"/>
                  <a:pt x="69" y="47"/>
                  <a:pt x="70" y="49"/>
                </a:cubicBezTo>
                <a:cubicBezTo>
                  <a:pt x="72" y="51"/>
                  <a:pt x="71" y="63"/>
                  <a:pt x="72" y="64"/>
                </a:cubicBezTo>
                <a:cubicBezTo>
                  <a:pt x="74" y="64"/>
                  <a:pt x="78" y="58"/>
                  <a:pt x="79" y="56"/>
                </a:cubicBezTo>
                <a:cubicBezTo>
                  <a:pt x="79" y="55"/>
                  <a:pt x="81" y="42"/>
                  <a:pt x="81" y="40"/>
                </a:cubicBezTo>
                <a:cubicBezTo>
                  <a:pt x="81" y="38"/>
                  <a:pt x="75" y="32"/>
                  <a:pt x="75" y="32"/>
                </a:cubicBezTo>
                <a:cubicBezTo>
                  <a:pt x="74" y="32"/>
                  <a:pt x="71" y="32"/>
                  <a:pt x="69" y="31"/>
                </a:cubicBezTo>
                <a:cubicBezTo>
                  <a:pt x="68" y="31"/>
                  <a:pt x="67" y="30"/>
                  <a:pt x="67" y="30"/>
                </a:cubicBezTo>
                <a:cubicBezTo>
                  <a:pt x="66" y="30"/>
                  <a:pt x="65" y="30"/>
                  <a:pt x="64" y="30"/>
                </a:cubicBezTo>
                <a:cubicBezTo>
                  <a:pt x="63" y="30"/>
                  <a:pt x="62" y="30"/>
                  <a:pt x="61" y="31"/>
                </a:cubicBezTo>
                <a:cubicBezTo>
                  <a:pt x="61" y="31"/>
                  <a:pt x="60" y="32"/>
                  <a:pt x="60" y="33"/>
                </a:cubicBezTo>
                <a:cubicBezTo>
                  <a:pt x="60" y="34"/>
                  <a:pt x="59" y="34"/>
                  <a:pt x="58" y="35"/>
                </a:cubicBezTo>
                <a:cubicBezTo>
                  <a:pt x="57" y="36"/>
                  <a:pt x="58" y="37"/>
                  <a:pt x="58" y="38"/>
                </a:cubicBezTo>
                <a:cubicBezTo>
                  <a:pt x="58" y="39"/>
                  <a:pt x="58" y="40"/>
                  <a:pt x="58" y="40"/>
                </a:cubicBezTo>
                <a:close/>
                <a:moveTo>
                  <a:pt x="11" y="10"/>
                </a:moveTo>
                <a:cubicBezTo>
                  <a:pt x="5" y="5"/>
                  <a:pt x="5" y="5"/>
                  <a:pt x="5" y="5"/>
                </a:cubicBezTo>
                <a:cubicBezTo>
                  <a:pt x="0" y="6"/>
                  <a:pt x="0" y="6"/>
                  <a:pt x="0" y="6"/>
                </a:cubicBezTo>
                <a:cubicBezTo>
                  <a:pt x="1" y="8"/>
                  <a:pt x="5" y="19"/>
                  <a:pt x="9" y="18"/>
                </a:cubicBezTo>
                <a:cubicBezTo>
                  <a:pt x="20" y="15"/>
                  <a:pt x="20" y="15"/>
                  <a:pt x="20" y="15"/>
                </a:cubicBezTo>
                <a:cubicBezTo>
                  <a:pt x="19" y="28"/>
                  <a:pt x="19" y="28"/>
                  <a:pt x="19" y="28"/>
                </a:cubicBezTo>
                <a:cubicBezTo>
                  <a:pt x="21" y="27"/>
                  <a:pt x="22" y="27"/>
                  <a:pt x="24" y="26"/>
                </a:cubicBezTo>
                <a:cubicBezTo>
                  <a:pt x="30" y="20"/>
                  <a:pt x="35" y="15"/>
                  <a:pt x="38" y="8"/>
                </a:cubicBezTo>
                <a:cubicBezTo>
                  <a:pt x="40" y="7"/>
                  <a:pt x="40" y="7"/>
                  <a:pt x="40" y="7"/>
                </a:cubicBezTo>
                <a:cubicBezTo>
                  <a:pt x="40" y="8"/>
                  <a:pt x="39" y="10"/>
                  <a:pt x="39" y="10"/>
                </a:cubicBezTo>
                <a:cubicBezTo>
                  <a:pt x="45" y="9"/>
                  <a:pt x="45" y="9"/>
                  <a:pt x="45" y="9"/>
                </a:cubicBezTo>
                <a:cubicBezTo>
                  <a:pt x="47" y="8"/>
                  <a:pt x="53" y="5"/>
                  <a:pt x="52" y="3"/>
                </a:cubicBezTo>
                <a:cubicBezTo>
                  <a:pt x="52" y="3"/>
                  <a:pt x="52" y="3"/>
                  <a:pt x="52" y="3"/>
                </a:cubicBezTo>
                <a:cubicBezTo>
                  <a:pt x="52" y="1"/>
                  <a:pt x="46" y="1"/>
                  <a:pt x="44" y="2"/>
                </a:cubicBezTo>
                <a:cubicBezTo>
                  <a:pt x="39" y="3"/>
                  <a:pt x="39" y="3"/>
                  <a:pt x="39" y="3"/>
                </a:cubicBezTo>
                <a:cubicBezTo>
                  <a:pt x="36" y="4"/>
                  <a:pt x="36" y="4"/>
                  <a:pt x="36" y="4"/>
                </a:cubicBezTo>
                <a:cubicBezTo>
                  <a:pt x="20" y="8"/>
                  <a:pt x="20" y="8"/>
                  <a:pt x="20" y="8"/>
                </a:cubicBezTo>
                <a:cubicBezTo>
                  <a:pt x="18" y="8"/>
                  <a:pt x="18" y="8"/>
                  <a:pt x="18" y="8"/>
                </a:cubicBezTo>
                <a:cubicBezTo>
                  <a:pt x="11" y="10"/>
                  <a:pt x="11" y="10"/>
                  <a:pt x="11" y="10"/>
                </a:cubicBezTo>
                <a:close/>
                <a:moveTo>
                  <a:pt x="20" y="7"/>
                </a:moveTo>
                <a:cubicBezTo>
                  <a:pt x="17" y="2"/>
                  <a:pt x="17" y="2"/>
                  <a:pt x="17" y="2"/>
                </a:cubicBezTo>
                <a:cubicBezTo>
                  <a:pt x="23" y="0"/>
                  <a:pt x="23" y="0"/>
                  <a:pt x="23" y="0"/>
                </a:cubicBezTo>
                <a:cubicBezTo>
                  <a:pt x="35" y="3"/>
                  <a:pt x="35" y="3"/>
                  <a:pt x="35" y="3"/>
                </a:cubicBezTo>
                <a:cubicBezTo>
                  <a:pt x="20" y="7"/>
                  <a:pt x="20" y="7"/>
                  <a:pt x="20" y="7"/>
                </a:cubicBezTo>
                <a:close/>
                <a:moveTo>
                  <a:pt x="16" y="24"/>
                </a:moveTo>
                <a:cubicBezTo>
                  <a:pt x="6" y="27"/>
                  <a:pt x="6" y="27"/>
                  <a:pt x="6" y="27"/>
                </a:cubicBezTo>
                <a:cubicBezTo>
                  <a:pt x="5" y="27"/>
                  <a:pt x="5" y="27"/>
                  <a:pt x="5" y="26"/>
                </a:cubicBezTo>
                <a:cubicBezTo>
                  <a:pt x="5" y="26"/>
                  <a:pt x="5" y="25"/>
                  <a:pt x="5" y="25"/>
                </a:cubicBezTo>
                <a:cubicBezTo>
                  <a:pt x="17" y="22"/>
                  <a:pt x="17" y="22"/>
                  <a:pt x="17" y="22"/>
                </a:cubicBezTo>
                <a:cubicBezTo>
                  <a:pt x="16" y="24"/>
                  <a:pt x="16" y="24"/>
                  <a:pt x="16" y="24"/>
                </a:cubicBezTo>
                <a:close/>
                <a:moveTo>
                  <a:pt x="16" y="28"/>
                </a:moveTo>
                <a:cubicBezTo>
                  <a:pt x="6" y="31"/>
                  <a:pt x="6" y="31"/>
                  <a:pt x="6" y="31"/>
                </a:cubicBezTo>
                <a:cubicBezTo>
                  <a:pt x="5" y="31"/>
                  <a:pt x="5" y="31"/>
                  <a:pt x="5" y="30"/>
                </a:cubicBezTo>
                <a:cubicBezTo>
                  <a:pt x="5" y="30"/>
                  <a:pt x="5" y="29"/>
                  <a:pt x="5" y="29"/>
                </a:cubicBezTo>
                <a:cubicBezTo>
                  <a:pt x="16" y="26"/>
                  <a:pt x="16" y="26"/>
                  <a:pt x="16" y="26"/>
                </a:cubicBezTo>
                <a:cubicBezTo>
                  <a:pt x="16" y="28"/>
                  <a:pt x="16" y="28"/>
                  <a:pt x="16" y="28"/>
                </a:cubicBezTo>
                <a:close/>
                <a:moveTo>
                  <a:pt x="17" y="20"/>
                </a:moveTo>
                <a:cubicBezTo>
                  <a:pt x="6" y="23"/>
                  <a:pt x="6" y="23"/>
                  <a:pt x="6" y="23"/>
                </a:cubicBezTo>
                <a:cubicBezTo>
                  <a:pt x="5" y="23"/>
                  <a:pt x="5" y="22"/>
                  <a:pt x="5" y="22"/>
                </a:cubicBezTo>
                <a:cubicBezTo>
                  <a:pt x="5" y="21"/>
                  <a:pt x="5" y="21"/>
                  <a:pt x="5" y="21"/>
                </a:cubicBezTo>
                <a:cubicBezTo>
                  <a:pt x="17" y="18"/>
                  <a:pt x="17" y="18"/>
                  <a:pt x="17" y="18"/>
                </a:cubicBezTo>
                <a:lnTo>
                  <a:pt x="17" y="2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0" y="3690754"/>
            <a:ext cx="1452992" cy="0"/>
          </a:xfrm>
          <a:prstGeom prst="line">
            <a:avLst/>
          </a:prstGeom>
          <a:ln w="12700"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2684752" y="3690754"/>
            <a:ext cx="1452992" cy="0"/>
          </a:xfrm>
          <a:prstGeom prst="line">
            <a:avLst/>
          </a:prstGeom>
          <a:ln w="12700">
            <a:solidFill>
              <a:schemeClr val="bg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5369504" y="3690754"/>
            <a:ext cx="1452992" cy="0"/>
          </a:xfrm>
          <a:prstGeom prst="line">
            <a:avLst/>
          </a:prstGeom>
          <a:ln w="12700">
            <a:solidFill>
              <a:schemeClr val="bg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8054256" y="3690754"/>
            <a:ext cx="1452992" cy="0"/>
          </a:xfrm>
          <a:prstGeom prst="line">
            <a:avLst/>
          </a:prstGeom>
          <a:ln w="12700">
            <a:solidFill>
              <a:schemeClr val="bg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10739008" y="3690754"/>
            <a:ext cx="1452992" cy="0"/>
          </a:xfrm>
          <a:prstGeom prst="line">
            <a:avLst/>
          </a:prstGeom>
          <a:ln w="12700">
            <a:solidFill>
              <a:schemeClr val="bg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4"/>
          <p:cNvSpPr/>
          <p:nvPr/>
        </p:nvSpPr>
        <p:spPr>
          <a:xfrm>
            <a:off x="1268980" y="4377077"/>
            <a:ext cx="1415772" cy="3634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文泉驿微米黑" panose="020B0606030804020204" pitchFamily="34" charset="-122"/>
              </a:rPr>
              <a:t>添加您的标题</a:t>
            </a:r>
            <a:endParaRPr lang="zh-CN" altLang="en-US" sz="1600" dirty="0">
              <a:solidFill>
                <a:schemeClr val="bg1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  <a:cs typeface="文泉驿微米黑" panose="020B0606030804020204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677151" y="4736840"/>
            <a:ext cx="2599430" cy="4733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000" dirty="0">
                <a:solidFill>
                  <a:schemeClr val="bg1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文泉驿微米黑" panose="020B0606030804020204" pitchFamily="34" charset="-122"/>
              </a:rPr>
              <a:t>Ut wisi enim ad minim veniam, quis nostrud exerci tation</a:t>
            </a:r>
            <a:endParaRPr lang="zh-CN" altLang="en-US" sz="1000" dirty="0">
              <a:solidFill>
                <a:schemeClr val="bg1"/>
              </a:solidFill>
              <a:latin typeface="等线 Light" panose="02010600030101010101" pitchFamily="2" charset="-122"/>
              <a:ea typeface="等线 Light" panose="02010600030101010101" pitchFamily="2" charset="-122"/>
              <a:cs typeface="文泉驿微米黑" panose="020B0606030804020204" pitchFamily="34" charset="-122"/>
            </a:endParaRPr>
          </a:p>
        </p:txBody>
      </p:sp>
      <p:sp>
        <p:nvSpPr>
          <p:cNvPr id="15" name="Rectangle 4"/>
          <p:cNvSpPr/>
          <p:nvPr/>
        </p:nvSpPr>
        <p:spPr>
          <a:xfrm>
            <a:off x="4088399" y="2428295"/>
            <a:ext cx="1415772" cy="3634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文泉驿微米黑" panose="020B0606030804020204" pitchFamily="34" charset="-122"/>
              </a:rPr>
              <a:t>添加您的标题</a:t>
            </a:r>
            <a:endParaRPr lang="zh-CN" altLang="en-US" sz="1600" dirty="0">
              <a:solidFill>
                <a:schemeClr val="bg1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  <a:cs typeface="文泉驿微米黑" panose="020B0606030804020204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3496570" y="2788058"/>
            <a:ext cx="2599430" cy="4733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000" dirty="0">
                <a:solidFill>
                  <a:schemeClr val="bg1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文泉驿微米黑" panose="020B0606030804020204" pitchFamily="34" charset="-122"/>
              </a:rPr>
              <a:t>Ut wisi enim ad minim veniam, quis nostrud exerci tation</a:t>
            </a:r>
            <a:endParaRPr lang="zh-CN" altLang="en-US" sz="1000" dirty="0">
              <a:solidFill>
                <a:schemeClr val="bg1"/>
              </a:solidFill>
              <a:latin typeface="等线 Light" panose="02010600030101010101" pitchFamily="2" charset="-122"/>
              <a:ea typeface="等线 Light" panose="02010600030101010101" pitchFamily="2" charset="-122"/>
              <a:cs typeface="文泉驿微米黑" panose="020B0606030804020204" pitchFamily="34" charset="-122"/>
            </a:endParaRPr>
          </a:p>
        </p:txBody>
      </p:sp>
      <p:sp>
        <p:nvSpPr>
          <p:cNvPr id="17" name="Rectangle 4"/>
          <p:cNvSpPr/>
          <p:nvPr/>
        </p:nvSpPr>
        <p:spPr>
          <a:xfrm>
            <a:off x="6687829" y="4377077"/>
            <a:ext cx="1415772" cy="3634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文泉驿微米黑" panose="020B0606030804020204" pitchFamily="34" charset="-122"/>
              </a:rPr>
              <a:t>添加您的标题</a:t>
            </a:r>
            <a:endParaRPr lang="zh-CN" altLang="en-US" sz="1600" dirty="0">
              <a:solidFill>
                <a:schemeClr val="bg1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  <a:cs typeface="文泉驿微米黑" panose="020B0606030804020204" pitchFamily="3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6096000" y="4736840"/>
            <a:ext cx="2599430" cy="4733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000" dirty="0">
                <a:solidFill>
                  <a:schemeClr val="bg1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文泉驿微米黑" panose="020B0606030804020204" pitchFamily="34" charset="-122"/>
              </a:rPr>
              <a:t>Ut wisi enim ad minim veniam, quis nostrud exerci tation</a:t>
            </a:r>
            <a:endParaRPr lang="zh-CN" altLang="en-US" sz="1000" dirty="0">
              <a:solidFill>
                <a:schemeClr val="bg1"/>
              </a:solidFill>
              <a:latin typeface="等线 Light" panose="02010600030101010101" pitchFamily="2" charset="-122"/>
              <a:ea typeface="等线 Light" panose="02010600030101010101" pitchFamily="2" charset="-122"/>
              <a:cs typeface="文泉驿微米黑" panose="020B0606030804020204" pitchFamily="34" charset="-122"/>
            </a:endParaRPr>
          </a:p>
        </p:txBody>
      </p:sp>
      <p:sp>
        <p:nvSpPr>
          <p:cNvPr id="19" name="Rectangle 4"/>
          <p:cNvSpPr/>
          <p:nvPr/>
        </p:nvSpPr>
        <p:spPr>
          <a:xfrm>
            <a:off x="9379832" y="2428295"/>
            <a:ext cx="1415772" cy="3634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文泉驿微米黑" panose="020B0606030804020204" pitchFamily="34" charset="-122"/>
              </a:rPr>
              <a:t>添加您的标题</a:t>
            </a:r>
            <a:endParaRPr lang="zh-CN" altLang="en-US" sz="1600" dirty="0">
              <a:solidFill>
                <a:schemeClr val="bg1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  <a:cs typeface="文泉驿微米黑" panose="020B0606030804020204" pitchFamily="34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8788003" y="2788058"/>
            <a:ext cx="2599430" cy="4733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000" dirty="0">
                <a:solidFill>
                  <a:schemeClr val="bg1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文泉驿微米黑" panose="020B0606030804020204" pitchFamily="34" charset="-122"/>
              </a:rPr>
              <a:t>Ut wisi enim ad minim veniam, quis nostrud exerci tation</a:t>
            </a:r>
            <a:endParaRPr lang="zh-CN" altLang="en-US" sz="1000" dirty="0">
              <a:solidFill>
                <a:schemeClr val="bg1"/>
              </a:solidFill>
              <a:latin typeface="等线 Light" panose="02010600030101010101" pitchFamily="2" charset="-122"/>
              <a:ea typeface="等线 Light" panose="02010600030101010101" pitchFamily="2" charset="-122"/>
              <a:cs typeface="文泉驿微米黑" panose="020B0606030804020204" pitchFamily="34" charset="-122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289709" y="306340"/>
            <a:ext cx="2031326" cy="646331"/>
          </a:xfrm>
          <a:prstGeom prst="rect">
            <a:avLst/>
          </a:prstGeom>
        </p:spPr>
        <p:txBody>
          <a:bodyPr vert="horz" wrap="none">
            <a:spAutoFit/>
          </a:bodyPr>
          <a:lstStyle/>
          <a:p>
            <a:pPr algn="ctr"/>
            <a:r>
              <a:rPr lang="zh-CN" altLang="en-US" sz="3600" dirty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添加标题</a:t>
            </a:r>
            <a:endParaRPr lang="zh-CN" altLang="en-US" sz="3600" dirty="0">
              <a:solidFill>
                <a:schemeClr val="bg1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098150" y="897465"/>
            <a:ext cx="2414444" cy="338554"/>
          </a:xfrm>
          <a:prstGeom prst="rect">
            <a:avLst/>
          </a:prstGeom>
        </p:spPr>
        <p:txBody>
          <a:bodyPr vert="horz" wrap="none">
            <a:spAutoFit/>
          </a:bodyPr>
          <a:lstStyle/>
          <a:p>
            <a:pPr algn="ctr"/>
            <a:r>
              <a:rPr lang="en-US" altLang="zh-CN" sz="1600" spc="300" dirty="0">
                <a:solidFill>
                  <a:schemeClr val="bg1"/>
                </a:solidFill>
                <a:latin typeface="+mj-ea"/>
                <a:ea typeface="+mj-ea"/>
              </a:rPr>
              <a:t>ADD A TITLE HERE</a:t>
            </a:r>
            <a:endParaRPr lang="zh-CN" altLang="en-US" sz="1600" spc="3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4" name="圆: 空心 3"/>
          <p:cNvSpPr/>
          <p:nvPr/>
        </p:nvSpPr>
        <p:spPr>
          <a:xfrm>
            <a:off x="4798341" y="2593458"/>
            <a:ext cx="2676716" cy="2676716"/>
          </a:xfrm>
          <a:prstGeom prst="donut">
            <a:avLst>
              <a:gd name="adj" fmla="val 132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5" name="空心弧 4"/>
          <p:cNvSpPr/>
          <p:nvPr/>
        </p:nvSpPr>
        <p:spPr>
          <a:xfrm>
            <a:off x="4402278" y="2197395"/>
            <a:ext cx="3468842" cy="3468841"/>
          </a:xfrm>
          <a:prstGeom prst="blockArc">
            <a:avLst>
              <a:gd name="adj1" fmla="val 16200000"/>
              <a:gd name="adj2" fmla="val 10881840"/>
              <a:gd name="adj3" fmla="val 11347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6" name="Freeform 9"/>
          <p:cNvSpPr>
            <a:spLocks noEditPoints="1"/>
          </p:cNvSpPr>
          <p:nvPr/>
        </p:nvSpPr>
        <p:spPr bwMode="auto">
          <a:xfrm>
            <a:off x="5505627" y="3362430"/>
            <a:ext cx="1262144" cy="1138772"/>
          </a:xfrm>
          <a:custGeom>
            <a:avLst/>
            <a:gdLst>
              <a:gd name="T0" fmla="*/ 61 w 95"/>
              <a:gd name="T1" fmla="*/ 27 h 86"/>
              <a:gd name="T2" fmla="*/ 76 w 95"/>
              <a:gd name="T3" fmla="*/ 29 h 86"/>
              <a:gd name="T4" fmla="*/ 94 w 95"/>
              <a:gd name="T5" fmla="*/ 34 h 86"/>
              <a:gd name="T6" fmla="*/ 75 w 95"/>
              <a:gd name="T7" fmla="*/ 70 h 86"/>
              <a:gd name="T8" fmla="*/ 47 w 95"/>
              <a:gd name="T9" fmla="*/ 86 h 86"/>
              <a:gd name="T10" fmla="*/ 47 w 95"/>
              <a:gd name="T11" fmla="*/ 86 h 86"/>
              <a:gd name="T12" fmla="*/ 47 w 95"/>
              <a:gd name="T13" fmla="*/ 86 h 86"/>
              <a:gd name="T14" fmla="*/ 47 w 95"/>
              <a:gd name="T15" fmla="*/ 86 h 86"/>
              <a:gd name="T16" fmla="*/ 47 w 95"/>
              <a:gd name="T17" fmla="*/ 86 h 86"/>
              <a:gd name="T18" fmla="*/ 47 w 95"/>
              <a:gd name="T19" fmla="*/ 86 h 86"/>
              <a:gd name="T20" fmla="*/ 46 w 95"/>
              <a:gd name="T21" fmla="*/ 86 h 86"/>
              <a:gd name="T22" fmla="*/ 46 w 95"/>
              <a:gd name="T23" fmla="*/ 86 h 86"/>
              <a:gd name="T24" fmla="*/ 46 w 95"/>
              <a:gd name="T25" fmla="*/ 86 h 86"/>
              <a:gd name="T26" fmla="*/ 46 w 95"/>
              <a:gd name="T27" fmla="*/ 86 h 86"/>
              <a:gd name="T28" fmla="*/ 46 w 95"/>
              <a:gd name="T29" fmla="*/ 86 h 86"/>
              <a:gd name="T30" fmla="*/ 46 w 95"/>
              <a:gd name="T31" fmla="*/ 86 h 86"/>
              <a:gd name="T32" fmla="*/ 46 w 95"/>
              <a:gd name="T33" fmla="*/ 86 h 86"/>
              <a:gd name="T34" fmla="*/ 46 w 95"/>
              <a:gd name="T35" fmla="*/ 86 h 86"/>
              <a:gd name="T36" fmla="*/ 46 w 95"/>
              <a:gd name="T37" fmla="*/ 86 h 86"/>
              <a:gd name="T38" fmla="*/ 46 w 95"/>
              <a:gd name="T39" fmla="*/ 86 h 86"/>
              <a:gd name="T40" fmla="*/ 46 w 95"/>
              <a:gd name="T41" fmla="*/ 86 h 86"/>
              <a:gd name="T42" fmla="*/ 46 w 95"/>
              <a:gd name="T43" fmla="*/ 86 h 86"/>
              <a:gd name="T44" fmla="*/ 46 w 95"/>
              <a:gd name="T45" fmla="*/ 86 h 86"/>
              <a:gd name="T46" fmla="*/ 46 w 95"/>
              <a:gd name="T47" fmla="*/ 86 h 86"/>
              <a:gd name="T48" fmla="*/ 46 w 95"/>
              <a:gd name="T49" fmla="*/ 86 h 86"/>
              <a:gd name="T50" fmla="*/ 46 w 95"/>
              <a:gd name="T51" fmla="*/ 86 h 86"/>
              <a:gd name="T52" fmla="*/ 46 w 95"/>
              <a:gd name="T53" fmla="*/ 86 h 86"/>
              <a:gd name="T54" fmla="*/ 45 w 95"/>
              <a:gd name="T55" fmla="*/ 86 h 86"/>
              <a:gd name="T56" fmla="*/ 45 w 95"/>
              <a:gd name="T57" fmla="*/ 86 h 86"/>
              <a:gd name="T58" fmla="*/ 45 w 95"/>
              <a:gd name="T59" fmla="*/ 86 h 86"/>
              <a:gd name="T60" fmla="*/ 45 w 95"/>
              <a:gd name="T61" fmla="*/ 86 h 86"/>
              <a:gd name="T62" fmla="*/ 45 w 95"/>
              <a:gd name="T63" fmla="*/ 86 h 86"/>
              <a:gd name="T64" fmla="*/ 45 w 95"/>
              <a:gd name="T65" fmla="*/ 86 h 86"/>
              <a:gd name="T66" fmla="*/ 45 w 95"/>
              <a:gd name="T67" fmla="*/ 86 h 86"/>
              <a:gd name="T68" fmla="*/ 45 w 95"/>
              <a:gd name="T69" fmla="*/ 86 h 86"/>
              <a:gd name="T70" fmla="*/ 45 w 95"/>
              <a:gd name="T71" fmla="*/ 86 h 86"/>
              <a:gd name="T72" fmla="*/ 45 w 95"/>
              <a:gd name="T73" fmla="*/ 86 h 86"/>
              <a:gd name="T74" fmla="*/ 45 w 95"/>
              <a:gd name="T75" fmla="*/ 86 h 86"/>
              <a:gd name="T76" fmla="*/ 45 w 95"/>
              <a:gd name="T77" fmla="*/ 86 h 86"/>
              <a:gd name="T78" fmla="*/ 45 w 95"/>
              <a:gd name="T79" fmla="*/ 86 h 86"/>
              <a:gd name="T80" fmla="*/ 45 w 95"/>
              <a:gd name="T81" fmla="*/ 86 h 86"/>
              <a:gd name="T82" fmla="*/ 45 w 95"/>
              <a:gd name="T83" fmla="*/ 86 h 86"/>
              <a:gd name="T84" fmla="*/ 45 w 95"/>
              <a:gd name="T85" fmla="*/ 86 h 86"/>
              <a:gd name="T86" fmla="*/ 45 w 95"/>
              <a:gd name="T87" fmla="*/ 86 h 86"/>
              <a:gd name="T88" fmla="*/ 44 w 95"/>
              <a:gd name="T89" fmla="*/ 86 h 86"/>
              <a:gd name="T90" fmla="*/ 16 w 95"/>
              <a:gd name="T91" fmla="*/ 70 h 86"/>
              <a:gd name="T92" fmla="*/ 15 w 95"/>
              <a:gd name="T93" fmla="*/ 30 h 86"/>
              <a:gd name="T94" fmla="*/ 2 w 95"/>
              <a:gd name="T95" fmla="*/ 13 h 86"/>
              <a:gd name="T96" fmla="*/ 37 w 95"/>
              <a:gd name="T97" fmla="*/ 4 h 86"/>
              <a:gd name="T98" fmla="*/ 32 w 95"/>
              <a:gd name="T99" fmla="*/ 5 h 86"/>
              <a:gd name="T100" fmla="*/ 32 w 95"/>
              <a:gd name="T101" fmla="*/ 24 h 86"/>
              <a:gd name="T102" fmla="*/ 41 w 95"/>
              <a:gd name="T103" fmla="*/ 3 h 86"/>
              <a:gd name="T104" fmla="*/ 34 w 95"/>
              <a:gd name="T105" fmla="*/ 19 h 86"/>
              <a:gd name="T106" fmla="*/ 49 w 95"/>
              <a:gd name="T107" fmla="*/ 32 h 86"/>
              <a:gd name="T108" fmla="*/ 61 w 95"/>
              <a:gd name="T109" fmla="*/ 19 h 86"/>
              <a:gd name="T110" fmla="*/ 42 w 95"/>
              <a:gd name="T111" fmla="*/ 2 h 86"/>
              <a:gd name="T112" fmla="*/ 75 w 95"/>
              <a:gd name="T113" fmla="*/ 33 h 86"/>
              <a:gd name="T114" fmla="*/ 43 w 95"/>
              <a:gd name="T115" fmla="*/ 80 h 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95" h="86">
                <a:moveTo>
                  <a:pt x="22" y="31"/>
                </a:moveTo>
                <a:cubicBezTo>
                  <a:pt x="46" y="44"/>
                  <a:pt x="46" y="44"/>
                  <a:pt x="46" y="44"/>
                </a:cubicBezTo>
                <a:cubicBezTo>
                  <a:pt x="70" y="31"/>
                  <a:pt x="70" y="31"/>
                  <a:pt x="70" y="31"/>
                </a:cubicBezTo>
                <a:cubicBezTo>
                  <a:pt x="61" y="27"/>
                  <a:pt x="61" y="27"/>
                  <a:pt x="61" y="27"/>
                </a:cubicBezTo>
                <a:cubicBezTo>
                  <a:pt x="64" y="24"/>
                  <a:pt x="64" y="24"/>
                  <a:pt x="64" y="24"/>
                </a:cubicBezTo>
                <a:cubicBezTo>
                  <a:pt x="65" y="24"/>
                  <a:pt x="65" y="24"/>
                  <a:pt x="65" y="24"/>
                </a:cubicBezTo>
                <a:cubicBezTo>
                  <a:pt x="75" y="29"/>
                  <a:pt x="75" y="29"/>
                  <a:pt x="75" y="29"/>
                </a:cubicBezTo>
                <a:cubicBezTo>
                  <a:pt x="75" y="29"/>
                  <a:pt x="75" y="29"/>
                  <a:pt x="76" y="29"/>
                </a:cubicBezTo>
                <a:cubicBezTo>
                  <a:pt x="93" y="30"/>
                  <a:pt x="93" y="30"/>
                  <a:pt x="93" y="30"/>
                </a:cubicBezTo>
                <a:cubicBezTo>
                  <a:pt x="93" y="30"/>
                  <a:pt x="93" y="30"/>
                  <a:pt x="93" y="30"/>
                </a:cubicBezTo>
                <a:cubicBezTo>
                  <a:pt x="93" y="30"/>
                  <a:pt x="94" y="30"/>
                  <a:pt x="94" y="31"/>
                </a:cubicBezTo>
                <a:cubicBezTo>
                  <a:pt x="95" y="32"/>
                  <a:pt x="95" y="33"/>
                  <a:pt x="94" y="34"/>
                </a:cubicBezTo>
                <a:cubicBezTo>
                  <a:pt x="76" y="44"/>
                  <a:pt x="76" y="44"/>
                  <a:pt x="76" y="44"/>
                </a:cubicBezTo>
                <a:cubicBezTo>
                  <a:pt x="76" y="68"/>
                  <a:pt x="76" y="68"/>
                  <a:pt x="76" y="68"/>
                </a:cubicBezTo>
                <a:cubicBezTo>
                  <a:pt x="76" y="68"/>
                  <a:pt x="76" y="68"/>
                  <a:pt x="76" y="68"/>
                </a:cubicBezTo>
                <a:cubicBezTo>
                  <a:pt x="76" y="69"/>
                  <a:pt x="76" y="70"/>
                  <a:pt x="75" y="70"/>
                </a:cubicBezTo>
                <a:cubicBezTo>
                  <a:pt x="47" y="86"/>
                  <a:pt x="47" y="86"/>
                  <a:pt x="47" y="86"/>
                </a:cubicBezTo>
                <a:cubicBezTo>
                  <a:pt x="47" y="86"/>
                  <a:pt x="47" y="86"/>
                  <a:pt x="47" y="86"/>
                </a:cubicBezTo>
                <a:cubicBezTo>
                  <a:pt x="47" y="86"/>
                  <a:pt x="47" y="86"/>
                  <a:pt x="47" y="86"/>
                </a:cubicBezTo>
                <a:cubicBezTo>
                  <a:pt x="47" y="86"/>
                  <a:pt x="47" y="86"/>
                  <a:pt x="47" y="86"/>
                </a:cubicBezTo>
                <a:cubicBezTo>
                  <a:pt x="47" y="86"/>
                  <a:pt x="47" y="86"/>
                  <a:pt x="47" y="86"/>
                </a:cubicBezTo>
                <a:cubicBezTo>
                  <a:pt x="47" y="86"/>
                  <a:pt x="47" y="86"/>
                  <a:pt x="47" y="86"/>
                </a:cubicBezTo>
                <a:cubicBezTo>
                  <a:pt x="47" y="86"/>
                  <a:pt x="47" y="86"/>
                  <a:pt x="47" y="86"/>
                </a:cubicBezTo>
                <a:cubicBezTo>
                  <a:pt x="47" y="86"/>
                  <a:pt x="47" y="86"/>
                  <a:pt x="47" y="86"/>
                </a:cubicBezTo>
                <a:cubicBezTo>
                  <a:pt x="47" y="86"/>
                  <a:pt x="47" y="86"/>
                  <a:pt x="47" y="86"/>
                </a:cubicBezTo>
                <a:cubicBezTo>
                  <a:pt x="47" y="86"/>
                  <a:pt x="47" y="86"/>
                  <a:pt x="47" y="86"/>
                </a:cubicBezTo>
                <a:cubicBezTo>
                  <a:pt x="47" y="86"/>
                  <a:pt x="47" y="86"/>
                  <a:pt x="47" y="86"/>
                </a:cubicBezTo>
                <a:cubicBezTo>
                  <a:pt x="47" y="86"/>
                  <a:pt x="47" y="86"/>
                  <a:pt x="47" y="86"/>
                </a:cubicBezTo>
                <a:cubicBezTo>
                  <a:pt x="47" y="86"/>
                  <a:pt x="47" y="86"/>
                  <a:pt x="47" y="86"/>
                </a:cubicBezTo>
                <a:cubicBezTo>
                  <a:pt x="47" y="86"/>
                  <a:pt x="47" y="86"/>
                  <a:pt x="47" y="86"/>
                </a:cubicBezTo>
                <a:cubicBezTo>
                  <a:pt x="47" y="86"/>
                  <a:pt x="47" y="86"/>
                  <a:pt x="47" y="86"/>
                </a:cubicBezTo>
                <a:cubicBezTo>
                  <a:pt x="47" y="86"/>
                  <a:pt x="47" y="86"/>
                  <a:pt x="47" y="86"/>
                </a:cubicBezTo>
                <a:cubicBezTo>
                  <a:pt x="47" y="86"/>
                  <a:pt x="47" y="86"/>
                  <a:pt x="47" y="86"/>
                </a:cubicBezTo>
                <a:cubicBezTo>
                  <a:pt x="47" y="86"/>
                  <a:pt x="47" y="86"/>
                  <a:pt x="47" y="86"/>
                </a:cubicBezTo>
                <a:cubicBezTo>
                  <a:pt x="47" y="86"/>
                  <a:pt x="47" y="86"/>
                  <a:pt x="47" y="86"/>
                </a:cubicBezTo>
                <a:cubicBezTo>
                  <a:pt x="47" y="86"/>
                  <a:pt x="47" y="86"/>
                  <a:pt x="47" y="86"/>
                </a:cubicBezTo>
                <a:cubicBezTo>
                  <a:pt x="47" y="86"/>
                  <a:pt x="47" y="86"/>
                  <a:pt x="47" y="86"/>
                </a:cubicBezTo>
                <a:cubicBezTo>
                  <a:pt x="47" y="86"/>
                  <a:pt x="47" y="86"/>
                  <a:pt x="47" y="86"/>
                </a:cubicBezTo>
                <a:cubicBezTo>
                  <a:pt x="47" y="86"/>
                  <a:pt x="47" y="86"/>
                  <a:pt x="47" y="86"/>
                </a:cubicBezTo>
                <a:cubicBezTo>
                  <a:pt x="47" y="86"/>
                  <a:pt x="47" y="86"/>
                  <a:pt x="47" y="86"/>
                </a:cubicBezTo>
                <a:cubicBezTo>
                  <a:pt x="47" y="86"/>
                  <a:pt x="47" y="86"/>
                  <a:pt x="47" y="86"/>
                </a:cubicBezTo>
                <a:cubicBezTo>
                  <a:pt x="47" y="86"/>
                  <a:pt x="47" y="86"/>
                  <a:pt x="47" y="86"/>
                </a:cubicBezTo>
                <a:cubicBezTo>
                  <a:pt x="47" y="86"/>
                  <a:pt x="47" y="86"/>
                  <a:pt x="47" y="86"/>
                </a:cubicBezTo>
                <a:cubicBezTo>
                  <a:pt x="46" y="86"/>
                  <a:pt x="46" y="86"/>
                  <a:pt x="46" y="86"/>
                </a:cubicBezTo>
                <a:cubicBezTo>
                  <a:pt x="46" y="86"/>
                  <a:pt x="46" y="86"/>
                  <a:pt x="46" y="86"/>
                </a:cubicBezTo>
                <a:cubicBezTo>
                  <a:pt x="46" y="86"/>
                  <a:pt x="46" y="86"/>
                  <a:pt x="46" y="86"/>
                </a:cubicBezTo>
                <a:cubicBezTo>
                  <a:pt x="46" y="86"/>
                  <a:pt x="46" y="86"/>
                  <a:pt x="46" y="86"/>
                </a:cubicBezTo>
                <a:cubicBezTo>
                  <a:pt x="46" y="86"/>
                  <a:pt x="46" y="86"/>
                  <a:pt x="46" y="86"/>
                </a:cubicBezTo>
                <a:cubicBezTo>
                  <a:pt x="46" y="86"/>
                  <a:pt x="46" y="86"/>
                  <a:pt x="46" y="86"/>
                </a:cubicBezTo>
                <a:cubicBezTo>
                  <a:pt x="46" y="86"/>
                  <a:pt x="46" y="86"/>
                  <a:pt x="46" y="86"/>
                </a:cubicBezTo>
                <a:cubicBezTo>
                  <a:pt x="46" y="86"/>
                  <a:pt x="46" y="86"/>
                  <a:pt x="46" y="86"/>
                </a:cubicBezTo>
                <a:cubicBezTo>
                  <a:pt x="46" y="86"/>
                  <a:pt x="46" y="86"/>
                  <a:pt x="46" y="86"/>
                </a:cubicBezTo>
                <a:cubicBezTo>
                  <a:pt x="46" y="86"/>
                  <a:pt x="46" y="86"/>
                  <a:pt x="46" y="86"/>
                </a:cubicBezTo>
                <a:cubicBezTo>
                  <a:pt x="46" y="86"/>
                  <a:pt x="46" y="86"/>
                  <a:pt x="46" y="86"/>
                </a:cubicBezTo>
                <a:cubicBezTo>
                  <a:pt x="46" y="86"/>
                  <a:pt x="46" y="86"/>
                  <a:pt x="46" y="86"/>
                </a:cubicBezTo>
                <a:cubicBezTo>
                  <a:pt x="46" y="86"/>
                  <a:pt x="46" y="86"/>
                  <a:pt x="46" y="86"/>
                </a:cubicBezTo>
                <a:cubicBezTo>
                  <a:pt x="46" y="86"/>
                  <a:pt x="46" y="86"/>
                  <a:pt x="46" y="86"/>
                </a:cubicBezTo>
                <a:cubicBezTo>
                  <a:pt x="46" y="86"/>
                  <a:pt x="46" y="86"/>
                  <a:pt x="46" y="86"/>
                </a:cubicBezTo>
                <a:cubicBezTo>
                  <a:pt x="46" y="86"/>
                  <a:pt x="46" y="86"/>
                  <a:pt x="46" y="86"/>
                </a:cubicBezTo>
                <a:cubicBezTo>
                  <a:pt x="46" y="86"/>
                  <a:pt x="46" y="86"/>
                  <a:pt x="46" y="86"/>
                </a:cubicBezTo>
                <a:cubicBezTo>
                  <a:pt x="46" y="86"/>
                  <a:pt x="46" y="86"/>
                  <a:pt x="46" y="86"/>
                </a:cubicBezTo>
                <a:cubicBezTo>
                  <a:pt x="46" y="86"/>
                  <a:pt x="46" y="86"/>
                  <a:pt x="46" y="86"/>
                </a:cubicBezTo>
                <a:cubicBezTo>
                  <a:pt x="46" y="86"/>
                  <a:pt x="46" y="86"/>
                  <a:pt x="46" y="86"/>
                </a:cubicBezTo>
                <a:cubicBezTo>
                  <a:pt x="46" y="86"/>
                  <a:pt x="46" y="86"/>
                  <a:pt x="46" y="86"/>
                </a:cubicBezTo>
                <a:cubicBezTo>
                  <a:pt x="46" y="86"/>
                  <a:pt x="46" y="86"/>
                  <a:pt x="46" y="86"/>
                </a:cubicBezTo>
                <a:cubicBezTo>
                  <a:pt x="46" y="86"/>
                  <a:pt x="46" y="86"/>
                  <a:pt x="46" y="86"/>
                </a:cubicBezTo>
                <a:cubicBezTo>
                  <a:pt x="46" y="86"/>
                  <a:pt x="46" y="86"/>
                  <a:pt x="46" y="86"/>
                </a:cubicBezTo>
                <a:cubicBezTo>
                  <a:pt x="46" y="86"/>
                  <a:pt x="46" y="86"/>
                  <a:pt x="46" y="86"/>
                </a:cubicBezTo>
                <a:cubicBezTo>
                  <a:pt x="46" y="86"/>
                  <a:pt x="46" y="86"/>
                  <a:pt x="46" y="86"/>
                </a:cubicBezTo>
                <a:cubicBezTo>
                  <a:pt x="46" y="86"/>
                  <a:pt x="46" y="86"/>
                  <a:pt x="46" y="86"/>
                </a:cubicBezTo>
                <a:cubicBezTo>
                  <a:pt x="46" y="86"/>
                  <a:pt x="46" y="86"/>
                  <a:pt x="46" y="86"/>
                </a:cubicBezTo>
                <a:cubicBezTo>
                  <a:pt x="46" y="86"/>
                  <a:pt x="46" y="86"/>
                  <a:pt x="46" y="86"/>
                </a:cubicBezTo>
                <a:cubicBezTo>
                  <a:pt x="46" y="86"/>
                  <a:pt x="46" y="86"/>
                  <a:pt x="46" y="86"/>
                </a:cubicBezTo>
                <a:cubicBezTo>
                  <a:pt x="46" y="86"/>
                  <a:pt x="46" y="86"/>
                  <a:pt x="46" y="86"/>
                </a:cubicBezTo>
                <a:cubicBezTo>
                  <a:pt x="46" y="86"/>
                  <a:pt x="46" y="86"/>
                  <a:pt x="46" y="86"/>
                </a:cubicBezTo>
                <a:cubicBezTo>
                  <a:pt x="46" y="86"/>
                  <a:pt x="46" y="86"/>
                  <a:pt x="46" y="86"/>
                </a:cubicBezTo>
                <a:cubicBezTo>
                  <a:pt x="46" y="86"/>
                  <a:pt x="46" y="86"/>
                  <a:pt x="46" y="86"/>
                </a:cubicBezTo>
                <a:cubicBezTo>
                  <a:pt x="46" y="86"/>
                  <a:pt x="46" y="86"/>
                  <a:pt x="46" y="86"/>
                </a:cubicBezTo>
                <a:cubicBezTo>
                  <a:pt x="46" y="86"/>
                  <a:pt x="46" y="86"/>
                  <a:pt x="46" y="86"/>
                </a:cubicBezTo>
                <a:cubicBezTo>
                  <a:pt x="46" y="86"/>
                  <a:pt x="46" y="86"/>
                  <a:pt x="46" y="86"/>
                </a:cubicBezTo>
                <a:cubicBezTo>
                  <a:pt x="46" y="86"/>
                  <a:pt x="46" y="86"/>
                  <a:pt x="46" y="86"/>
                </a:cubicBezTo>
                <a:cubicBezTo>
                  <a:pt x="46" y="86"/>
                  <a:pt x="46" y="86"/>
                  <a:pt x="46" y="86"/>
                </a:cubicBezTo>
                <a:cubicBezTo>
                  <a:pt x="46" y="86"/>
                  <a:pt x="46" y="86"/>
                  <a:pt x="46" y="86"/>
                </a:cubicBezTo>
                <a:cubicBezTo>
                  <a:pt x="46" y="86"/>
                  <a:pt x="46" y="86"/>
                  <a:pt x="46" y="86"/>
                </a:cubicBezTo>
                <a:cubicBezTo>
                  <a:pt x="46" y="86"/>
                  <a:pt x="46" y="86"/>
                  <a:pt x="46" y="86"/>
                </a:cubicBezTo>
                <a:cubicBezTo>
                  <a:pt x="46" y="86"/>
                  <a:pt x="46" y="86"/>
                  <a:pt x="46" y="86"/>
                </a:cubicBezTo>
                <a:cubicBezTo>
                  <a:pt x="46" y="86"/>
                  <a:pt x="46" y="86"/>
                  <a:pt x="46" y="86"/>
                </a:cubicBezTo>
                <a:cubicBezTo>
                  <a:pt x="46" y="86"/>
                  <a:pt x="46" y="86"/>
                  <a:pt x="46" y="86"/>
                </a:cubicBezTo>
                <a:cubicBezTo>
                  <a:pt x="46" y="86"/>
                  <a:pt x="46" y="86"/>
                  <a:pt x="46" y="86"/>
                </a:cubicBezTo>
                <a:cubicBezTo>
                  <a:pt x="46" y="86"/>
                  <a:pt x="46" y="86"/>
                  <a:pt x="46" y="86"/>
                </a:cubicBezTo>
                <a:cubicBezTo>
                  <a:pt x="46" y="86"/>
                  <a:pt x="46" y="86"/>
                  <a:pt x="46" y="86"/>
                </a:cubicBezTo>
                <a:cubicBezTo>
                  <a:pt x="46" y="86"/>
                  <a:pt x="46" y="86"/>
                  <a:pt x="46" y="86"/>
                </a:cubicBezTo>
                <a:cubicBezTo>
                  <a:pt x="46" y="86"/>
                  <a:pt x="46" y="86"/>
                  <a:pt x="46" y="86"/>
                </a:cubicBezTo>
                <a:cubicBezTo>
                  <a:pt x="46" y="86"/>
                  <a:pt x="46" y="86"/>
                  <a:pt x="46" y="86"/>
                </a:cubicBezTo>
                <a:cubicBezTo>
                  <a:pt x="46" y="86"/>
                  <a:pt x="46" y="86"/>
                  <a:pt x="46" y="86"/>
                </a:cubicBezTo>
                <a:cubicBezTo>
                  <a:pt x="46" y="86"/>
                  <a:pt x="46" y="86"/>
                  <a:pt x="46" y="86"/>
                </a:cubicBezTo>
                <a:cubicBezTo>
                  <a:pt x="46" y="86"/>
                  <a:pt x="46" y="86"/>
                  <a:pt x="46" y="86"/>
                </a:cubicBezTo>
                <a:cubicBezTo>
                  <a:pt x="46" y="86"/>
                  <a:pt x="46" y="86"/>
                  <a:pt x="46" y="86"/>
                </a:cubicBezTo>
                <a:cubicBezTo>
                  <a:pt x="46" y="86"/>
                  <a:pt x="46" y="86"/>
                  <a:pt x="46" y="86"/>
                </a:cubicBezTo>
                <a:cubicBezTo>
                  <a:pt x="46" y="86"/>
                  <a:pt x="46" y="86"/>
                  <a:pt x="46" y="86"/>
                </a:cubicBezTo>
                <a:cubicBezTo>
                  <a:pt x="46" y="86"/>
                  <a:pt x="46" y="86"/>
                  <a:pt x="46" y="86"/>
                </a:cubicBezTo>
                <a:cubicBezTo>
                  <a:pt x="46" y="86"/>
                  <a:pt x="46" y="86"/>
                  <a:pt x="46" y="86"/>
                </a:cubicBezTo>
                <a:cubicBezTo>
                  <a:pt x="46" y="86"/>
                  <a:pt x="46" y="86"/>
                  <a:pt x="46" y="86"/>
                </a:cubicBezTo>
                <a:cubicBezTo>
                  <a:pt x="46" y="86"/>
                  <a:pt x="46" y="86"/>
                  <a:pt x="46" y="86"/>
                </a:cubicBezTo>
                <a:cubicBezTo>
                  <a:pt x="46" y="86"/>
                  <a:pt x="46" y="86"/>
                  <a:pt x="46" y="86"/>
                </a:cubicBezTo>
                <a:cubicBezTo>
                  <a:pt x="46" y="86"/>
                  <a:pt x="46" y="86"/>
                  <a:pt x="46" y="86"/>
                </a:cubicBezTo>
                <a:cubicBezTo>
                  <a:pt x="46" y="86"/>
                  <a:pt x="46" y="86"/>
                  <a:pt x="46" y="86"/>
                </a:cubicBezTo>
                <a:cubicBezTo>
                  <a:pt x="46" y="86"/>
                  <a:pt x="46" y="86"/>
                  <a:pt x="46" y="86"/>
                </a:cubicBezTo>
                <a:cubicBezTo>
                  <a:pt x="46" y="86"/>
                  <a:pt x="46" y="86"/>
                  <a:pt x="46" y="86"/>
                </a:cubicBezTo>
                <a:cubicBezTo>
                  <a:pt x="46" y="86"/>
                  <a:pt x="46" y="86"/>
                  <a:pt x="46" y="86"/>
                </a:cubicBezTo>
                <a:cubicBezTo>
                  <a:pt x="45" y="86"/>
                  <a:pt x="45" y="86"/>
                  <a:pt x="45" y="86"/>
                </a:cubicBezTo>
                <a:cubicBezTo>
                  <a:pt x="45" y="86"/>
                  <a:pt x="45" y="86"/>
                  <a:pt x="45" y="86"/>
                </a:cubicBezTo>
                <a:cubicBezTo>
                  <a:pt x="45" y="86"/>
                  <a:pt x="45" y="86"/>
                  <a:pt x="45" y="86"/>
                </a:cubicBezTo>
                <a:cubicBezTo>
                  <a:pt x="45" y="86"/>
                  <a:pt x="45" y="86"/>
                  <a:pt x="45" y="86"/>
                </a:cubicBezTo>
                <a:cubicBezTo>
                  <a:pt x="45" y="86"/>
                  <a:pt x="45" y="86"/>
                  <a:pt x="45" y="86"/>
                </a:cubicBezTo>
                <a:cubicBezTo>
                  <a:pt x="45" y="86"/>
                  <a:pt x="45" y="86"/>
                  <a:pt x="45" y="86"/>
                </a:cubicBezTo>
                <a:cubicBezTo>
                  <a:pt x="45" y="86"/>
                  <a:pt x="45" y="86"/>
                  <a:pt x="45" y="86"/>
                </a:cubicBezTo>
                <a:cubicBezTo>
                  <a:pt x="45" y="86"/>
                  <a:pt x="45" y="86"/>
                  <a:pt x="45" y="86"/>
                </a:cubicBezTo>
                <a:cubicBezTo>
                  <a:pt x="45" y="86"/>
                  <a:pt x="45" y="86"/>
                  <a:pt x="45" y="86"/>
                </a:cubicBezTo>
                <a:cubicBezTo>
                  <a:pt x="45" y="86"/>
                  <a:pt x="45" y="86"/>
                  <a:pt x="45" y="86"/>
                </a:cubicBezTo>
                <a:cubicBezTo>
                  <a:pt x="45" y="86"/>
                  <a:pt x="45" y="86"/>
                  <a:pt x="45" y="86"/>
                </a:cubicBezTo>
                <a:cubicBezTo>
                  <a:pt x="45" y="86"/>
                  <a:pt x="45" y="86"/>
                  <a:pt x="45" y="86"/>
                </a:cubicBezTo>
                <a:cubicBezTo>
                  <a:pt x="45" y="86"/>
                  <a:pt x="45" y="86"/>
                  <a:pt x="45" y="86"/>
                </a:cubicBezTo>
                <a:cubicBezTo>
                  <a:pt x="45" y="86"/>
                  <a:pt x="45" y="86"/>
                  <a:pt x="45" y="86"/>
                </a:cubicBezTo>
                <a:cubicBezTo>
                  <a:pt x="45" y="86"/>
                  <a:pt x="45" y="86"/>
                  <a:pt x="45" y="86"/>
                </a:cubicBezTo>
                <a:cubicBezTo>
                  <a:pt x="45" y="86"/>
                  <a:pt x="45" y="86"/>
                  <a:pt x="45" y="86"/>
                </a:cubicBezTo>
                <a:cubicBezTo>
                  <a:pt x="45" y="86"/>
                  <a:pt x="45" y="86"/>
                  <a:pt x="45" y="86"/>
                </a:cubicBezTo>
                <a:cubicBezTo>
                  <a:pt x="45" y="86"/>
                  <a:pt x="45" y="86"/>
                  <a:pt x="45" y="86"/>
                </a:cubicBezTo>
                <a:cubicBezTo>
                  <a:pt x="45" y="86"/>
                  <a:pt x="45" y="86"/>
                  <a:pt x="45" y="86"/>
                </a:cubicBezTo>
                <a:cubicBezTo>
                  <a:pt x="45" y="86"/>
                  <a:pt x="45" y="86"/>
                  <a:pt x="45" y="86"/>
                </a:cubicBezTo>
                <a:cubicBezTo>
                  <a:pt x="45" y="86"/>
                  <a:pt x="45" y="86"/>
                  <a:pt x="45" y="86"/>
                </a:cubicBezTo>
                <a:cubicBezTo>
                  <a:pt x="45" y="86"/>
                  <a:pt x="45" y="86"/>
                  <a:pt x="45" y="86"/>
                </a:cubicBezTo>
                <a:cubicBezTo>
                  <a:pt x="45" y="86"/>
                  <a:pt x="45" y="86"/>
                  <a:pt x="45" y="86"/>
                </a:cubicBezTo>
                <a:cubicBezTo>
                  <a:pt x="45" y="86"/>
                  <a:pt x="45" y="86"/>
                  <a:pt x="45" y="86"/>
                </a:cubicBezTo>
                <a:cubicBezTo>
                  <a:pt x="45" y="86"/>
                  <a:pt x="45" y="86"/>
                  <a:pt x="45" y="86"/>
                </a:cubicBezTo>
                <a:cubicBezTo>
                  <a:pt x="45" y="86"/>
                  <a:pt x="45" y="86"/>
                  <a:pt x="45" y="86"/>
                </a:cubicBezTo>
                <a:cubicBezTo>
                  <a:pt x="45" y="86"/>
                  <a:pt x="45" y="86"/>
                  <a:pt x="45" y="86"/>
                </a:cubicBezTo>
                <a:cubicBezTo>
                  <a:pt x="45" y="86"/>
                  <a:pt x="45" y="86"/>
                  <a:pt x="45" y="86"/>
                </a:cubicBezTo>
                <a:cubicBezTo>
                  <a:pt x="45" y="86"/>
                  <a:pt x="45" y="86"/>
                  <a:pt x="45" y="86"/>
                </a:cubicBezTo>
                <a:cubicBezTo>
                  <a:pt x="45" y="86"/>
                  <a:pt x="45" y="86"/>
                  <a:pt x="45" y="86"/>
                </a:cubicBezTo>
                <a:cubicBezTo>
                  <a:pt x="45" y="86"/>
                  <a:pt x="45" y="86"/>
                  <a:pt x="45" y="86"/>
                </a:cubicBezTo>
                <a:cubicBezTo>
                  <a:pt x="45" y="86"/>
                  <a:pt x="45" y="86"/>
                  <a:pt x="45" y="86"/>
                </a:cubicBezTo>
                <a:cubicBezTo>
                  <a:pt x="45" y="86"/>
                  <a:pt x="45" y="86"/>
                  <a:pt x="45" y="86"/>
                </a:cubicBezTo>
                <a:cubicBezTo>
                  <a:pt x="45" y="86"/>
                  <a:pt x="45" y="86"/>
                  <a:pt x="45" y="86"/>
                </a:cubicBezTo>
                <a:cubicBezTo>
                  <a:pt x="45" y="86"/>
                  <a:pt x="45" y="86"/>
                  <a:pt x="45" y="86"/>
                </a:cubicBezTo>
                <a:cubicBezTo>
                  <a:pt x="45" y="86"/>
                  <a:pt x="45" y="86"/>
                  <a:pt x="45" y="86"/>
                </a:cubicBezTo>
                <a:cubicBezTo>
                  <a:pt x="45" y="86"/>
                  <a:pt x="45" y="86"/>
                  <a:pt x="45" y="86"/>
                </a:cubicBezTo>
                <a:cubicBezTo>
                  <a:pt x="45" y="86"/>
                  <a:pt x="45" y="86"/>
                  <a:pt x="45" y="86"/>
                </a:cubicBezTo>
                <a:cubicBezTo>
                  <a:pt x="45" y="86"/>
                  <a:pt x="45" y="86"/>
                  <a:pt x="45" y="86"/>
                </a:cubicBezTo>
                <a:cubicBezTo>
                  <a:pt x="45" y="86"/>
                  <a:pt x="45" y="86"/>
                  <a:pt x="45" y="86"/>
                </a:cubicBezTo>
                <a:cubicBezTo>
                  <a:pt x="45" y="86"/>
                  <a:pt x="45" y="86"/>
                  <a:pt x="45" y="86"/>
                </a:cubicBezTo>
                <a:cubicBezTo>
                  <a:pt x="45" y="86"/>
                  <a:pt x="45" y="86"/>
                  <a:pt x="45" y="86"/>
                </a:cubicBezTo>
                <a:cubicBezTo>
                  <a:pt x="45" y="86"/>
                  <a:pt x="45" y="86"/>
                  <a:pt x="45" y="86"/>
                </a:cubicBezTo>
                <a:cubicBezTo>
                  <a:pt x="45" y="86"/>
                  <a:pt x="45" y="86"/>
                  <a:pt x="45" y="86"/>
                </a:cubicBezTo>
                <a:cubicBezTo>
                  <a:pt x="45" y="86"/>
                  <a:pt x="45" y="86"/>
                  <a:pt x="45" y="86"/>
                </a:cubicBezTo>
                <a:cubicBezTo>
                  <a:pt x="45" y="86"/>
                  <a:pt x="45" y="86"/>
                  <a:pt x="45" y="86"/>
                </a:cubicBezTo>
                <a:cubicBezTo>
                  <a:pt x="45" y="86"/>
                  <a:pt x="45" y="86"/>
                  <a:pt x="45" y="86"/>
                </a:cubicBezTo>
                <a:cubicBezTo>
                  <a:pt x="45" y="86"/>
                  <a:pt x="45" y="86"/>
                  <a:pt x="45" y="86"/>
                </a:cubicBezTo>
                <a:cubicBezTo>
                  <a:pt x="45" y="86"/>
                  <a:pt x="45" y="86"/>
                  <a:pt x="45" y="86"/>
                </a:cubicBezTo>
                <a:cubicBezTo>
                  <a:pt x="45" y="86"/>
                  <a:pt x="45" y="86"/>
                  <a:pt x="45" y="86"/>
                </a:cubicBezTo>
                <a:cubicBezTo>
                  <a:pt x="45" y="86"/>
                  <a:pt x="45" y="86"/>
                  <a:pt x="45" y="86"/>
                </a:cubicBezTo>
                <a:cubicBezTo>
                  <a:pt x="45" y="86"/>
                  <a:pt x="45" y="86"/>
                  <a:pt x="45" y="86"/>
                </a:cubicBezTo>
                <a:cubicBezTo>
                  <a:pt x="45" y="86"/>
                  <a:pt x="45" y="86"/>
                  <a:pt x="45" y="86"/>
                </a:cubicBezTo>
                <a:cubicBezTo>
                  <a:pt x="45" y="86"/>
                  <a:pt x="45" y="86"/>
                  <a:pt x="45" y="86"/>
                </a:cubicBezTo>
                <a:cubicBezTo>
                  <a:pt x="45" y="86"/>
                  <a:pt x="45" y="86"/>
                  <a:pt x="45" y="86"/>
                </a:cubicBezTo>
                <a:cubicBezTo>
                  <a:pt x="45" y="86"/>
                  <a:pt x="45" y="86"/>
                  <a:pt x="45" y="86"/>
                </a:cubicBezTo>
                <a:cubicBezTo>
                  <a:pt x="45" y="86"/>
                  <a:pt x="45" y="86"/>
                  <a:pt x="45" y="86"/>
                </a:cubicBezTo>
                <a:cubicBezTo>
                  <a:pt x="45" y="86"/>
                  <a:pt x="45" y="86"/>
                  <a:pt x="45" y="86"/>
                </a:cubicBezTo>
                <a:cubicBezTo>
                  <a:pt x="45" y="86"/>
                  <a:pt x="45" y="86"/>
                  <a:pt x="45" y="86"/>
                </a:cubicBezTo>
                <a:cubicBezTo>
                  <a:pt x="45" y="86"/>
                  <a:pt x="45" y="86"/>
                  <a:pt x="45" y="86"/>
                </a:cubicBezTo>
                <a:cubicBezTo>
                  <a:pt x="45" y="86"/>
                  <a:pt x="45" y="86"/>
                  <a:pt x="45" y="86"/>
                </a:cubicBezTo>
                <a:cubicBezTo>
                  <a:pt x="45" y="86"/>
                  <a:pt x="45" y="86"/>
                  <a:pt x="45" y="86"/>
                </a:cubicBezTo>
                <a:cubicBezTo>
                  <a:pt x="45" y="86"/>
                  <a:pt x="45" y="86"/>
                  <a:pt x="45" y="86"/>
                </a:cubicBezTo>
                <a:cubicBezTo>
                  <a:pt x="45" y="86"/>
                  <a:pt x="45" y="86"/>
                  <a:pt x="45" y="86"/>
                </a:cubicBezTo>
                <a:cubicBezTo>
                  <a:pt x="45" y="86"/>
                  <a:pt x="45" y="86"/>
                  <a:pt x="45" y="86"/>
                </a:cubicBezTo>
                <a:cubicBezTo>
                  <a:pt x="45" y="86"/>
                  <a:pt x="45" y="86"/>
                  <a:pt x="45" y="86"/>
                </a:cubicBezTo>
                <a:cubicBezTo>
                  <a:pt x="45" y="86"/>
                  <a:pt x="45" y="86"/>
                  <a:pt x="45" y="86"/>
                </a:cubicBezTo>
                <a:cubicBezTo>
                  <a:pt x="45" y="86"/>
                  <a:pt x="45" y="86"/>
                  <a:pt x="45" y="86"/>
                </a:cubicBezTo>
                <a:cubicBezTo>
                  <a:pt x="44" y="86"/>
                  <a:pt x="44" y="86"/>
                  <a:pt x="44" y="86"/>
                </a:cubicBezTo>
                <a:cubicBezTo>
                  <a:pt x="44" y="86"/>
                  <a:pt x="44" y="86"/>
                  <a:pt x="44" y="86"/>
                </a:cubicBezTo>
                <a:cubicBezTo>
                  <a:pt x="44" y="86"/>
                  <a:pt x="44" y="86"/>
                  <a:pt x="44" y="86"/>
                </a:cubicBezTo>
                <a:cubicBezTo>
                  <a:pt x="44" y="86"/>
                  <a:pt x="44" y="86"/>
                  <a:pt x="44" y="86"/>
                </a:cubicBezTo>
                <a:cubicBezTo>
                  <a:pt x="44" y="86"/>
                  <a:pt x="44" y="86"/>
                  <a:pt x="44" y="86"/>
                </a:cubicBezTo>
                <a:cubicBezTo>
                  <a:pt x="16" y="70"/>
                  <a:pt x="16" y="70"/>
                  <a:pt x="16" y="70"/>
                </a:cubicBezTo>
                <a:cubicBezTo>
                  <a:pt x="15" y="70"/>
                  <a:pt x="15" y="69"/>
                  <a:pt x="15" y="68"/>
                </a:cubicBezTo>
                <a:cubicBezTo>
                  <a:pt x="15" y="68"/>
                  <a:pt x="15" y="68"/>
                  <a:pt x="15" y="68"/>
                </a:cubicBezTo>
                <a:cubicBezTo>
                  <a:pt x="15" y="31"/>
                  <a:pt x="15" y="31"/>
                  <a:pt x="15" y="31"/>
                </a:cubicBezTo>
                <a:cubicBezTo>
                  <a:pt x="15" y="30"/>
                  <a:pt x="15" y="30"/>
                  <a:pt x="15" y="30"/>
                </a:cubicBezTo>
                <a:cubicBezTo>
                  <a:pt x="1" y="17"/>
                  <a:pt x="1" y="17"/>
                  <a:pt x="1" y="17"/>
                </a:cubicBezTo>
                <a:cubicBezTo>
                  <a:pt x="0" y="16"/>
                  <a:pt x="0" y="14"/>
                  <a:pt x="1" y="13"/>
                </a:cubicBezTo>
                <a:cubicBezTo>
                  <a:pt x="1" y="13"/>
                  <a:pt x="2" y="13"/>
                  <a:pt x="2" y="13"/>
                </a:cubicBezTo>
                <a:cubicBezTo>
                  <a:pt x="2" y="13"/>
                  <a:pt x="2" y="13"/>
                  <a:pt x="2" y="13"/>
                </a:cubicBezTo>
                <a:cubicBezTo>
                  <a:pt x="32" y="0"/>
                  <a:pt x="32" y="0"/>
                  <a:pt x="32" y="0"/>
                </a:cubicBezTo>
                <a:cubicBezTo>
                  <a:pt x="33" y="0"/>
                  <a:pt x="34" y="0"/>
                  <a:pt x="34" y="1"/>
                </a:cubicBezTo>
                <a:cubicBezTo>
                  <a:pt x="34" y="1"/>
                  <a:pt x="34" y="1"/>
                  <a:pt x="34" y="1"/>
                </a:cubicBezTo>
                <a:cubicBezTo>
                  <a:pt x="37" y="4"/>
                  <a:pt x="37" y="4"/>
                  <a:pt x="37" y="4"/>
                </a:cubicBezTo>
                <a:cubicBezTo>
                  <a:pt x="37" y="8"/>
                  <a:pt x="37" y="8"/>
                  <a:pt x="37" y="8"/>
                </a:cubicBezTo>
                <a:cubicBezTo>
                  <a:pt x="37" y="9"/>
                  <a:pt x="37" y="9"/>
                  <a:pt x="37" y="9"/>
                </a:cubicBezTo>
                <a:cubicBezTo>
                  <a:pt x="37" y="10"/>
                  <a:pt x="37" y="10"/>
                  <a:pt x="37" y="10"/>
                </a:cubicBezTo>
                <a:cubicBezTo>
                  <a:pt x="32" y="5"/>
                  <a:pt x="32" y="5"/>
                  <a:pt x="32" y="5"/>
                </a:cubicBezTo>
                <a:cubicBezTo>
                  <a:pt x="7" y="16"/>
                  <a:pt x="7" y="16"/>
                  <a:pt x="7" y="16"/>
                </a:cubicBezTo>
                <a:cubicBezTo>
                  <a:pt x="18" y="27"/>
                  <a:pt x="18" y="27"/>
                  <a:pt x="18" y="27"/>
                </a:cubicBezTo>
                <a:cubicBezTo>
                  <a:pt x="30" y="22"/>
                  <a:pt x="30" y="22"/>
                  <a:pt x="30" y="22"/>
                </a:cubicBezTo>
                <a:cubicBezTo>
                  <a:pt x="30" y="23"/>
                  <a:pt x="31" y="24"/>
                  <a:pt x="32" y="24"/>
                </a:cubicBezTo>
                <a:cubicBezTo>
                  <a:pt x="33" y="25"/>
                  <a:pt x="33" y="25"/>
                  <a:pt x="33" y="25"/>
                </a:cubicBezTo>
                <a:cubicBezTo>
                  <a:pt x="22" y="31"/>
                  <a:pt x="22" y="31"/>
                  <a:pt x="22" y="31"/>
                </a:cubicBezTo>
                <a:close/>
                <a:moveTo>
                  <a:pt x="42" y="2"/>
                </a:moveTo>
                <a:cubicBezTo>
                  <a:pt x="41" y="2"/>
                  <a:pt x="41" y="2"/>
                  <a:pt x="41" y="3"/>
                </a:cubicBezTo>
                <a:cubicBezTo>
                  <a:pt x="41" y="19"/>
                  <a:pt x="41" y="19"/>
                  <a:pt x="41" y="19"/>
                </a:cubicBezTo>
                <a:cubicBezTo>
                  <a:pt x="35" y="19"/>
                  <a:pt x="35" y="19"/>
                  <a:pt x="35" y="19"/>
                </a:cubicBezTo>
                <a:cubicBezTo>
                  <a:pt x="35" y="19"/>
                  <a:pt x="35" y="19"/>
                  <a:pt x="35" y="19"/>
                </a:cubicBezTo>
                <a:cubicBezTo>
                  <a:pt x="34" y="19"/>
                  <a:pt x="34" y="19"/>
                  <a:pt x="34" y="19"/>
                </a:cubicBezTo>
                <a:cubicBezTo>
                  <a:pt x="33" y="20"/>
                  <a:pt x="33" y="21"/>
                  <a:pt x="34" y="22"/>
                </a:cubicBezTo>
                <a:cubicBezTo>
                  <a:pt x="41" y="27"/>
                  <a:pt x="41" y="27"/>
                  <a:pt x="41" y="27"/>
                </a:cubicBezTo>
                <a:cubicBezTo>
                  <a:pt x="47" y="32"/>
                  <a:pt x="47" y="32"/>
                  <a:pt x="47" y="32"/>
                </a:cubicBezTo>
                <a:cubicBezTo>
                  <a:pt x="48" y="32"/>
                  <a:pt x="48" y="32"/>
                  <a:pt x="49" y="32"/>
                </a:cubicBezTo>
                <a:cubicBezTo>
                  <a:pt x="56" y="27"/>
                  <a:pt x="56" y="27"/>
                  <a:pt x="56" y="27"/>
                </a:cubicBezTo>
                <a:cubicBezTo>
                  <a:pt x="62" y="22"/>
                  <a:pt x="62" y="22"/>
                  <a:pt x="62" y="22"/>
                </a:cubicBezTo>
                <a:cubicBezTo>
                  <a:pt x="63" y="22"/>
                  <a:pt x="63" y="21"/>
                  <a:pt x="63" y="20"/>
                </a:cubicBezTo>
                <a:cubicBezTo>
                  <a:pt x="63" y="20"/>
                  <a:pt x="62" y="19"/>
                  <a:pt x="61" y="19"/>
                </a:cubicBezTo>
                <a:cubicBezTo>
                  <a:pt x="55" y="19"/>
                  <a:pt x="55" y="19"/>
                  <a:pt x="55" y="19"/>
                </a:cubicBezTo>
                <a:cubicBezTo>
                  <a:pt x="55" y="3"/>
                  <a:pt x="55" y="3"/>
                  <a:pt x="55" y="3"/>
                </a:cubicBezTo>
                <a:cubicBezTo>
                  <a:pt x="55" y="2"/>
                  <a:pt x="55" y="2"/>
                  <a:pt x="54" y="2"/>
                </a:cubicBezTo>
                <a:cubicBezTo>
                  <a:pt x="42" y="2"/>
                  <a:pt x="42" y="2"/>
                  <a:pt x="42" y="2"/>
                </a:cubicBezTo>
                <a:close/>
                <a:moveTo>
                  <a:pt x="52" y="46"/>
                </a:moveTo>
                <a:cubicBezTo>
                  <a:pt x="61" y="48"/>
                  <a:pt x="61" y="48"/>
                  <a:pt x="61" y="48"/>
                </a:cubicBezTo>
                <a:cubicBezTo>
                  <a:pt x="85" y="34"/>
                  <a:pt x="85" y="34"/>
                  <a:pt x="85" y="34"/>
                </a:cubicBezTo>
                <a:cubicBezTo>
                  <a:pt x="75" y="33"/>
                  <a:pt x="75" y="33"/>
                  <a:pt x="75" y="33"/>
                </a:cubicBezTo>
                <a:cubicBezTo>
                  <a:pt x="52" y="46"/>
                  <a:pt x="52" y="46"/>
                  <a:pt x="52" y="46"/>
                </a:cubicBezTo>
                <a:close/>
                <a:moveTo>
                  <a:pt x="19" y="34"/>
                </a:moveTo>
                <a:cubicBezTo>
                  <a:pt x="19" y="67"/>
                  <a:pt x="19" y="67"/>
                  <a:pt x="19" y="67"/>
                </a:cubicBezTo>
                <a:cubicBezTo>
                  <a:pt x="43" y="80"/>
                  <a:pt x="43" y="80"/>
                  <a:pt x="43" y="80"/>
                </a:cubicBezTo>
                <a:cubicBezTo>
                  <a:pt x="43" y="47"/>
                  <a:pt x="43" y="47"/>
                  <a:pt x="43" y="47"/>
                </a:cubicBezTo>
                <a:cubicBezTo>
                  <a:pt x="29" y="40"/>
                  <a:pt x="35" y="43"/>
                  <a:pt x="19" y="3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7" name="椭圆 6"/>
          <p:cNvSpPr/>
          <p:nvPr/>
        </p:nvSpPr>
        <p:spPr>
          <a:xfrm>
            <a:off x="7313513" y="2625625"/>
            <a:ext cx="611295" cy="611295"/>
          </a:xfrm>
          <a:prstGeom prst="ellipse">
            <a:avLst/>
          </a:prstGeom>
          <a:solidFill>
            <a:srgbClr val="22385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8" name="Freeform 13"/>
          <p:cNvSpPr>
            <a:spLocks noEditPoints="1"/>
          </p:cNvSpPr>
          <p:nvPr/>
        </p:nvSpPr>
        <p:spPr bwMode="auto">
          <a:xfrm>
            <a:off x="7468774" y="2813020"/>
            <a:ext cx="300771" cy="236504"/>
          </a:xfrm>
          <a:custGeom>
            <a:avLst/>
            <a:gdLst>
              <a:gd name="T0" fmla="*/ 16 w 86"/>
              <a:gd name="T1" fmla="*/ 22 h 67"/>
              <a:gd name="T2" fmla="*/ 0 w 86"/>
              <a:gd name="T3" fmla="*/ 26 h 67"/>
              <a:gd name="T4" fmla="*/ 16 w 86"/>
              <a:gd name="T5" fmla="*/ 32 h 67"/>
              <a:gd name="T6" fmla="*/ 23 w 86"/>
              <a:gd name="T7" fmla="*/ 37 h 67"/>
              <a:gd name="T8" fmla="*/ 16 w 86"/>
              <a:gd name="T9" fmla="*/ 44 h 67"/>
              <a:gd name="T10" fmla="*/ 13 w 86"/>
              <a:gd name="T11" fmla="*/ 51 h 67"/>
              <a:gd name="T12" fmla="*/ 16 w 86"/>
              <a:gd name="T13" fmla="*/ 59 h 67"/>
              <a:gd name="T14" fmla="*/ 19 w 86"/>
              <a:gd name="T15" fmla="*/ 59 h 67"/>
              <a:gd name="T16" fmla="*/ 30 w 86"/>
              <a:gd name="T17" fmla="*/ 67 h 67"/>
              <a:gd name="T18" fmla="*/ 40 w 86"/>
              <a:gd name="T19" fmla="*/ 59 h 67"/>
              <a:gd name="T20" fmla="*/ 49 w 86"/>
              <a:gd name="T21" fmla="*/ 22 h 67"/>
              <a:gd name="T22" fmla="*/ 42 w 86"/>
              <a:gd name="T23" fmla="*/ 10 h 67"/>
              <a:gd name="T24" fmla="*/ 23 w 86"/>
              <a:gd name="T25" fmla="*/ 17 h 67"/>
              <a:gd name="T26" fmla="*/ 52 w 86"/>
              <a:gd name="T27" fmla="*/ 10 h 67"/>
              <a:gd name="T28" fmla="*/ 70 w 86"/>
              <a:gd name="T29" fmla="*/ 17 h 67"/>
              <a:gd name="T30" fmla="*/ 52 w 86"/>
              <a:gd name="T31" fmla="*/ 10 h 67"/>
              <a:gd name="T32" fmla="*/ 56 w 86"/>
              <a:gd name="T33" fmla="*/ 0 h 67"/>
              <a:gd name="T34" fmla="*/ 8 w 86"/>
              <a:gd name="T35" fmla="*/ 6 h 67"/>
              <a:gd name="T36" fmla="*/ 26 w 86"/>
              <a:gd name="T37" fmla="*/ 53 h 67"/>
              <a:gd name="T38" fmla="*/ 33 w 86"/>
              <a:gd name="T39" fmla="*/ 53 h 67"/>
              <a:gd name="T40" fmla="*/ 33 w 86"/>
              <a:gd name="T41" fmla="*/ 61 h 67"/>
              <a:gd name="T42" fmla="*/ 26 w 86"/>
              <a:gd name="T43" fmla="*/ 61 h 67"/>
              <a:gd name="T44" fmla="*/ 26 w 86"/>
              <a:gd name="T45" fmla="*/ 53 h 67"/>
              <a:gd name="T46" fmla="*/ 83 w 86"/>
              <a:gd name="T47" fmla="*/ 59 h 67"/>
              <a:gd name="T48" fmla="*/ 86 w 86"/>
              <a:gd name="T49" fmla="*/ 49 h 67"/>
              <a:gd name="T50" fmla="*/ 83 w 86"/>
              <a:gd name="T51" fmla="*/ 40 h 67"/>
              <a:gd name="T52" fmla="*/ 52 w 86"/>
              <a:gd name="T53" fmla="*/ 25 h 67"/>
              <a:gd name="T54" fmla="*/ 59 w 86"/>
              <a:gd name="T55" fmla="*/ 59 h 67"/>
              <a:gd name="T56" fmla="*/ 70 w 86"/>
              <a:gd name="T57" fmla="*/ 67 h 67"/>
              <a:gd name="T58" fmla="*/ 80 w 86"/>
              <a:gd name="T59" fmla="*/ 59 h 67"/>
              <a:gd name="T60" fmla="*/ 66 w 86"/>
              <a:gd name="T61" fmla="*/ 53 h 67"/>
              <a:gd name="T62" fmla="*/ 73 w 86"/>
              <a:gd name="T63" fmla="*/ 53 h 67"/>
              <a:gd name="T64" fmla="*/ 73 w 86"/>
              <a:gd name="T65" fmla="*/ 61 h 67"/>
              <a:gd name="T66" fmla="*/ 66 w 86"/>
              <a:gd name="T67" fmla="*/ 61 h 67"/>
              <a:gd name="T68" fmla="*/ 66 w 86"/>
              <a:gd name="T69" fmla="*/ 53 h 67"/>
              <a:gd name="T70" fmla="*/ 57 w 86"/>
              <a:gd name="T71" fmla="*/ 40 h 67"/>
              <a:gd name="T72" fmla="*/ 70 w 86"/>
              <a:gd name="T73" fmla="*/ 31 h 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86" h="67">
                <a:moveTo>
                  <a:pt x="49" y="22"/>
                </a:moveTo>
                <a:cubicBezTo>
                  <a:pt x="16" y="22"/>
                  <a:pt x="16" y="22"/>
                  <a:pt x="16" y="22"/>
                </a:cubicBezTo>
                <a:cubicBezTo>
                  <a:pt x="16" y="26"/>
                  <a:pt x="16" y="26"/>
                  <a:pt x="16" y="26"/>
                </a:cubicBezTo>
                <a:cubicBezTo>
                  <a:pt x="0" y="26"/>
                  <a:pt x="0" y="26"/>
                  <a:pt x="0" y="26"/>
                </a:cubicBezTo>
                <a:cubicBezTo>
                  <a:pt x="4" y="32"/>
                  <a:pt x="4" y="32"/>
                  <a:pt x="4" y="32"/>
                </a:cubicBezTo>
                <a:cubicBezTo>
                  <a:pt x="16" y="32"/>
                  <a:pt x="16" y="32"/>
                  <a:pt x="16" y="32"/>
                </a:cubicBezTo>
                <a:cubicBezTo>
                  <a:pt x="16" y="37"/>
                  <a:pt x="16" y="37"/>
                  <a:pt x="16" y="37"/>
                </a:cubicBezTo>
                <a:cubicBezTo>
                  <a:pt x="23" y="37"/>
                  <a:pt x="23" y="37"/>
                  <a:pt x="23" y="37"/>
                </a:cubicBezTo>
                <a:cubicBezTo>
                  <a:pt x="27" y="44"/>
                  <a:pt x="27" y="44"/>
                  <a:pt x="27" y="44"/>
                </a:cubicBezTo>
                <a:cubicBezTo>
                  <a:pt x="16" y="44"/>
                  <a:pt x="16" y="44"/>
                  <a:pt x="16" y="44"/>
                </a:cubicBezTo>
                <a:cubicBezTo>
                  <a:pt x="16" y="51"/>
                  <a:pt x="16" y="51"/>
                  <a:pt x="16" y="51"/>
                </a:cubicBezTo>
                <a:cubicBezTo>
                  <a:pt x="13" y="51"/>
                  <a:pt x="13" y="51"/>
                  <a:pt x="13" y="51"/>
                </a:cubicBezTo>
                <a:cubicBezTo>
                  <a:pt x="13" y="59"/>
                  <a:pt x="13" y="59"/>
                  <a:pt x="13" y="59"/>
                </a:cubicBezTo>
                <a:cubicBezTo>
                  <a:pt x="16" y="59"/>
                  <a:pt x="16" y="59"/>
                  <a:pt x="16" y="59"/>
                </a:cubicBezTo>
                <a:cubicBezTo>
                  <a:pt x="16" y="59"/>
                  <a:pt x="16" y="59"/>
                  <a:pt x="16" y="59"/>
                </a:cubicBezTo>
                <a:cubicBezTo>
                  <a:pt x="19" y="59"/>
                  <a:pt x="19" y="59"/>
                  <a:pt x="19" y="59"/>
                </a:cubicBezTo>
                <a:cubicBezTo>
                  <a:pt x="20" y="61"/>
                  <a:pt x="21" y="63"/>
                  <a:pt x="22" y="64"/>
                </a:cubicBezTo>
                <a:cubicBezTo>
                  <a:pt x="24" y="66"/>
                  <a:pt x="27" y="67"/>
                  <a:pt x="30" y="67"/>
                </a:cubicBezTo>
                <a:cubicBezTo>
                  <a:pt x="33" y="67"/>
                  <a:pt x="35" y="66"/>
                  <a:pt x="37" y="64"/>
                </a:cubicBezTo>
                <a:cubicBezTo>
                  <a:pt x="39" y="63"/>
                  <a:pt x="40" y="61"/>
                  <a:pt x="40" y="59"/>
                </a:cubicBezTo>
                <a:cubicBezTo>
                  <a:pt x="49" y="59"/>
                  <a:pt x="49" y="59"/>
                  <a:pt x="49" y="59"/>
                </a:cubicBezTo>
                <a:cubicBezTo>
                  <a:pt x="49" y="22"/>
                  <a:pt x="49" y="22"/>
                  <a:pt x="49" y="22"/>
                </a:cubicBezTo>
                <a:close/>
                <a:moveTo>
                  <a:pt x="19" y="10"/>
                </a:moveTo>
                <a:cubicBezTo>
                  <a:pt x="42" y="10"/>
                  <a:pt x="42" y="10"/>
                  <a:pt x="42" y="10"/>
                </a:cubicBezTo>
                <a:cubicBezTo>
                  <a:pt x="45" y="17"/>
                  <a:pt x="45" y="17"/>
                  <a:pt x="45" y="17"/>
                </a:cubicBezTo>
                <a:cubicBezTo>
                  <a:pt x="23" y="17"/>
                  <a:pt x="23" y="17"/>
                  <a:pt x="23" y="17"/>
                </a:cubicBezTo>
                <a:cubicBezTo>
                  <a:pt x="19" y="10"/>
                  <a:pt x="19" y="10"/>
                  <a:pt x="19" y="10"/>
                </a:cubicBezTo>
                <a:close/>
                <a:moveTo>
                  <a:pt x="52" y="10"/>
                </a:moveTo>
                <a:cubicBezTo>
                  <a:pt x="67" y="10"/>
                  <a:pt x="67" y="10"/>
                  <a:pt x="67" y="10"/>
                </a:cubicBezTo>
                <a:cubicBezTo>
                  <a:pt x="70" y="17"/>
                  <a:pt x="70" y="17"/>
                  <a:pt x="70" y="17"/>
                </a:cubicBezTo>
                <a:cubicBezTo>
                  <a:pt x="56" y="17"/>
                  <a:pt x="56" y="17"/>
                  <a:pt x="56" y="17"/>
                </a:cubicBezTo>
                <a:cubicBezTo>
                  <a:pt x="52" y="10"/>
                  <a:pt x="52" y="10"/>
                  <a:pt x="52" y="10"/>
                </a:cubicBezTo>
                <a:close/>
                <a:moveTo>
                  <a:pt x="4" y="0"/>
                </a:moveTo>
                <a:cubicBezTo>
                  <a:pt x="56" y="0"/>
                  <a:pt x="56" y="0"/>
                  <a:pt x="56" y="0"/>
                </a:cubicBezTo>
                <a:cubicBezTo>
                  <a:pt x="59" y="6"/>
                  <a:pt x="59" y="6"/>
                  <a:pt x="59" y="6"/>
                </a:cubicBezTo>
                <a:cubicBezTo>
                  <a:pt x="8" y="6"/>
                  <a:pt x="8" y="6"/>
                  <a:pt x="8" y="6"/>
                </a:cubicBezTo>
                <a:cubicBezTo>
                  <a:pt x="4" y="0"/>
                  <a:pt x="4" y="0"/>
                  <a:pt x="4" y="0"/>
                </a:cubicBezTo>
                <a:close/>
                <a:moveTo>
                  <a:pt x="26" y="53"/>
                </a:moveTo>
                <a:cubicBezTo>
                  <a:pt x="27" y="52"/>
                  <a:pt x="28" y="52"/>
                  <a:pt x="30" y="52"/>
                </a:cubicBezTo>
                <a:cubicBezTo>
                  <a:pt x="31" y="52"/>
                  <a:pt x="32" y="52"/>
                  <a:pt x="33" y="53"/>
                </a:cubicBezTo>
                <a:cubicBezTo>
                  <a:pt x="34" y="54"/>
                  <a:pt x="35" y="55"/>
                  <a:pt x="35" y="57"/>
                </a:cubicBezTo>
                <a:cubicBezTo>
                  <a:pt x="35" y="58"/>
                  <a:pt x="34" y="60"/>
                  <a:pt x="33" y="61"/>
                </a:cubicBezTo>
                <a:cubicBezTo>
                  <a:pt x="32" y="61"/>
                  <a:pt x="31" y="62"/>
                  <a:pt x="30" y="62"/>
                </a:cubicBezTo>
                <a:cubicBezTo>
                  <a:pt x="28" y="62"/>
                  <a:pt x="27" y="61"/>
                  <a:pt x="26" y="61"/>
                </a:cubicBezTo>
                <a:cubicBezTo>
                  <a:pt x="25" y="60"/>
                  <a:pt x="25" y="58"/>
                  <a:pt x="25" y="57"/>
                </a:cubicBezTo>
                <a:cubicBezTo>
                  <a:pt x="25" y="55"/>
                  <a:pt x="25" y="54"/>
                  <a:pt x="26" y="53"/>
                </a:cubicBezTo>
                <a:close/>
                <a:moveTo>
                  <a:pt x="81" y="59"/>
                </a:moveTo>
                <a:cubicBezTo>
                  <a:pt x="83" y="59"/>
                  <a:pt x="83" y="59"/>
                  <a:pt x="83" y="59"/>
                </a:cubicBezTo>
                <a:cubicBezTo>
                  <a:pt x="86" y="59"/>
                  <a:pt x="86" y="59"/>
                  <a:pt x="86" y="59"/>
                </a:cubicBezTo>
                <a:cubicBezTo>
                  <a:pt x="86" y="49"/>
                  <a:pt x="86" y="49"/>
                  <a:pt x="86" y="49"/>
                </a:cubicBezTo>
                <a:cubicBezTo>
                  <a:pt x="83" y="49"/>
                  <a:pt x="83" y="49"/>
                  <a:pt x="83" y="49"/>
                </a:cubicBezTo>
                <a:cubicBezTo>
                  <a:pt x="83" y="40"/>
                  <a:pt x="83" y="40"/>
                  <a:pt x="83" y="40"/>
                </a:cubicBezTo>
                <a:cubicBezTo>
                  <a:pt x="73" y="25"/>
                  <a:pt x="73" y="25"/>
                  <a:pt x="73" y="25"/>
                </a:cubicBezTo>
                <a:cubicBezTo>
                  <a:pt x="52" y="25"/>
                  <a:pt x="52" y="25"/>
                  <a:pt x="52" y="25"/>
                </a:cubicBezTo>
                <a:cubicBezTo>
                  <a:pt x="52" y="59"/>
                  <a:pt x="52" y="59"/>
                  <a:pt x="52" y="59"/>
                </a:cubicBezTo>
                <a:cubicBezTo>
                  <a:pt x="59" y="59"/>
                  <a:pt x="59" y="59"/>
                  <a:pt x="59" y="59"/>
                </a:cubicBezTo>
                <a:cubicBezTo>
                  <a:pt x="60" y="61"/>
                  <a:pt x="61" y="63"/>
                  <a:pt x="62" y="64"/>
                </a:cubicBezTo>
                <a:cubicBezTo>
                  <a:pt x="64" y="66"/>
                  <a:pt x="67" y="67"/>
                  <a:pt x="70" y="67"/>
                </a:cubicBezTo>
                <a:cubicBezTo>
                  <a:pt x="72" y="67"/>
                  <a:pt x="75" y="66"/>
                  <a:pt x="77" y="64"/>
                </a:cubicBezTo>
                <a:cubicBezTo>
                  <a:pt x="78" y="63"/>
                  <a:pt x="79" y="61"/>
                  <a:pt x="80" y="59"/>
                </a:cubicBezTo>
                <a:cubicBezTo>
                  <a:pt x="81" y="59"/>
                  <a:pt x="81" y="59"/>
                  <a:pt x="81" y="59"/>
                </a:cubicBezTo>
                <a:close/>
                <a:moveTo>
                  <a:pt x="66" y="53"/>
                </a:moveTo>
                <a:cubicBezTo>
                  <a:pt x="67" y="52"/>
                  <a:pt x="68" y="52"/>
                  <a:pt x="70" y="52"/>
                </a:cubicBezTo>
                <a:cubicBezTo>
                  <a:pt x="71" y="52"/>
                  <a:pt x="72" y="52"/>
                  <a:pt x="73" y="53"/>
                </a:cubicBezTo>
                <a:cubicBezTo>
                  <a:pt x="74" y="54"/>
                  <a:pt x="75" y="55"/>
                  <a:pt x="75" y="57"/>
                </a:cubicBezTo>
                <a:cubicBezTo>
                  <a:pt x="75" y="58"/>
                  <a:pt x="74" y="60"/>
                  <a:pt x="73" y="61"/>
                </a:cubicBezTo>
                <a:cubicBezTo>
                  <a:pt x="72" y="61"/>
                  <a:pt x="71" y="62"/>
                  <a:pt x="70" y="62"/>
                </a:cubicBezTo>
                <a:cubicBezTo>
                  <a:pt x="68" y="62"/>
                  <a:pt x="67" y="61"/>
                  <a:pt x="66" y="61"/>
                </a:cubicBezTo>
                <a:cubicBezTo>
                  <a:pt x="65" y="60"/>
                  <a:pt x="64" y="58"/>
                  <a:pt x="64" y="57"/>
                </a:cubicBezTo>
                <a:cubicBezTo>
                  <a:pt x="64" y="55"/>
                  <a:pt x="65" y="54"/>
                  <a:pt x="66" y="53"/>
                </a:cubicBezTo>
                <a:close/>
                <a:moveTo>
                  <a:pt x="77" y="40"/>
                </a:moveTo>
                <a:cubicBezTo>
                  <a:pt x="57" y="40"/>
                  <a:pt x="57" y="40"/>
                  <a:pt x="57" y="40"/>
                </a:cubicBezTo>
                <a:cubicBezTo>
                  <a:pt x="57" y="31"/>
                  <a:pt x="57" y="31"/>
                  <a:pt x="57" y="31"/>
                </a:cubicBezTo>
                <a:cubicBezTo>
                  <a:pt x="70" y="31"/>
                  <a:pt x="70" y="31"/>
                  <a:pt x="70" y="31"/>
                </a:cubicBezTo>
                <a:lnTo>
                  <a:pt x="77" y="4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9" name="椭圆 8"/>
          <p:cNvSpPr/>
          <p:nvPr/>
        </p:nvSpPr>
        <p:spPr>
          <a:xfrm>
            <a:off x="7532655" y="4117281"/>
            <a:ext cx="611295" cy="611295"/>
          </a:xfrm>
          <a:prstGeom prst="ellipse">
            <a:avLst/>
          </a:prstGeom>
          <a:solidFill>
            <a:srgbClr val="22385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0" name="Freeform 16"/>
          <p:cNvSpPr>
            <a:spLocks noEditPoints="1"/>
          </p:cNvSpPr>
          <p:nvPr/>
        </p:nvSpPr>
        <p:spPr bwMode="auto">
          <a:xfrm>
            <a:off x="7672493" y="4321385"/>
            <a:ext cx="331619" cy="203086"/>
          </a:xfrm>
          <a:custGeom>
            <a:avLst/>
            <a:gdLst>
              <a:gd name="T0" fmla="*/ 41 w 95"/>
              <a:gd name="T1" fmla="*/ 40 h 58"/>
              <a:gd name="T2" fmla="*/ 95 w 95"/>
              <a:gd name="T3" fmla="*/ 36 h 58"/>
              <a:gd name="T4" fmla="*/ 7 w 95"/>
              <a:gd name="T5" fmla="*/ 58 h 58"/>
              <a:gd name="T6" fmla="*/ 0 w 95"/>
              <a:gd name="T7" fmla="*/ 34 h 58"/>
              <a:gd name="T8" fmla="*/ 18 w 95"/>
              <a:gd name="T9" fmla="*/ 10 h 58"/>
              <a:gd name="T10" fmla="*/ 6 w 95"/>
              <a:gd name="T11" fmla="*/ 11 h 58"/>
              <a:gd name="T12" fmla="*/ 6 w 95"/>
              <a:gd name="T13" fmla="*/ 21 h 58"/>
              <a:gd name="T14" fmla="*/ 64 w 95"/>
              <a:gd name="T15" fmla="*/ 38 h 58"/>
              <a:gd name="T16" fmla="*/ 86 w 95"/>
              <a:gd name="T17" fmla="*/ 32 h 58"/>
              <a:gd name="T18" fmla="*/ 90 w 95"/>
              <a:gd name="T19" fmla="*/ 13 h 58"/>
              <a:gd name="T20" fmla="*/ 81 w 95"/>
              <a:gd name="T21" fmla="*/ 11 h 58"/>
              <a:gd name="T22" fmla="*/ 71 w 95"/>
              <a:gd name="T23" fmla="*/ 15 h 58"/>
              <a:gd name="T24" fmla="*/ 71 w 95"/>
              <a:gd name="T25" fmla="*/ 17 h 58"/>
              <a:gd name="T26" fmla="*/ 71 w 95"/>
              <a:gd name="T27" fmla="*/ 31 h 58"/>
              <a:gd name="T28" fmla="*/ 41 w 95"/>
              <a:gd name="T29" fmla="*/ 38 h 58"/>
              <a:gd name="T30" fmla="*/ 41 w 95"/>
              <a:gd name="T31" fmla="*/ 31 h 58"/>
              <a:gd name="T32" fmla="*/ 18 w 95"/>
              <a:gd name="T33" fmla="*/ 32 h 58"/>
              <a:gd name="T34" fmla="*/ 21 w 95"/>
              <a:gd name="T35" fmla="*/ 22 h 58"/>
              <a:gd name="T36" fmla="*/ 34 w 95"/>
              <a:gd name="T37" fmla="*/ 22 h 58"/>
              <a:gd name="T38" fmla="*/ 53 w 95"/>
              <a:gd name="T39" fmla="*/ 24 h 58"/>
              <a:gd name="T40" fmla="*/ 55 w 95"/>
              <a:gd name="T41" fmla="*/ 38 h 58"/>
              <a:gd name="T42" fmla="*/ 65 w 95"/>
              <a:gd name="T43" fmla="*/ 28 h 58"/>
              <a:gd name="T44" fmla="*/ 28 w 95"/>
              <a:gd name="T45" fmla="*/ 1 h 58"/>
              <a:gd name="T46" fmla="*/ 25 w 95"/>
              <a:gd name="T47" fmla="*/ 5 h 58"/>
              <a:gd name="T48" fmla="*/ 26 w 95"/>
              <a:gd name="T49" fmla="*/ 7 h 58"/>
              <a:gd name="T50" fmla="*/ 41 w 95"/>
              <a:gd name="T51" fmla="*/ 10 h 58"/>
              <a:gd name="T52" fmla="*/ 38 w 95"/>
              <a:gd name="T53" fmla="*/ 9 h 58"/>
              <a:gd name="T54" fmla="*/ 44 w 95"/>
              <a:gd name="T55" fmla="*/ 15 h 58"/>
              <a:gd name="T56" fmla="*/ 52 w 95"/>
              <a:gd name="T57" fmla="*/ 15 h 58"/>
              <a:gd name="T58" fmla="*/ 52 w 95"/>
              <a:gd name="T59" fmla="*/ 15 h 58"/>
              <a:gd name="T60" fmla="*/ 53 w 95"/>
              <a:gd name="T61" fmla="*/ 21 h 58"/>
              <a:gd name="T62" fmla="*/ 48 w 95"/>
              <a:gd name="T63" fmla="*/ 14 h 58"/>
              <a:gd name="T64" fmla="*/ 40 w 95"/>
              <a:gd name="T65" fmla="*/ 13 h 58"/>
              <a:gd name="T66" fmla="*/ 40 w 95"/>
              <a:gd name="T67" fmla="*/ 13 h 58"/>
              <a:gd name="T68" fmla="*/ 36 w 95"/>
              <a:gd name="T69" fmla="*/ 10 h 58"/>
              <a:gd name="T70" fmla="*/ 32 w 95"/>
              <a:gd name="T71" fmla="*/ 6 h 58"/>
              <a:gd name="T72" fmla="*/ 32 w 95"/>
              <a:gd name="T73" fmla="*/ 7 h 58"/>
              <a:gd name="T74" fmla="*/ 28 w 95"/>
              <a:gd name="T75" fmla="*/ 5 h 58"/>
              <a:gd name="T76" fmla="*/ 85 w 95"/>
              <a:gd name="T77" fmla="*/ 15 h 58"/>
              <a:gd name="T78" fmla="*/ 85 w 95"/>
              <a:gd name="T79" fmla="*/ 17 h 58"/>
              <a:gd name="T80" fmla="*/ 84 w 95"/>
              <a:gd name="T81" fmla="*/ 15 h 58"/>
              <a:gd name="T82" fmla="*/ 80 w 95"/>
              <a:gd name="T83" fmla="*/ 15 h 58"/>
              <a:gd name="T84" fmla="*/ 79 w 95"/>
              <a:gd name="T85" fmla="*/ 17 h 58"/>
              <a:gd name="T86" fmla="*/ 42 w 95"/>
              <a:gd name="T87" fmla="*/ 45 h 58"/>
              <a:gd name="T88" fmla="*/ 45 w 95"/>
              <a:gd name="T89" fmla="*/ 45 h 58"/>
              <a:gd name="T90" fmla="*/ 64 w 95"/>
              <a:gd name="T91" fmla="*/ 47 h 58"/>
              <a:gd name="T92" fmla="*/ 64 w 95"/>
              <a:gd name="T93" fmla="*/ 45 h 58"/>
              <a:gd name="T94" fmla="*/ 73 w 95"/>
              <a:gd name="T95" fmla="*/ 47 h 58"/>
              <a:gd name="T96" fmla="*/ 59 w 95"/>
              <a:gd name="T97" fmla="*/ 45 h 58"/>
              <a:gd name="T98" fmla="*/ 62 w 95"/>
              <a:gd name="T99" fmla="*/ 45 h 58"/>
              <a:gd name="T100" fmla="*/ 53 w 95"/>
              <a:gd name="T101" fmla="*/ 47 h 58"/>
              <a:gd name="T102" fmla="*/ 53 w 95"/>
              <a:gd name="T103" fmla="*/ 45 h 58"/>
              <a:gd name="T104" fmla="*/ 51 w 95"/>
              <a:gd name="T105" fmla="*/ 47 h 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95" h="58">
                <a:moveTo>
                  <a:pt x="0" y="34"/>
                </a:moveTo>
                <a:cubicBezTo>
                  <a:pt x="34" y="34"/>
                  <a:pt x="34" y="34"/>
                  <a:pt x="34" y="34"/>
                </a:cubicBezTo>
                <a:cubicBezTo>
                  <a:pt x="41" y="40"/>
                  <a:pt x="41" y="40"/>
                  <a:pt x="41" y="40"/>
                </a:cubicBezTo>
                <a:cubicBezTo>
                  <a:pt x="76" y="40"/>
                  <a:pt x="76" y="40"/>
                  <a:pt x="76" y="40"/>
                </a:cubicBezTo>
                <a:cubicBezTo>
                  <a:pt x="82" y="36"/>
                  <a:pt x="82" y="36"/>
                  <a:pt x="82" y="36"/>
                </a:cubicBezTo>
                <a:cubicBezTo>
                  <a:pt x="95" y="36"/>
                  <a:pt x="95" y="36"/>
                  <a:pt x="95" y="36"/>
                </a:cubicBezTo>
                <a:cubicBezTo>
                  <a:pt x="90" y="52"/>
                  <a:pt x="90" y="52"/>
                  <a:pt x="90" y="52"/>
                </a:cubicBezTo>
                <a:cubicBezTo>
                  <a:pt x="90" y="58"/>
                  <a:pt x="90" y="58"/>
                  <a:pt x="90" y="58"/>
                </a:cubicBezTo>
                <a:cubicBezTo>
                  <a:pt x="7" y="58"/>
                  <a:pt x="7" y="58"/>
                  <a:pt x="7" y="58"/>
                </a:cubicBezTo>
                <a:cubicBezTo>
                  <a:pt x="7" y="55"/>
                  <a:pt x="7" y="55"/>
                  <a:pt x="7" y="55"/>
                </a:cubicBezTo>
                <a:cubicBezTo>
                  <a:pt x="12" y="52"/>
                  <a:pt x="12" y="52"/>
                  <a:pt x="12" y="52"/>
                </a:cubicBezTo>
                <a:cubicBezTo>
                  <a:pt x="0" y="34"/>
                  <a:pt x="0" y="34"/>
                  <a:pt x="0" y="34"/>
                </a:cubicBezTo>
                <a:close/>
                <a:moveTo>
                  <a:pt x="6" y="1"/>
                </a:moveTo>
                <a:cubicBezTo>
                  <a:pt x="18" y="1"/>
                  <a:pt x="18" y="1"/>
                  <a:pt x="18" y="1"/>
                </a:cubicBezTo>
                <a:cubicBezTo>
                  <a:pt x="18" y="10"/>
                  <a:pt x="18" y="10"/>
                  <a:pt x="18" y="10"/>
                </a:cubicBezTo>
                <a:cubicBezTo>
                  <a:pt x="6" y="10"/>
                  <a:pt x="6" y="10"/>
                  <a:pt x="6" y="10"/>
                </a:cubicBezTo>
                <a:cubicBezTo>
                  <a:pt x="6" y="1"/>
                  <a:pt x="6" y="1"/>
                  <a:pt x="6" y="1"/>
                </a:cubicBezTo>
                <a:close/>
                <a:moveTo>
                  <a:pt x="6" y="11"/>
                </a:moveTo>
                <a:cubicBezTo>
                  <a:pt x="18" y="11"/>
                  <a:pt x="18" y="11"/>
                  <a:pt x="18" y="11"/>
                </a:cubicBezTo>
                <a:cubicBezTo>
                  <a:pt x="18" y="21"/>
                  <a:pt x="18" y="21"/>
                  <a:pt x="18" y="21"/>
                </a:cubicBezTo>
                <a:cubicBezTo>
                  <a:pt x="6" y="21"/>
                  <a:pt x="6" y="21"/>
                  <a:pt x="6" y="21"/>
                </a:cubicBezTo>
                <a:cubicBezTo>
                  <a:pt x="6" y="11"/>
                  <a:pt x="6" y="11"/>
                  <a:pt x="6" y="11"/>
                </a:cubicBezTo>
                <a:close/>
                <a:moveTo>
                  <a:pt x="64" y="31"/>
                </a:moveTo>
                <a:cubicBezTo>
                  <a:pt x="64" y="38"/>
                  <a:pt x="64" y="38"/>
                  <a:pt x="64" y="38"/>
                </a:cubicBezTo>
                <a:cubicBezTo>
                  <a:pt x="75" y="38"/>
                  <a:pt x="75" y="38"/>
                  <a:pt x="75" y="38"/>
                </a:cubicBezTo>
                <a:cubicBezTo>
                  <a:pt x="81" y="32"/>
                  <a:pt x="81" y="32"/>
                  <a:pt x="81" y="32"/>
                </a:cubicBezTo>
                <a:cubicBezTo>
                  <a:pt x="86" y="32"/>
                  <a:pt x="86" y="32"/>
                  <a:pt x="86" y="32"/>
                </a:cubicBezTo>
                <a:cubicBezTo>
                  <a:pt x="86" y="22"/>
                  <a:pt x="86" y="22"/>
                  <a:pt x="86" y="22"/>
                </a:cubicBezTo>
                <a:cubicBezTo>
                  <a:pt x="90" y="22"/>
                  <a:pt x="90" y="22"/>
                  <a:pt x="90" y="22"/>
                </a:cubicBezTo>
                <a:cubicBezTo>
                  <a:pt x="90" y="13"/>
                  <a:pt x="90" y="13"/>
                  <a:pt x="90" y="13"/>
                </a:cubicBezTo>
                <a:cubicBezTo>
                  <a:pt x="86" y="13"/>
                  <a:pt x="86" y="13"/>
                  <a:pt x="86" y="13"/>
                </a:cubicBezTo>
                <a:cubicBezTo>
                  <a:pt x="81" y="13"/>
                  <a:pt x="81" y="13"/>
                  <a:pt x="81" y="13"/>
                </a:cubicBezTo>
                <a:cubicBezTo>
                  <a:pt x="81" y="11"/>
                  <a:pt x="81" y="11"/>
                  <a:pt x="81" y="11"/>
                </a:cubicBezTo>
                <a:cubicBezTo>
                  <a:pt x="71" y="7"/>
                  <a:pt x="71" y="7"/>
                  <a:pt x="71" y="7"/>
                </a:cubicBezTo>
                <a:cubicBezTo>
                  <a:pt x="71" y="13"/>
                  <a:pt x="71" y="13"/>
                  <a:pt x="71" y="13"/>
                </a:cubicBezTo>
                <a:cubicBezTo>
                  <a:pt x="71" y="15"/>
                  <a:pt x="71" y="15"/>
                  <a:pt x="71" y="15"/>
                </a:cubicBezTo>
                <a:cubicBezTo>
                  <a:pt x="74" y="15"/>
                  <a:pt x="74" y="15"/>
                  <a:pt x="74" y="15"/>
                </a:cubicBezTo>
                <a:cubicBezTo>
                  <a:pt x="74" y="17"/>
                  <a:pt x="74" y="17"/>
                  <a:pt x="74" y="17"/>
                </a:cubicBezTo>
                <a:cubicBezTo>
                  <a:pt x="71" y="17"/>
                  <a:pt x="71" y="17"/>
                  <a:pt x="71" y="17"/>
                </a:cubicBezTo>
                <a:cubicBezTo>
                  <a:pt x="71" y="18"/>
                  <a:pt x="71" y="18"/>
                  <a:pt x="71" y="18"/>
                </a:cubicBezTo>
                <a:cubicBezTo>
                  <a:pt x="71" y="22"/>
                  <a:pt x="71" y="22"/>
                  <a:pt x="71" y="22"/>
                </a:cubicBezTo>
                <a:cubicBezTo>
                  <a:pt x="71" y="31"/>
                  <a:pt x="71" y="31"/>
                  <a:pt x="71" y="31"/>
                </a:cubicBezTo>
                <a:cubicBezTo>
                  <a:pt x="64" y="31"/>
                  <a:pt x="64" y="31"/>
                  <a:pt x="64" y="31"/>
                </a:cubicBezTo>
                <a:close/>
                <a:moveTo>
                  <a:pt x="41" y="31"/>
                </a:moveTo>
                <a:cubicBezTo>
                  <a:pt x="41" y="38"/>
                  <a:pt x="41" y="38"/>
                  <a:pt x="41" y="38"/>
                </a:cubicBezTo>
                <a:cubicBezTo>
                  <a:pt x="51" y="38"/>
                  <a:pt x="51" y="38"/>
                  <a:pt x="51" y="38"/>
                </a:cubicBezTo>
                <a:cubicBezTo>
                  <a:pt x="51" y="31"/>
                  <a:pt x="51" y="31"/>
                  <a:pt x="51" y="31"/>
                </a:cubicBezTo>
                <a:cubicBezTo>
                  <a:pt x="41" y="31"/>
                  <a:pt x="41" y="31"/>
                  <a:pt x="41" y="31"/>
                </a:cubicBezTo>
                <a:close/>
                <a:moveTo>
                  <a:pt x="6" y="22"/>
                </a:moveTo>
                <a:cubicBezTo>
                  <a:pt x="18" y="22"/>
                  <a:pt x="18" y="22"/>
                  <a:pt x="18" y="22"/>
                </a:cubicBezTo>
                <a:cubicBezTo>
                  <a:pt x="18" y="32"/>
                  <a:pt x="18" y="32"/>
                  <a:pt x="18" y="32"/>
                </a:cubicBezTo>
                <a:cubicBezTo>
                  <a:pt x="6" y="32"/>
                  <a:pt x="6" y="32"/>
                  <a:pt x="6" y="32"/>
                </a:cubicBezTo>
                <a:cubicBezTo>
                  <a:pt x="6" y="22"/>
                  <a:pt x="6" y="22"/>
                  <a:pt x="6" y="22"/>
                </a:cubicBezTo>
                <a:close/>
                <a:moveTo>
                  <a:pt x="21" y="22"/>
                </a:moveTo>
                <a:cubicBezTo>
                  <a:pt x="21" y="32"/>
                  <a:pt x="21" y="32"/>
                  <a:pt x="21" y="32"/>
                </a:cubicBezTo>
                <a:cubicBezTo>
                  <a:pt x="34" y="32"/>
                  <a:pt x="34" y="32"/>
                  <a:pt x="34" y="32"/>
                </a:cubicBezTo>
                <a:cubicBezTo>
                  <a:pt x="34" y="22"/>
                  <a:pt x="34" y="22"/>
                  <a:pt x="34" y="22"/>
                </a:cubicBezTo>
                <a:cubicBezTo>
                  <a:pt x="28" y="22"/>
                  <a:pt x="28" y="22"/>
                  <a:pt x="28" y="22"/>
                </a:cubicBezTo>
                <a:cubicBezTo>
                  <a:pt x="28" y="8"/>
                  <a:pt x="28" y="8"/>
                  <a:pt x="28" y="8"/>
                </a:cubicBezTo>
                <a:cubicBezTo>
                  <a:pt x="53" y="24"/>
                  <a:pt x="53" y="24"/>
                  <a:pt x="53" y="24"/>
                </a:cubicBezTo>
                <a:cubicBezTo>
                  <a:pt x="53" y="28"/>
                  <a:pt x="53" y="28"/>
                  <a:pt x="53" y="28"/>
                </a:cubicBezTo>
                <a:cubicBezTo>
                  <a:pt x="55" y="28"/>
                  <a:pt x="55" y="28"/>
                  <a:pt x="55" y="28"/>
                </a:cubicBezTo>
                <a:cubicBezTo>
                  <a:pt x="55" y="38"/>
                  <a:pt x="55" y="38"/>
                  <a:pt x="55" y="38"/>
                </a:cubicBezTo>
                <a:cubicBezTo>
                  <a:pt x="61" y="38"/>
                  <a:pt x="61" y="38"/>
                  <a:pt x="61" y="38"/>
                </a:cubicBezTo>
                <a:cubicBezTo>
                  <a:pt x="61" y="28"/>
                  <a:pt x="61" y="28"/>
                  <a:pt x="61" y="28"/>
                </a:cubicBezTo>
                <a:cubicBezTo>
                  <a:pt x="65" y="28"/>
                  <a:pt x="65" y="28"/>
                  <a:pt x="65" y="28"/>
                </a:cubicBezTo>
                <a:cubicBezTo>
                  <a:pt x="65" y="16"/>
                  <a:pt x="65" y="16"/>
                  <a:pt x="65" y="16"/>
                </a:cubicBezTo>
                <a:cubicBezTo>
                  <a:pt x="61" y="16"/>
                  <a:pt x="61" y="16"/>
                  <a:pt x="61" y="16"/>
                </a:cubicBezTo>
                <a:cubicBezTo>
                  <a:pt x="28" y="1"/>
                  <a:pt x="28" y="1"/>
                  <a:pt x="28" y="1"/>
                </a:cubicBezTo>
                <a:cubicBezTo>
                  <a:pt x="27" y="0"/>
                  <a:pt x="27" y="0"/>
                  <a:pt x="27" y="0"/>
                </a:cubicBezTo>
                <a:cubicBezTo>
                  <a:pt x="26" y="2"/>
                  <a:pt x="26" y="2"/>
                  <a:pt x="26" y="2"/>
                </a:cubicBezTo>
                <a:cubicBezTo>
                  <a:pt x="25" y="5"/>
                  <a:pt x="25" y="5"/>
                  <a:pt x="25" y="5"/>
                </a:cubicBezTo>
                <a:cubicBezTo>
                  <a:pt x="24" y="6"/>
                  <a:pt x="24" y="6"/>
                  <a:pt x="24" y="6"/>
                </a:cubicBezTo>
                <a:cubicBezTo>
                  <a:pt x="25" y="7"/>
                  <a:pt x="25" y="7"/>
                  <a:pt x="25" y="7"/>
                </a:cubicBezTo>
                <a:cubicBezTo>
                  <a:pt x="26" y="7"/>
                  <a:pt x="26" y="7"/>
                  <a:pt x="26" y="7"/>
                </a:cubicBezTo>
                <a:cubicBezTo>
                  <a:pt x="26" y="22"/>
                  <a:pt x="26" y="22"/>
                  <a:pt x="26" y="22"/>
                </a:cubicBezTo>
                <a:cubicBezTo>
                  <a:pt x="21" y="22"/>
                  <a:pt x="21" y="22"/>
                  <a:pt x="21" y="22"/>
                </a:cubicBezTo>
                <a:close/>
                <a:moveTo>
                  <a:pt x="41" y="10"/>
                </a:moveTo>
                <a:cubicBezTo>
                  <a:pt x="39" y="12"/>
                  <a:pt x="39" y="12"/>
                  <a:pt x="39" y="12"/>
                </a:cubicBezTo>
                <a:cubicBezTo>
                  <a:pt x="38" y="11"/>
                  <a:pt x="38" y="11"/>
                  <a:pt x="38" y="11"/>
                </a:cubicBezTo>
                <a:cubicBezTo>
                  <a:pt x="38" y="9"/>
                  <a:pt x="38" y="9"/>
                  <a:pt x="38" y="9"/>
                </a:cubicBezTo>
                <a:cubicBezTo>
                  <a:pt x="41" y="10"/>
                  <a:pt x="41" y="10"/>
                  <a:pt x="41" y="10"/>
                </a:cubicBezTo>
                <a:close/>
                <a:moveTo>
                  <a:pt x="47" y="13"/>
                </a:moveTo>
                <a:cubicBezTo>
                  <a:pt x="44" y="15"/>
                  <a:pt x="44" y="15"/>
                  <a:pt x="44" y="15"/>
                </a:cubicBezTo>
                <a:cubicBezTo>
                  <a:pt x="44" y="12"/>
                  <a:pt x="44" y="12"/>
                  <a:pt x="44" y="12"/>
                </a:cubicBezTo>
                <a:cubicBezTo>
                  <a:pt x="47" y="13"/>
                  <a:pt x="47" y="13"/>
                  <a:pt x="47" y="13"/>
                </a:cubicBezTo>
                <a:close/>
                <a:moveTo>
                  <a:pt x="52" y="15"/>
                </a:moveTo>
                <a:cubicBezTo>
                  <a:pt x="50" y="17"/>
                  <a:pt x="50" y="17"/>
                  <a:pt x="50" y="17"/>
                </a:cubicBezTo>
                <a:cubicBezTo>
                  <a:pt x="50" y="14"/>
                  <a:pt x="50" y="14"/>
                  <a:pt x="50" y="14"/>
                </a:cubicBezTo>
                <a:cubicBezTo>
                  <a:pt x="52" y="15"/>
                  <a:pt x="52" y="15"/>
                  <a:pt x="52" y="15"/>
                </a:cubicBezTo>
                <a:close/>
                <a:moveTo>
                  <a:pt x="50" y="19"/>
                </a:moveTo>
                <a:cubicBezTo>
                  <a:pt x="53" y="16"/>
                  <a:pt x="53" y="16"/>
                  <a:pt x="53" y="16"/>
                </a:cubicBezTo>
                <a:cubicBezTo>
                  <a:pt x="53" y="21"/>
                  <a:pt x="53" y="21"/>
                  <a:pt x="53" y="21"/>
                </a:cubicBezTo>
                <a:cubicBezTo>
                  <a:pt x="50" y="19"/>
                  <a:pt x="50" y="19"/>
                  <a:pt x="50" y="19"/>
                </a:cubicBezTo>
                <a:close/>
                <a:moveTo>
                  <a:pt x="46" y="16"/>
                </a:moveTo>
                <a:cubicBezTo>
                  <a:pt x="48" y="14"/>
                  <a:pt x="48" y="14"/>
                  <a:pt x="48" y="14"/>
                </a:cubicBezTo>
                <a:cubicBezTo>
                  <a:pt x="48" y="18"/>
                  <a:pt x="48" y="18"/>
                  <a:pt x="48" y="18"/>
                </a:cubicBezTo>
                <a:cubicBezTo>
                  <a:pt x="46" y="16"/>
                  <a:pt x="46" y="16"/>
                  <a:pt x="46" y="16"/>
                </a:cubicBezTo>
                <a:close/>
                <a:moveTo>
                  <a:pt x="40" y="13"/>
                </a:moveTo>
                <a:cubicBezTo>
                  <a:pt x="43" y="11"/>
                  <a:pt x="43" y="11"/>
                  <a:pt x="43" y="11"/>
                </a:cubicBezTo>
                <a:cubicBezTo>
                  <a:pt x="43" y="14"/>
                  <a:pt x="43" y="14"/>
                  <a:pt x="43" y="14"/>
                </a:cubicBezTo>
                <a:cubicBezTo>
                  <a:pt x="40" y="13"/>
                  <a:pt x="40" y="13"/>
                  <a:pt x="40" y="13"/>
                </a:cubicBezTo>
                <a:close/>
                <a:moveTo>
                  <a:pt x="35" y="9"/>
                </a:moveTo>
                <a:cubicBezTo>
                  <a:pt x="36" y="9"/>
                  <a:pt x="36" y="9"/>
                  <a:pt x="36" y="9"/>
                </a:cubicBezTo>
                <a:cubicBezTo>
                  <a:pt x="36" y="10"/>
                  <a:pt x="36" y="10"/>
                  <a:pt x="36" y="10"/>
                </a:cubicBezTo>
                <a:cubicBezTo>
                  <a:pt x="35" y="9"/>
                  <a:pt x="35" y="9"/>
                  <a:pt x="35" y="9"/>
                </a:cubicBezTo>
                <a:close/>
                <a:moveTo>
                  <a:pt x="32" y="7"/>
                </a:moveTo>
                <a:cubicBezTo>
                  <a:pt x="32" y="7"/>
                  <a:pt x="32" y="7"/>
                  <a:pt x="32" y="6"/>
                </a:cubicBezTo>
                <a:cubicBezTo>
                  <a:pt x="35" y="7"/>
                  <a:pt x="35" y="7"/>
                  <a:pt x="35" y="7"/>
                </a:cubicBezTo>
                <a:cubicBezTo>
                  <a:pt x="34" y="8"/>
                  <a:pt x="34" y="8"/>
                  <a:pt x="34" y="8"/>
                </a:cubicBezTo>
                <a:cubicBezTo>
                  <a:pt x="32" y="7"/>
                  <a:pt x="32" y="7"/>
                  <a:pt x="32" y="7"/>
                </a:cubicBezTo>
                <a:close/>
                <a:moveTo>
                  <a:pt x="31" y="6"/>
                </a:moveTo>
                <a:cubicBezTo>
                  <a:pt x="31" y="6"/>
                  <a:pt x="31" y="6"/>
                  <a:pt x="31" y="6"/>
                </a:cubicBezTo>
                <a:cubicBezTo>
                  <a:pt x="28" y="5"/>
                  <a:pt x="28" y="5"/>
                  <a:pt x="28" y="5"/>
                </a:cubicBezTo>
                <a:cubicBezTo>
                  <a:pt x="28" y="5"/>
                  <a:pt x="28" y="5"/>
                  <a:pt x="28" y="5"/>
                </a:cubicBezTo>
                <a:cubicBezTo>
                  <a:pt x="31" y="6"/>
                  <a:pt x="31" y="6"/>
                  <a:pt x="31" y="6"/>
                </a:cubicBezTo>
                <a:close/>
                <a:moveTo>
                  <a:pt x="85" y="15"/>
                </a:moveTo>
                <a:cubicBezTo>
                  <a:pt x="88" y="15"/>
                  <a:pt x="88" y="15"/>
                  <a:pt x="88" y="15"/>
                </a:cubicBezTo>
                <a:cubicBezTo>
                  <a:pt x="88" y="17"/>
                  <a:pt x="88" y="17"/>
                  <a:pt x="88" y="17"/>
                </a:cubicBezTo>
                <a:cubicBezTo>
                  <a:pt x="85" y="17"/>
                  <a:pt x="85" y="17"/>
                  <a:pt x="85" y="17"/>
                </a:cubicBezTo>
                <a:cubicBezTo>
                  <a:pt x="85" y="15"/>
                  <a:pt x="85" y="15"/>
                  <a:pt x="85" y="15"/>
                </a:cubicBezTo>
                <a:close/>
                <a:moveTo>
                  <a:pt x="80" y="15"/>
                </a:moveTo>
                <a:cubicBezTo>
                  <a:pt x="84" y="15"/>
                  <a:pt x="84" y="15"/>
                  <a:pt x="84" y="15"/>
                </a:cubicBezTo>
                <a:cubicBezTo>
                  <a:pt x="84" y="17"/>
                  <a:pt x="84" y="17"/>
                  <a:pt x="84" y="17"/>
                </a:cubicBezTo>
                <a:cubicBezTo>
                  <a:pt x="80" y="17"/>
                  <a:pt x="80" y="17"/>
                  <a:pt x="80" y="17"/>
                </a:cubicBezTo>
                <a:cubicBezTo>
                  <a:pt x="80" y="15"/>
                  <a:pt x="80" y="15"/>
                  <a:pt x="80" y="15"/>
                </a:cubicBezTo>
                <a:close/>
                <a:moveTo>
                  <a:pt x="75" y="15"/>
                </a:moveTo>
                <a:cubicBezTo>
                  <a:pt x="79" y="15"/>
                  <a:pt x="79" y="15"/>
                  <a:pt x="79" y="15"/>
                </a:cubicBezTo>
                <a:cubicBezTo>
                  <a:pt x="79" y="17"/>
                  <a:pt x="79" y="17"/>
                  <a:pt x="79" y="17"/>
                </a:cubicBezTo>
                <a:cubicBezTo>
                  <a:pt x="75" y="17"/>
                  <a:pt x="75" y="17"/>
                  <a:pt x="75" y="17"/>
                </a:cubicBezTo>
                <a:cubicBezTo>
                  <a:pt x="75" y="15"/>
                  <a:pt x="75" y="15"/>
                  <a:pt x="75" y="15"/>
                </a:cubicBezTo>
                <a:close/>
                <a:moveTo>
                  <a:pt x="42" y="45"/>
                </a:moveTo>
                <a:cubicBezTo>
                  <a:pt x="42" y="47"/>
                  <a:pt x="42" y="47"/>
                  <a:pt x="42" y="47"/>
                </a:cubicBezTo>
                <a:cubicBezTo>
                  <a:pt x="45" y="47"/>
                  <a:pt x="45" y="47"/>
                  <a:pt x="45" y="47"/>
                </a:cubicBezTo>
                <a:cubicBezTo>
                  <a:pt x="45" y="45"/>
                  <a:pt x="45" y="45"/>
                  <a:pt x="45" y="45"/>
                </a:cubicBezTo>
                <a:cubicBezTo>
                  <a:pt x="42" y="45"/>
                  <a:pt x="42" y="45"/>
                  <a:pt x="42" y="45"/>
                </a:cubicBezTo>
                <a:close/>
                <a:moveTo>
                  <a:pt x="64" y="45"/>
                </a:moveTo>
                <a:cubicBezTo>
                  <a:pt x="64" y="47"/>
                  <a:pt x="64" y="47"/>
                  <a:pt x="64" y="47"/>
                </a:cubicBezTo>
                <a:cubicBezTo>
                  <a:pt x="67" y="47"/>
                  <a:pt x="67" y="47"/>
                  <a:pt x="67" y="47"/>
                </a:cubicBezTo>
                <a:cubicBezTo>
                  <a:pt x="67" y="45"/>
                  <a:pt x="67" y="45"/>
                  <a:pt x="67" y="45"/>
                </a:cubicBezTo>
                <a:cubicBezTo>
                  <a:pt x="64" y="45"/>
                  <a:pt x="64" y="45"/>
                  <a:pt x="64" y="45"/>
                </a:cubicBezTo>
                <a:close/>
                <a:moveTo>
                  <a:pt x="70" y="45"/>
                </a:moveTo>
                <a:cubicBezTo>
                  <a:pt x="70" y="47"/>
                  <a:pt x="70" y="47"/>
                  <a:pt x="70" y="47"/>
                </a:cubicBezTo>
                <a:cubicBezTo>
                  <a:pt x="73" y="47"/>
                  <a:pt x="73" y="47"/>
                  <a:pt x="73" y="47"/>
                </a:cubicBezTo>
                <a:cubicBezTo>
                  <a:pt x="73" y="45"/>
                  <a:pt x="73" y="45"/>
                  <a:pt x="73" y="45"/>
                </a:cubicBezTo>
                <a:cubicBezTo>
                  <a:pt x="70" y="45"/>
                  <a:pt x="70" y="45"/>
                  <a:pt x="70" y="45"/>
                </a:cubicBezTo>
                <a:close/>
                <a:moveTo>
                  <a:pt x="59" y="45"/>
                </a:moveTo>
                <a:cubicBezTo>
                  <a:pt x="59" y="47"/>
                  <a:pt x="59" y="47"/>
                  <a:pt x="59" y="47"/>
                </a:cubicBezTo>
                <a:cubicBezTo>
                  <a:pt x="62" y="47"/>
                  <a:pt x="62" y="47"/>
                  <a:pt x="62" y="47"/>
                </a:cubicBezTo>
                <a:cubicBezTo>
                  <a:pt x="62" y="45"/>
                  <a:pt x="62" y="45"/>
                  <a:pt x="62" y="45"/>
                </a:cubicBezTo>
                <a:cubicBezTo>
                  <a:pt x="59" y="45"/>
                  <a:pt x="59" y="45"/>
                  <a:pt x="59" y="45"/>
                </a:cubicBezTo>
                <a:close/>
                <a:moveTo>
                  <a:pt x="53" y="45"/>
                </a:moveTo>
                <a:cubicBezTo>
                  <a:pt x="53" y="47"/>
                  <a:pt x="53" y="47"/>
                  <a:pt x="53" y="47"/>
                </a:cubicBezTo>
                <a:cubicBezTo>
                  <a:pt x="56" y="47"/>
                  <a:pt x="56" y="47"/>
                  <a:pt x="56" y="47"/>
                </a:cubicBezTo>
                <a:cubicBezTo>
                  <a:pt x="56" y="45"/>
                  <a:pt x="56" y="45"/>
                  <a:pt x="56" y="45"/>
                </a:cubicBezTo>
                <a:cubicBezTo>
                  <a:pt x="53" y="45"/>
                  <a:pt x="53" y="45"/>
                  <a:pt x="53" y="45"/>
                </a:cubicBezTo>
                <a:close/>
                <a:moveTo>
                  <a:pt x="48" y="45"/>
                </a:moveTo>
                <a:cubicBezTo>
                  <a:pt x="48" y="47"/>
                  <a:pt x="48" y="47"/>
                  <a:pt x="48" y="47"/>
                </a:cubicBezTo>
                <a:cubicBezTo>
                  <a:pt x="51" y="47"/>
                  <a:pt x="51" y="47"/>
                  <a:pt x="51" y="47"/>
                </a:cubicBezTo>
                <a:cubicBezTo>
                  <a:pt x="51" y="45"/>
                  <a:pt x="51" y="45"/>
                  <a:pt x="51" y="45"/>
                </a:cubicBezTo>
                <a:lnTo>
                  <a:pt x="48" y="4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4969861" y="5186162"/>
            <a:ext cx="611295" cy="611295"/>
          </a:xfrm>
          <a:prstGeom prst="ellipse">
            <a:avLst/>
          </a:prstGeom>
          <a:solidFill>
            <a:srgbClr val="22385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2" name="Freeform 17"/>
          <p:cNvSpPr>
            <a:spLocks noEditPoints="1"/>
          </p:cNvSpPr>
          <p:nvPr/>
        </p:nvSpPr>
        <p:spPr bwMode="auto">
          <a:xfrm>
            <a:off x="5091703" y="5385125"/>
            <a:ext cx="367609" cy="213368"/>
          </a:xfrm>
          <a:custGeom>
            <a:avLst/>
            <a:gdLst>
              <a:gd name="T0" fmla="*/ 31 w 105"/>
              <a:gd name="T1" fmla="*/ 60 h 61"/>
              <a:gd name="T2" fmla="*/ 10 w 105"/>
              <a:gd name="T3" fmla="*/ 61 h 61"/>
              <a:gd name="T4" fmla="*/ 0 w 105"/>
              <a:gd name="T5" fmla="*/ 59 h 61"/>
              <a:gd name="T6" fmla="*/ 19 w 105"/>
              <a:gd name="T7" fmla="*/ 49 h 61"/>
              <a:gd name="T8" fmla="*/ 36 w 105"/>
              <a:gd name="T9" fmla="*/ 51 h 61"/>
              <a:gd name="T10" fmla="*/ 45 w 105"/>
              <a:gd name="T11" fmla="*/ 49 h 61"/>
              <a:gd name="T12" fmla="*/ 105 w 105"/>
              <a:gd name="T13" fmla="*/ 50 h 61"/>
              <a:gd name="T14" fmla="*/ 41 w 105"/>
              <a:gd name="T15" fmla="*/ 61 h 61"/>
              <a:gd name="T16" fmla="*/ 33 w 105"/>
              <a:gd name="T17" fmla="*/ 57 h 61"/>
              <a:gd name="T18" fmla="*/ 15 w 105"/>
              <a:gd name="T19" fmla="*/ 54 h 61"/>
              <a:gd name="T20" fmla="*/ 33 w 105"/>
              <a:gd name="T21" fmla="*/ 57 h 61"/>
              <a:gd name="T22" fmla="*/ 59 w 105"/>
              <a:gd name="T23" fmla="*/ 9 h 61"/>
              <a:gd name="T24" fmla="*/ 62 w 105"/>
              <a:gd name="T25" fmla="*/ 46 h 61"/>
              <a:gd name="T26" fmla="*/ 6 w 105"/>
              <a:gd name="T27" fmla="*/ 46 h 61"/>
              <a:gd name="T28" fmla="*/ 3 w 105"/>
              <a:gd name="T29" fmla="*/ 43 h 61"/>
              <a:gd name="T30" fmla="*/ 3 w 105"/>
              <a:gd name="T31" fmla="*/ 9 h 61"/>
              <a:gd name="T32" fmla="*/ 9 w 105"/>
              <a:gd name="T33" fmla="*/ 1 h 61"/>
              <a:gd name="T34" fmla="*/ 11 w 105"/>
              <a:gd name="T35" fmla="*/ 0 h 61"/>
              <a:gd name="T36" fmla="*/ 43 w 105"/>
              <a:gd name="T37" fmla="*/ 0 h 61"/>
              <a:gd name="T38" fmla="*/ 8 w 105"/>
              <a:gd name="T39" fmla="*/ 35 h 61"/>
              <a:gd name="T40" fmla="*/ 15 w 105"/>
              <a:gd name="T41" fmla="*/ 35 h 61"/>
              <a:gd name="T42" fmla="*/ 40 w 105"/>
              <a:gd name="T43" fmla="*/ 31 h 61"/>
              <a:gd name="T44" fmla="*/ 40 w 105"/>
              <a:gd name="T45" fmla="*/ 38 h 61"/>
              <a:gd name="T46" fmla="*/ 40 w 105"/>
              <a:gd name="T47" fmla="*/ 31 h 61"/>
              <a:gd name="T48" fmla="*/ 44 w 105"/>
              <a:gd name="T49" fmla="*/ 26 h 61"/>
              <a:gd name="T50" fmla="*/ 40 w 105"/>
              <a:gd name="T51" fmla="*/ 6 h 61"/>
              <a:gd name="T52" fmla="*/ 9 w 105"/>
              <a:gd name="T53" fmla="*/ 11 h 61"/>
              <a:gd name="T54" fmla="*/ 64 w 105"/>
              <a:gd name="T55" fmla="*/ 12 h 61"/>
              <a:gd name="T56" fmla="*/ 81 w 105"/>
              <a:gd name="T57" fmla="*/ 46 h 61"/>
              <a:gd name="T58" fmla="*/ 65 w 105"/>
              <a:gd name="T59" fmla="*/ 14 h 61"/>
              <a:gd name="T60" fmla="*/ 65 w 105"/>
              <a:gd name="T61" fmla="*/ 13 h 61"/>
              <a:gd name="T62" fmla="*/ 84 w 105"/>
              <a:gd name="T63" fmla="*/ 23 h 61"/>
              <a:gd name="T64" fmla="*/ 95 w 105"/>
              <a:gd name="T65" fmla="*/ 46 h 61"/>
              <a:gd name="T66" fmla="*/ 84 w 105"/>
              <a:gd name="T67" fmla="*/ 23 h 61"/>
              <a:gd name="T68" fmla="*/ 102 w 105"/>
              <a:gd name="T69" fmla="*/ 33 h 61"/>
              <a:gd name="T70" fmla="*/ 98 w 105"/>
              <a:gd name="T71" fmla="*/ 46 h 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05" h="61">
                <a:moveTo>
                  <a:pt x="30" y="61"/>
                </a:moveTo>
                <a:cubicBezTo>
                  <a:pt x="31" y="60"/>
                  <a:pt x="31" y="60"/>
                  <a:pt x="31" y="60"/>
                </a:cubicBezTo>
                <a:cubicBezTo>
                  <a:pt x="11" y="60"/>
                  <a:pt x="11" y="60"/>
                  <a:pt x="11" y="60"/>
                </a:cubicBezTo>
                <a:cubicBezTo>
                  <a:pt x="10" y="61"/>
                  <a:pt x="10" y="61"/>
                  <a:pt x="10" y="61"/>
                </a:cubicBezTo>
                <a:cubicBezTo>
                  <a:pt x="0" y="61"/>
                  <a:pt x="0" y="61"/>
                  <a:pt x="0" y="61"/>
                </a:cubicBezTo>
                <a:cubicBezTo>
                  <a:pt x="0" y="59"/>
                  <a:pt x="0" y="59"/>
                  <a:pt x="0" y="59"/>
                </a:cubicBezTo>
                <a:cubicBezTo>
                  <a:pt x="11" y="49"/>
                  <a:pt x="11" y="49"/>
                  <a:pt x="11" y="49"/>
                </a:cubicBezTo>
                <a:cubicBezTo>
                  <a:pt x="19" y="49"/>
                  <a:pt x="19" y="49"/>
                  <a:pt x="19" y="49"/>
                </a:cubicBezTo>
                <a:cubicBezTo>
                  <a:pt x="17" y="51"/>
                  <a:pt x="17" y="51"/>
                  <a:pt x="17" y="51"/>
                </a:cubicBezTo>
                <a:cubicBezTo>
                  <a:pt x="36" y="51"/>
                  <a:pt x="36" y="51"/>
                  <a:pt x="36" y="51"/>
                </a:cubicBezTo>
                <a:cubicBezTo>
                  <a:pt x="37" y="49"/>
                  <a:pt x="37" y="49"/>
                  <a:pt x="37" y="49"/>
                </a:cubicBezTo>
                <a:cubicBezTo>
                  <a:pt x="45" y="49"/>
                  <a:pt x="45" y="49"/>
                  <a:pt x="45" y="49"/>
                </a:cubicBezTo>
                <a:cubicBezTo>
                  <a:pt x="105" y="49"/>
                  <a:pt x="105" y="49"/>
                  <a:pt x="105" y="49"/>
                </a:cubicBezTo>
                <a:cubicBezTo>
                  <a:pt x="105" y="50"/>
                  <a:pt x="105" y="50"/>
                  <a:pt x="105" y="50"/>
                </a:cubicBezTo>
                <a:cubicBezTo>
                  <a:pt x="43" y="53"/>
                  <a:pt x="43" y="53"/>
                  <a:pt x="43" y="53"/>
                </a:cubicBezTo>
                <a:cubicBezTo>
                  <a:pt x="41" y="61"/>
                  <a:pt x="41" y="61"/>
                  <a:pt x="41" y="61"/>
                </a:cubicBezTo>
                <a:cubicBezTo>
                  <a:pt x="30" y="61"/>
                  <a:pt x="30" y="61"/>
                  <a:pt x="30" y="61"/>
                </a:cubicBezTo>
                <a:close/>
                <a:moveTo>
                  <a:pt x="33" y="57"/>
                </a:moveTo>
                <a:cubicBezTo>
                  <a:pt x="34" y="54"/>
                  <a:pt x="34" y="54"/>
                  <a:pt x="34" y="54"/>
                </a:cubicBezTo>
                <a:cubicBezTo>
                  <a:pt x="15" y="54"/>
                  <a:pt x="15" y="54"/>
                  <a:pt x="15" y="54"/>
                </a:cubicBezTo>
                <a:cubicBezTo>
                  <a:pt x="13" y="57"/>
                  <a:pt x="13" y="57"/>
                  <a:pt x="13" y="57"/>
                </a:cubicBezTo>
                <a:cubicBezTo>
                  <a:pt x="33" y="57"/>
                  <a:pt x="33" y="57"/>
                  <a:pt x="33" y="57"/>
                </a:cubicBezTo>
                <a:close/>
                <a:moveTo>
                  <a:pt x="43" y="0"/>
                </a:moveTo>
                <a:cubicBezTo>
                  <a:pt x="59" y="9"/>
                  <a:pt x="59" y="9"/>
                  <a:pt x="59" y="9"/>
                </a:cubicBezTo>
                <a:cubicBezTo>
                  <a:pt x="62" y="14"/>
                  <a:pt x="62" y="14"/>
                  <a:pt x="62" y="14"/>
                </a:cubicBezTo>
                <a:cubicBezTo>
                  <a:pt x="62" y="46"/>
                  <a:pt x="62" y="46"/>
                  <a:pt x="62" y="46"/>
                </a:cubicBezTo>
                <a:cubicBezTo>
                  <a:pt x="49" y="46"/>
                  <a:pt x="49" y="46"/>
                  <a:pt x="49" y="46"/>
                </a:cubicBezTo>
                <a:cubicBezTo>
                  <a:pt x="41" y="46"/>
                  <a:pt x="12" y="46"/>
                  <a:pt x="6" y="46"/>
                </a:cubicBezTo>
                <a:cubicBezTo>
                  <a:pt x="3" y="46"/>
                  <a:pt x="3" y="46"/>
                  <a:pt x="3" y="46"/>
                </a:cubicBezTo>
                <a:cubicBezTo>
                  <a:pt x="3" y="43"/>
                  <a:pt x="3" y="43"/>
                  <a:pt x="3" y="43"/>
                </a:cubicBezTo>
                <a:cubicBezTo>
                  <a:pt x="3" y="30"/>
                  <a:pt x="3" y="35"/>
                  <a:pt x="3" y="10"/>
                </a:cubicBezTo>
                <a:cubicBezTo>
                  <a:pt x="3" y="9"/>
                  <a:pt x="3" y="9"/>
                  <a:pt x="3" y="9"/>
                </a:cubicBezTo>
                <a:cubicBezTo>
                  <a:pt x="4" y="8"/>
                  <a:pt x="4" y="8"/>
                  <a:pt x="4" y="8"/>
                </a:cubicBezTo>
                <a:cubicBezTo>
                  <a:pt x="9" y="1"/>
                  <a:pt x="9" y="1"/>
                  <a:pt x="9" y="1"/>
                </a:cubicBezTo>
                <a:cubicBezTo>
                  <a:pt x="10" y="0"/>
                  <a:pt x="10" y="0"/>
                  <a:pt x="10" y="0"/>
                </a:cubicBezTo>
                <a:cubicBezTo>
                  <a:pt x="11" y="0"/>
                  <a:pt x="11" y="0"/>
                  <a:pt x="11" y="0"/>
                </a:cubicBezTo>
                <a:cubicBezTo>
                  <a:pt x="42" y="0"/>
                  <a:pt x="42" y="0"/>
                  <a:pt x="42" y="0"/>
                </a:cubicBezTo>
                <a:cubicBezTo>
                  <a:pt x="43" y="0"/>
                  <a:pt x="43" y="0"/>
                  <a:pt x="43" y="0"/>
                </a:cubicBezTo>
                <a:close/>
                <a:moveTo>
                  <a:pt x="12" y="31"/>
                </a:moveTo>
                <a:cubicBezTo>
                  <a:pt x="10" y="31"/>
                  <a:pt x="8" y="33"/>
                  <a:pt x="8" y="35"/>
                </a:cubicBezTo>
                <a:cubicBezTo>
                  <a:pt x="8" y="37"/>
                  <a:pt x="10" y="38"/>
                  <a:pt x="12" y="38"/>
                </a:cubicBezTo>
                <a:cubicBezTo>
                  <a:pt x="14" y="38"/>
                  <a:pt x="15" y="37"/>
                  <a:pt x="15" y="35"/>
                </a:cubicBezTo>
                <a:cubicBezTo>
                  <a:pt x="15" y="33"/>
                  <a:pt x="14" y="31"/>
                  <a:pt x="12" y="31"/>
                </a:cubicBezTo>
                <a:close/>
                <a:moveTo>
                  <a:pt x="40" y="31"/>
                </a:moveTo>
                <a:cubicBezTo>
                  <a:pt x="38" y="31"/>
                  <a:pt x="37" y="33"/>
                  <a:pt x="37" y="35"/>
                </a:cubicBezTo>
                <a:cubicBezTo>
                  <a:pt x="37" y="37"/>
                  <a:pt x="38" y="38"/>
                  <a:pt x="40" y="38"/>
                </a:cubicBezTo>
                <a:cubicBezTo>
                  <a:pt x="42" y="38"/>
                  <a:pt x="44" y="37"/>
                  <a:pt x="44" y="35"/>
                </a:cubicBezTo>
                <a:cubicBezTo>
                  <a:pt x="44" y="33"/>
                  <a:pt x="42" y="31"/>
                  <a:pt x="40" y="31"/>
                </a:cubicBezTo>
                <a:close/>
                <a:moveTo>
                  <a:pt x="9" y="26"/>
                </a:moveTo>
                <a:cubicBezTo>
                  <a:pt x="44" y="26"/>
                  <a:pt x="44" y="26"/>
                  <a:pt x="44" y="26"/>
                </a:cubicBezTo>
                <a:cubicBezTo>
                  <a:pt x="44" y="10"/>
                  <a:pt x="44" y="10"/>
                  <a:pt x="44" y="10"/>
                </a:cubicBezTo>
                <a:cubicBezTo>
                  <a:pt x="40" y="6"/>
                  <a:pt x="40" y="6"/>
                  <a:pt x="40" y="6"/>
                </a:cubicBezTo>
                <a:cubicBezTo>
                  <a:pt x="13" y="6"/>
                  <a:pt x="13" y="6"/>
                  <a:pt x="13" y="6"/>
                </a:cubicBezTo>
                <a:cubicBezTo>
                  <a:pt x="9" y="11"/>
                  <a:pt x="9" y="11"/>
                  <a:pt x="9" y="11"/>
                </a:cubicBezTo>
                <a:cubicBezTo>
                  <a:pt x="9" y="26"/>
                  <a:pt x="9" y="26"/>
                  <a:pt x="9" y="26"/>
                </a:cubicBezTo>
                <a:close/>
                <a:moveTo>
                  <a:pt x="64" y="12"/>
                </a:moveTo>
                <a:cubicBezTo>
                  <a:pt x="81" y="21"/>
                  <a:pt x="81" y="21"/>
                  <a:pt x="81" y="21"/>
                </a:cubicBezTo>
                <a:cubicBezTo>
                  <a:pt x="81" y="46"/>
                  <a:pt x="81" y="46"/>
                  <a:pt x="81" y="46"/>
                </a:cubicBezTo>
                <a:cubicBezTo>
                  <a:pt x="65" y="46"/>
                  <a:pt x="65" y="46"/>
                  <a:pt x="65" y="46"/>
                </a:cubicBezTo>
                <a:cubicBezTo>
                  <a:pt x="65" y="14"/>
                  <a:pt x="65" y="14"/>
                  <a:pt x="65" y="14"/>
                </a:cubicBezTo>
                <a:cubicBezTo>
                  <a:pt x="65" y="14"/>
                  <a:pt x="65" y="14"/>
                  <a:pt x="65" y="14"/>
                </a:cubicBezTo>
                <a:cubicBezTo>
                  <a:pt x="65" y="13"/>
                  <a:pt x="65" y="13"/>
                  <a:pt x="65" y="13"/>
                </a:cubicBezTo>
                <a:cubicBezTo>
                  <a:pt x="64" y="12"/>
                  <a:pt x="64" y="12"/>
                  <a:pt x="64" y="12"/>
                </a:cubicBezTo>
                <a:close/>
                <a:moveTo>
                  <a:pt x="84" y="23"/>
                </a:moveTo>
                <a:cubicBezTo>
                  <a:pt x="95" y="29"/>
                  <a:pt x="95" y="29"/>
                  <a:pt x="95" y="29"/>
                </a:cubicBezTo>
                <a:cubicBezTo>
                  <a:pt x="95" y="46"/>
                  <a:pt x="95" y="46"/>
                  <a:pt x="95" y="46"/>
                </a:cubicBezTo>
                <a:cubicBezTo>
                  <a:pt x="84" y="46"/>
                  <a:pt x="84" y="46"/>
                  <a:pt x="84" y="46"/>
                </a:cubicBezTo>
                <a:cubicBezTo>
                  <a:pt x="84" y="23"/>
                  <a:pt x="84" y="23"/>
                  <a:pt x="84" y="23"/>
                </a:cubicBezTo>
                <a:close/>
                <a:moveTo>
                  <a:pt x="98" y="31"/>
                </a:moveTo>
                <a:cubicBezTo>
                  <a:pt x="102" y="33"/>
                  <a:pt x="102" y="33"/>
                  <a:pt x="102" y="33"/>
                </a:cubicBezTo>
                <a:cubicBezTo>
                  <a:pt x="102" y="46"/>
                  <a:pt x="102" y="46"/>
                  <a:pt x="102" y="46"/>
                </a:cubicBezTo>
                <a:cubicBezTo>
                  <a:pt x="98" y="46"/>
                  <a:pt x="98" y="46"/>
                  <a:pt x="98" y="46"/>
                </a:cubicBezTo>
                <a:lnTo>
                  <a:pt x="98" y="3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6478431" y="5252972"/>
            <a:ext cx="611295" cy="611295"/>
          </a:xfrm>
          <a:prstGeom prst="ellipse">
            <a:avLst/>
          </a:prstGeom>
          <a:solidFill>
            <a:srgbClr val="22385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4" name="Freeform 19"/>
          <p:cNvSpPr>
            <a:spLocks noEditPoints="1"/>
          </p:cNvSpPr>
          <p:nvPr/>
        </p:nvSpPr>
        <p:spPr bwMode="auto">
          <a:xfrm>
            <a:off x="6579484" y="5355758"/>
            <a:ext cx="409189" cy="405722"/>
          </a:xfrm>
          <a:custGeom>
            <a:avLst/>
            <a:gdLst>
              <a:gd name="T0" fmla="*/ 10 w 87"/>
              <a:gd name="T1" fmla="*/ 6 h 86"/>
              <a:gd name="T2" fmla="*/ 17 w 87"/>
              <a:gd name="T3" fmla="*/ 5 h 86"/>
              <a:gd name="T4" fmla="*/ 64 w 87"/>
              <a:gd name="T5" fmla="*/ 71 h 86"/>
              <a:gd name="T6" fmla="*/ 60 w 87"/>
              <a:gd name="T7" fmla="*/ 86 h 86"/>
              <a:gd name="T8" fmla="*/ 44 w 87"/>
              <a:gd name="T9" fmla="*/ 80 h 86"/>
              <a:gd name="T10" fmla="*/ 31 w 87"/>
              <a:gd name="T11" fmla="*/ 67 h 86"/>
              <a:gd name="T12" fmla="*/ 25 w 87"/>
              <a:gd name="T13" fmla="*/ 35 h 86"/>
              <a:gd name="T14" fmla="*/ 31 w 87"/>
              <a:gd name="T15" fmla="*/ 43 h 86"/>
              <a:gd name="T16" fmla="*/ 32 w 87"/>
              <a:gd name="T17" fmla="*/ 51 h 86"/>
              <a:gd name="T18" fmla="*/ 38 w 87"/>
              <a:gd name="T19" fmla="*/ 67 h 86"/>
              <a:gd name="T20" fmla="*/ 42 w 87"/>
              <a:gd name="T21" fmla="*/ 72 h 86"/>
              <a:gd name="T22" fmla="*/ 52 w 87"/>
              <a:gd name="T23" fmla="*/ 55 h 86"/>
              <a:gd name="T24" fmla="*/ 46 w 87"/>
              <a:gd name="T25" fmla="*/ 46 h 86"/>
              <a:gd name="T26" fmla="*/ 32 w 87"/>
              <a:gd name="T27" fmla="*/ 42 h 86"/>
              <a:gd name="T28" fmla="*/ 27 w 87"/>
              <a:gd name="T29" fmla="*/ 36 h 86"/>
              <a:gd name="T30" fmla="*/ 37 w 87"/>
              <a:gd name="T31" fmla="*/ 30 h 86"/>
              <a:gd name="T32" fmla="*/ 49 w 87"/>
              <a:gd name="T33" fmla="*/ 19 h 86"/>
              <a:gd name="T34" fmla="*/ 66 w 87"/>
              <a:gd name="T35" fmla="*/ 19 h 86"/>
              <a:gd name="T36" fmla="*/ 61 w 87"/>
              <a:gd name="T37" fmla="*/ 25 h 86"/>
              <a:gd name="T38" fmla="*/ 61 w 87"/>
              <a:gd name="T39" fmla="*/ 30 h 86"/>
              <a:gd name="T40" fmla="*/ 69 w 87"/>
              <a:gd name="T41" fmla="*/ 29 h 86"/>
              <a:gd name="T42" fmla="*/ 76 w 87"/>
              <a:gd name="T43" fmla="*/ 27 h 86"/>
              <a:gd name="T44" fmla="*/ 84 w 87"/>
              <a:gd name="T45" fmla="*/ 47 h 86"/>
              <a:gd name="T46" fmla="*/ 77 w 87"/>
              <a:gd name="T47" fmla="*/ 21 h 86"/>
              <a:gd name="T48" fmla="*/ 52 w 87"/>
              <a:gd name="T49" fmla="*/ 11 h 86"/>
              <a:gd name="T50" fmla="*/ 39 w 87"/>
              <a:gd name="T51" fmla="*/ 15 h 86"/>
              <a:gd name="T52" fmla="*/ 25 w 87"/>
              <a:gd name="T53" fmla="*/ 30 h 86"/>
              <a:gd name="T54" fmla="*/ 27 w 87"/>
              <a:gd name="T55" fmla="*/ 71 h 86"/>
              <a:gd name="T56" fmla="*/ 61 w 87"/>
              <a:gd name="T57" fmla="*/ 45 h 86"/>
              <a:gd name="T58" fmla="*/ 72 w 87"/>
              <a:gd name="T59" fmla="*/ 64 h 86"/>
              <a:gd name="T60" fmla="*/ 75 w 87"/>
              <a:gd name="T61" fmla="*/ 32 h 86"/>
              <a:gd name="T62" fmla="*/ 64 w 87"/>
              <a:gd name="T63" fmla="*/ 30 h 86"/>
              <a:gd name="T64" fmla="*/ 58 w 87"/>
              <a:gd name="T65" fmla="*/ 35 h 86"/>
              <a:gd name="T66" fmla="*/ 11 w 87"/>
              <a:gd name="T67" fmla="*/ 10 h 86"/>
              <a:gd name="T68" fmla="*/ 9 w 87"/>
              <a:gd name="T69" fmla="*/ 18 h 86"/>
              <a:gd name="T70" fmla="*/ 24 w 87"/>
              <a:gd name="T71" fmla="*/ 26 h 86"/>
              <a:gd name="T72" fmla="*/ 39 w 87"/>
              <a:gd name="T73" fmla="*/ 10 h 86"/>
              <a:gd name="T74" fmla="*/ 52 w 87"/>
              <a:gd name="T75" fmla="*/ 3 h 86"/>
              <a:gd name="T76" fmla="*/ 36 w 87"/>
              <a:gd name="T77" fmla="*/ 4 h 86"/>
              <a:gd name="T78" fmla="*/ 11 w 87"/>
              <a:gd name="T79" fmla="*/ 10 h 86"/>
              <a:gd name="T80" fmla="*/ 23 w 87"/>
              <a:gd name="T81" fmla="*/ 0 h 86"/>
              <a:gd name="T82" fmla="*/ 16 w 87"/>
              <a:gd name="T83" fmla="*/ 24 h 86"/>
              <a:gd name="T84" fmla="*/ 5 w 87"/>
              <a:gd name="T85" fmla="*/ 25 h 86"/>
              <a:gd name="T86" fmla="*/ 16 w 87"/>
              <a:gd name="T87" fmla="*/ 28 h 86"/>
              <a:gd name="T88" fmla="*/ 5 w 87"/>
              <a:gd name="T89" fmla="*/ 29 h 86"/>
              <a:gd name="T90" fmla="*/ 17 w 87"/>
              <a:gd name="T91" fmla="*/ 20 h 86"/>
              <a:gd name="T92" fmla="*/ 5 w 87"/>
              <a:gd name="T93" fmla="*/ 21 h 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87" h="86">
                <a:moveTo>
                  <a:pt x="17" y="5"/>
                </a:moveTo>
                <a:cubicBezTo>
                  <a:pt x="11" y="7"/>
                  <a:pt x="11" y="7"/>
                  <a:pt x="11" y="7"/>
                </a:cubicBezTo>
                <a:cubicBezTo>
                  <a:pt x="10" y="7"/>
                  <a:pt x="10" y="6"/>
                  <a:pt x="10" y="6"/>
                </a:cubicBezTo>
                <a:cubicBezTo>
                  <a:pt x="9" y="5"/>
                  <a:pt x="10" y="5"/>
                  <a:pt x="10" y="5"/>
                </a:cubicBezTo>
                <a:cubicBezTo>
                  <a:pt x="16" y="3"/>
                  <a:pt x="16" y="3"/>
                  <a:pt x="16" y="3"/>
                </a:cubicBezTo>
                <a:cubicBezTo>
                  <a:pt x="17" y="5"/>
                  <a:pt x="17" y="5"/>
                  <a:pt x="17" y="5"/>
                </a:cubicBezTo>
                <a:close/>
                <a:moveTo>
                  <a:pt x="47" y="71"/>
                </a:moveTo>
                <a:cubicBezTo>
                  <a:pt x="65" y="66"/>
                  <a:pt x="65" y="66"/>
                  <a:pt x="65" y="66"/>
                </a:cubicBezTo>
                <a:cubicBezTo>
                  <a:pt x="64" y="71"/>
                  <a:pt x="64" y="71"/>
                  <a:pt x="64" y="71"/>
                </a:cubicBezTo>
                <a:cubicBezTo>
                  <a:pt x="75" y="71"/>
                  <a:pt x="84" y="65"/>
                  <a:pt x="86" y="52"/>
                </a:cubicBezTo>
                <a:cubicBezTo>
                  <a:pt x="85" y="68"/>
                  <a:pt x="77" y="81"/>
                  <a:pt x="61" y="81"/>
                </a:cubicBezTo>
                <a:cubicBezTo>
                  <a:pt x="60" y="86"/>
                  <a:pt x="60" y="86"/>
                  <a:pt x="60" y="86"/>
                </a:cubicBezTo>
                <a:cubicBezTo>
                  <a:pt x="47" y="71"/>
                  <a:pt x="47" y="71"/>
                  <a:pt x="47" y="71"/>
                </a:cubicBezTo>
                <a:close/>
                <a:moveTo>
                  <a:pt x="38" y="78"/>
                </a:moveTo>
                <a:cubicBezTo>
                  <a:pt x="40" y="79"/>
                  <a:pt x="42" y="79"/>
                  <a:pt x="44" y="80"/>
                </a:cubicBezTo>
                <a:cubicBezTo>
                  <a:pt x="46" y="80"/>
                  <a:pt x="48" y="81"/>
                  <a:pt x="50" y="81"/>
                </a:cubicBezTo>
                <a:cubicBezTo>
                  <a:pt x="44" y="75"/>
                  <a:pt x="44" y="75"/>
                  <a:pt x="44" y="75"/>
                </a:cubicBezTo>
                <a:cubicBezTo>
                  <a:pt x="39" y="73"/>
                  <a:pt x="35" y="71"/>
                  <a:pt x="31" y="67"/>
                </a:cubicBezTo>
                <a:cubicBezTo>
                  <a:pt x="26" y="61"/>
                  <a:pt x="22" y="54"/>
                  <a:pt x="22" y="46"/>
                </a:cubicBezTo>
                <a:cubicBezTo>
                  <a:pt x="22" y="41"/>
                  <a:pt x="24" y="36"/>
                  <a:pt x="26" y="32"/>
                </a:cubicBezTo>
                <a:cubicBezTo>
                  <a:pt x="25" y="34"/>
                  <a:pt x="25" y="35"/>
                  <a:pt x="25" y="35"/>
                </a:cubicBezTo>
                <a:cubicBezTo>
                  <a:pt x="25" y="36"/>
                  <a:pt x="25" y="38"/>
                  <a:pt x="26" y="39"/>
                </a:cubicBezTo>
                <a:cubicBezTo>
                  <a:pt x="28" y="40"/>
                  <a:pt x="29" y="40"/>
                  <a:pt x="29" y="41"/>
                </a:cubicBezTo>
                <a:cubicBezTo>
                  <a:pt x="29" y="42"/>
                  <a:pt x="29" y="42"/>
                  <a:pt x="31" y="43"/>
                </a:cubicBezTo>
                <a:cubicBezTo>
                  <a:pt x="31" y="43"/>
                  <a:pt x="32" y="44"/>
                  <a:pt x="33" y="44"/>
                </a:cubicBezTo>
                <a:cubicBezTo>
                  <a:pt x="32" y="44"/>
                  <a:pt x="32" y="45"/>
                  <a:pt x="32" y="45"/>
                </a:cubicBezTo>
                <a:cubicBezTo>
                  <a:pt x="31" y="47"/>
                  <a:pt x="32" y="50"/>
                  <a:pt x="32" y="51"/>
                </a:cubicBezTo>
                <a:cubicBezTo>
                  <a:pt x="32" y="53"/>
                  <a:pt x="34" y="55"/>
                  <a:pt x="36" y="56"/>
                </a:cubicBezTo>
                <a:cubicBezTo>
                  <a:pt x="37" y="57"/>
                  <a:pt x="37" y="60"/>
                  <a:pt x="37" y="61"/>
                </a:cubicBezTo>
                <a:cubicBezTo>
                  <a:pt x="37" y="62"/>
                  <a:pt x="38" y="65"/>
                  <a:pt x="38" y="67"/>
                </a:cubicBezTo>
                <a:cubicBezTo>
                  <a:pt x="38" y="68"/>
                  <a:pt x="39" y="72"/>
                  <a:pt x="39" y="72"/>
                </a:cubicBezTo>
                <a:cubicBezTo>
                  <a:pt x="39" y="72"/>
                  <a:pt x="40" y="73"/>
                  <a:pt x="41" y="73"/>
                </a:cubicBezTo>
                <a:cubicBezTo>
                  <a:pt x="41" y="73"/>
                  <a:pt x="41" y="72"/>
                  <a:pt x="42" y="72"/>
                </a:cubicBezTo>
                <a:cubicBezTo>
                  <a:pt x="43" y="68"/>
                  <a:pt x="43" y="68"/>
                  <a:pt x="43" y="68"/>
                </a:cubicBezTo>
                <a:cubicBezTo>
                  <a:pt x="44" y="67"/>
                  <a:pt x="45" y="67"/>
                  <a:pt x="46" y="66"/>
                </a:cubicBezTo>
                <a:cubicBezTo>
                  <a:pt x="49" y="63"/>
                  <a:pt x="51" y="57"/>
                  <a:pt x="52" y="55"/>
                </a:cubicBezTo>
                <a:cubicBezTo>
                  <a:pt x="54" y="53"/>
                  <a:pt x="54" y="53"/>
                  <a:pt x="55" y="52"/>
                </a:cubicBezTo>
                <a:cubicBezTo>
                  <a:pt x="55" y="50"/>
                  <a:pt x="52" y="50"/>
                  <a:pt x="51" y="49"/>
                </a:cubicBezTo>
                <a:cubicBezTo>
                  <a:pt x="51" y="49"/>
                  <a:pt x="47" y="47"/>
                  <a:pt x="46" y="46"/>
                </a:cubicBezTo>
                <a:cubicBezTo>
                  <a:pt x="44" y="44"/>
                  <a:pt x="40" y="43"/>
                  <a:pt x="38" y="42"/>
                </a:cubicBezTo>
                <a:cubicBezTo>
                  <a:pt x="36" y="41"/>
                  <a:pt x="35" y="42"/>
                  <a:pt x="33" y="43"/>
                </a:cubicBezTo>
                <a:cubicBezTo>
                  <a:pt x="33" y="43"/>
                  <a:pt x="32" y="42"/>
                  <a:pt x="32" y="42"/>
                </a:cubicBezTo>
                <a:cubicBezTo>
                  <a:pt x="32" y="40"/>
                  <a:pt x="32" y="39"/>
                  <a:pt x="32" y="38"/>
                </a:cubicBezTo>
                <a:cubicBezTo>
                  <a:pt x="31" y="37"/>
                  <a:pt x="33" y="36"/>
                  <a:pt x="31" y="36"/>
                </a:cubicBezTo>
                <a:cubicBezTo>
                  <a:pt x="30" y="36"/>
                  <a:pt x="27" y="38"/>
                  <a:pt x="27" y="36"/>
                </a:cubicBezTo>
                <a:cubicBezTo>
                  <a:pt x="28" y="35"/>
                  <a:pt x="28" y="30"/>
                  <a:pt x="31" y="31"/>
                </a:cubicBezTo>
                <a:cubicBezTo>
                  <a:pt x="34" y="31"/>
                  <a:pt x="33" y="34"/>
                  <a:pt x="34" y="34"/>
                </a:cubicBezTo>
                <a:cubicBezTo>
                  <a:pt x="35" y="34"/>
                  <a:pt x="36" y="31"/>
                  <a:pt x="37" y="30"/>
                </a:cubicBezTo>
                <a:cubicBezTo>
                  <a:pt x="38" y="29"/>
                  <a:pt x="41" y="25"/>
                  <a:pt x="42" y="25"/>
                </a:cubicBezTo>
                <a:cubicBezTo>
                  <a:pt x="44" y="24"/>
                  <a:pt x="44" y="23"/>
                  <a:pt x="46" y="22"/>
                </a:cubicBezTo>
                <a:cubicBezTo>
                  <a:pt x="47" y="21"/>
                  <a:pt x="49" y="22"/>
                  <a:pt x="49" y="19"/>
                </a:cubicBezTo>
                <a:cubicBezTo>
                  <a:pt x="49" y="18"/>
                  <a:pt x="49" y="17"/>
                  <a:pt x="49" y="16"/>
                </a:cubicBezTo>
                <a:cubicBezTo>
                  <a:pt x="50" y="16"/>
                  <a:pt x="51" y="16"/>
                  <a:pt x="52" y="16"/>
                </a:cubicBezTo>
                <a:cubicBezTo>
                  <a:pt x="57" y="16"/>
                  <a:pt x="62" y="17"/>
                  <a:pt x="66" y="19"/>
                </a:cubicBezTo>
                <a:cubicBezTo>
                  <a:pt x="65" y="20"/>
                  <a:pt x="64" y="21"/>
                  <a:pt x="64" y="21"/>
                </a:cubicBezTo>
                <a:cubicBezTo>
                  <a:pt x="63" y="22"/>
                  <a:pt x="63" y="24"/>
                  <a:pt x="62" y="24"/>
                </a:cubicBezTo>
                <a:cubicBezTo>
                  <a:pt x="62" y="24"/>
                  <a:pt x="61" y="24"/>
                  <a:pt x="61" y="25"/>
                </a:cubicBezTo>
                <a:cubicBezTo>
                  <a:pt x="61" y="25"/>
                  <a:pt x="60" y="27"/>
                  <a:pt x="60" y="27"/>
                </a:cubicBezTo>
                <a:cubicBezTo>
                  <a:pt x="60" y="26"/>
                  <a:pt x="60" y="26"/>
                  <a:pt x="60" y="26"/>
                </a:cubicBezTo>
                <a:cubicBezTo>
                  <a:pt x="60" y="26"/>
                  <a:pt x="60" y="30"/>
                  <a:pt x="61" y="30"/>
                </a:cubicBezTo>
                <a:cubicBezTo>
                  <a:pt x="62" y="30"/>
                  <a:pt x="63" y="28"/>
                  <a:pt x="64" y="28"/>
                </a:cubicBezTo>
                <a:cubicBezTo>
                  <a:pt x="65" y="27"/>
                  <a:pt x="65" y="25"/>
                  <a:pt x="66" y="26"/>
                </a:cubicBezTo>
                <a:cubicBezTo>
                  <a:pt x="67" y="27"/>
                  <a:pt x="68" y="29"/>
                  <a:pt x="69" y="29"/>
                </a:cubicBezTo>
                <a:cubicBezTo>
                  <a:pt x="70" y="29"/>
                  <a:pt x="72" y="29"/>
                  <a:pt x="73" y="29"/>
                </a:cubicBezTo>
                <a:cubicBezTo>
                  <a:pt x="73" y="30"/>
                  <a:pt x="74" y="31"/>
                  <a:pt x="75" y="30"/>
                </a:cubicBezTo>
                <a:cubicBezTo>
                  <a:pt x="75" y="29"/>
                  <a:pt x="76" y="28"/>
                  <a:pt x="76" y="27"/>
                </a:cubicBezTo>
                <a:cubicBezTo>
                  <a:pt x="79" y="32"/>
                  <a:pt x="81" y="37"/>
                  <a:pt x="82" y="42"/>
                </a:cubicBezTo>
                <a:cubicBezTo>
                  <a:pt x="82" y="45"/>
                  <a:pt x="82" y="51"/>
                  <a:pt x="81" y="54"/>
                </a:cubicBezTo>
                <a:cubicBezTo>
                  <a:pt x="82" y="52"/>
                  <a:pt x="83" y="50"/>
                  <a:pt x="84" y="47"/>
                </a:cubicBezTo>
                <a:cubicBezTo>
                  <a:pt x="87" y="48"/>
                  <a:pt x="87" y="48"/>
                  <a:pt x="87" y="48"/>
                </a:cubicBezTo>
                <a:cubicBezTo>
                  <a:pt x="87" y="47"/>
                  <a:pt x="87" y="46"/>
                  <a:pt x="87" y="46"/>
                </a:cubicBezTo>
                <a:cubicBezTo>
                  <a:pt x="87" y="36"/>
                  <a:pt x="83" y="27"/>
                  <a:pt x="77" y="21"/>
                </a:cubicBezTo>
                <a:cubicBezTo>
                  <a:pt x="74" y="17"/>
                  <a:pt x="70" y="15"/>
                  <a:pt x="65" y="13"/>
                </a:cubicBezTo>
                <a:cubicBezTo>
                  <a:pt x="63" y="12"/>
                  <a:pt x="61" y="11"/>
                  <a:pt x="58" y="11"/>
                </a:cubicBezTo>
                <a:cubicBezTo>
                  <a:pt x="56" y="11"/>
                  <a:pt x="54" y="11"/>
                  <a:pt x="52" y="11"/>
                </a:cubicBezTo>
                <a:cubicBezTo>
                  <a:pt x="52" y="11"/>
                  <a:pt x="51" y="11"/>
                  <a:pt x="51" y="11"/>
                </a:cubicBezTo>
                <a:cubicBezTo>
                  <a:pt x="50" y="11"/>
                  <a:pt x="48" y="12"/>
                  <a:pt x="46" y="13"/>
                </a:cubicBezTo>
                <a:cubicBezTo>
                  <a:pt x="39" y="15"/>
                  <a:pt x="39" y="15"/>
                  <a:pt x="39" y="15"/>
                </a:cubicBezTo>
                <a:cubicBezTo>
                  <a:pt x="36" y="20"/>
                  <a:pt x="32" y="24"/>
                  <a:pt x="27" y="29"/>
                </a:cubicBezTo>
                <a:cubicBezTo>
                  <a:pt x="26" y="30"/>
                  <a:pt x="26" y="30"/>
                  <a:pt x="26" y="30"/>
                </a:cubicBezTo>
                <a:cubicBezTo>
                  <a:pt x="25" y="30"/>
                  <a:pt x="25" y="30"/>
                  <a:pt x="25" y="30"/>
                </a:cubicBezTo>
                <a:cubicBezTo>
                  <a:pt x="24" y="31"/>
                  <a:pt x="22" y="31"/>
                  <a:pt x="20" y="31"/>
                </a:cubicBezTo>
                <a:cubicBezTo>
                  <a:pt x="18" y="36"/>
                  <a:pt x="17" y="41"/>
                  <a:pt x="17" y="46"/>
                </a:cubicBezTo>
                <a:cubicBezTo>
                  <a:pt x="17" y="55"/>
                  <a:pt x="21" y="64"/>
                  <a:pt x="27" y="71"/>
                </a:cubicBezTo>
                <a:cubicBezTo>
                  <a:pt x="30" y="73"/>
                  <a:pt x="34" y="76"/>
                  <a:pt x="38" y="78"/>
                </a:cubicBezTo>
                <a:close/>
                <a:moveTo>
                  <a:pt x="58" y="40"/>
                </a:moveTo>
                <a:cubicBezTo>
                  <a:pt x="58" y="40"/>
                  <a:pt x="60" y="44"/>
                  <a:pt x="61" y="45"/>
                </a:cubicBezTo>
                <a:cubicBezTo>
                  <a:pt x="62" y="46"/>
                  <a:pt x="68" y="45"/>
                  <a:pt x="69" y="45"/>
                </a:cubicBezTo>
                <a:cubicBezTo>
                  <a:pt x="70" y="45"/>
                  <a:pt x="69" y="47"/>
                  <a:pt x="70" y="49"/>
                </a:cubicBezTo>
                <a:cubicBezTo>
                  <a:pt x="72" y="51"/>
                  <a:pt x="71" y="63"/>
                  <a:pt x="72" y="64"/>
                </a:cubicBezTo>
                <a:cubicBezTo>
                  <a:pt x="74" y="64"/>
                  <a:pt x="78" y="58"/>
                  <a:pt x="79" y="56"/>
                </a:cubicBezTo>
                <a:cubicBezTo>
                  <a:pt x="79" y="55"/>
                  <a:pt x="81" y="42"/>
                  <a:pt x="81" y="40"/>
                </a:cubicBezTo>
                <a:cubicBezTo>
                  <a:pt x="81" y="38"/>
                  <a:pt x="75" y="32"/>
                  <a:pt x="75" y="32"/>
                </a:cubicBezTo>
                <a:cubicBezTo>
                  <a:pt x="74" y="32"/>
                  <a:pt x="71" y="32"/>
                  <a:pt x="69" y="31"/>
                </a:cubicBezTo>
                <a:cubicBezTo>
                  <a:pt x="68" y="31"/>
                  <a:pt x="67" y="30"/>
                  <a:pt x="67" y="30"/>
                </a:cubicBezTo>
                <a:cubicBezTo>
                  <a:pt x="66" y="30"/>
                  <a:pt x="65" y="30"/>
                  <a:pt x="64" y="30"/>
                </a:cubicBezTo>
                <a:cubicBezTo>
                  <a:pt x="63" y="30"/>
                  <a:pt x="62" y="30"/>
                  <a:pt x="61" y="31"/>
                </a:cubicBezTo>
                <a:cubicBezTo>
                  <a:pt x="61" y="31"/>
                  <a:pt x="60" y="32"/>
                  <a:pt x="60" y="33"/>
                </a:cubicBezTo>
                <a:cubicBezTo>
                  <a:pt x="60" y="34"/>
                  <a:pt x="59" y="34"/>
                  <a:pt x="58" y="35"/>
                </a:cubicBezTo>
                <a:cubicBezTo>
                  <a:pt x="57" y="36"/>
                  <a:pt x="58" y="37"/>
                  <a:pt x="58" y="38"/>
                </a:cubicBezTo>
                <a:cubicBezTo>
                  <a:pt x="58" y="39"/>
                  <a:pt x="58" y="40"/>
                  <a:pt x="58" y="40"/>
                </a:cubicBezTo>
                <a:close/>
                <a:moveTo>
                  <a:pt x="11" y="10"/>
                </a:moveTo>
                <a:cubicBezTo>
                  <a:pt x="5" y="5"/>
                  <a:pt x="5" y="5"/>
                  <a:pt x="5" y="5"/>
                </a:cubicBezTo>
                <a:cubicBezTo>
                  <a:pt x="0" y="6"/>
                  <a:pt x="0" y="6"/>
                  <a:pt x="0" y="6"/>
                </a:cubicBezTo>
                <a:cubicBezTo>
                  <a:pt x="1" y="8"/>
                  <a:pt x="5" y="19"/>
                  <a:pt x="9" y="18"/>
                </a:cubicBezTo>
                <a:cubicBezTo>
                  <a:pt x="20" y="15"/>
                  <a:pt x="20" y="15"/>
                  <a:pt x="20" y="15"/>
                </a:cubicBezTo>
                <a:cubicBezTo>
                  <a:pt x="19" y="28"/>
                  <a:pt x="19" y="28"/>
                  <a:pt x="19" y="28"/>
                </a:cubicBezTo>
                <a:cubicBezTo>
                  <a:pt x="21" y="27"/>
                  <a:pt x="22" y="27"/>
                  <a:pt x="24" y="26"/>
                </a:cubicBezTo>
                <a:cubicBezTo>
                  <a:pt x="30" y="20"/>
                  <a:pt x="35" y="15"/>
                  <a:pt x="38" y="8"/>
                </a:cubicBezTo>
                <a:cubicBezTo>
                  <a:pt x="40" y="7"/>
                  <a:pt x="40" y="7"/>
                  <a:pt x="40" y="7"/>
                </a:cubicBezTo>
                <a:cubicBezTo>
                  <a:pt x="40" y="8"/>
                  <a:pt x="39" y="10"/>
                  <a:pt x="39" y="10"/>
                </a:cubicBezTo>
                <a:cubicBezTo>
                  <a:pt x="45" y="9"/>
                  <a:pt x="45" y="9"/>
                  <a:pt x="45" y="9"/>
                </a:cubicBezTo>
                <a:cubicBezTo>
                  <a:pt x="47" y="8"/>
                  <a:pt x="53" y="5"/>
                  <a:pt x="52" y="3"/>
                </a:cubicBezTo>
                <a:cubicBezTo>
                  <a:pt x="52" y="3"/>
                  <a:pt x="52" y="3"/>
                  <a:pt x="52" y="3"/>
                </a:cubicBezTo>
                <a:cubicBezTo>
                  <a:pt x="52" y="1"/>
                  <a:pt x="46" y="1"/>
                  <a:pt x="44" y="2"/>
                </a:cubicBezTo>
                <a:cubicBezTo>
                  <a:pt x="39" y="3"/>
                  <a:pt x="39" y="3"/>
                  <a:pt x="39" y="3"/>
                </a:cubicBezTo>
                <a:cubicBezTo>
                  <a:pt x="36" y="4"/>
                  <a:pt x="36" y="4"/>
                  <a:pt x="36" y="4"/>
                </a:cubicBezTo>
                <a:cubicBezTo>
                  <a:pt x="20" y="8"/>
                  <a:pt x="20" y="8"/>
                  <a:pt x="20" y="8"/>
                </a:cubicBezTo>
                <a:cubicBezTo>
                  <a:pt x="18" y="8"/>
                  <a:pt x="18" y="8"/>
                  <a:pt x="18" y="8"/>
                </a:cubicBezTo>
                <a:cubicBezTo>
                  <a:pt x="11" y="10"/>
                  <a:pt x="11" y="10"/>
                  <a:pt x="11" y="10"/>
                </a:cubicBezTo>
                <a:close/>
                <a:moveTo>
                  <a:pt x="20" y="7"/>
                </a:moveTo>
                <a:cubicBezTo>
                  <a:pt x="17" y="2"/>
                  <a:pt x="17" y="2"/>
                  <a:pt x="17" y="2"/>
                </a:cubicBezTo>
                <a:cubicBezTo>
                  <a:pt x="23" y="0"/>
                  <a:pt x="23" y="0"/>
                  <a:pt x="23" y="0"/>
                </a:cubicBezTo>
                <a:cubicBezTo>
                  <a:pt x="35" y="3"/>
                  <a:pt x="35" y="3"/>
                  <a:pt x="35" y="3"/>
                </a:cubicBezTo>
                <a:cubicBezTo>
                  <a:pt x="20" y="7"/>
                  <a:pt x="20" y="7"/>
                  <a:pt x="20" y="7"/>
                </a:cubicBezTo>
                <a:close/>
                <a:moveTo>
                  <a:pt x="16" y="24"/>
                </a:moveTo>
                <a:cubicBezTo>
                  <a:pt x="6" y="27"/>
                  <a:pt x="6" y="27"/>
                  <a:pt x="6" y="27"/>
                </a:cubicBezTo>
                <a:cubicBezTo>
                  <a:pt x="5" y="27"/>
                  <a:pt x="5" y="27"/>
                  <a:pt x="5" y="26"/>
                </a:cubicBezTo>
                <a:cubicBezTo>
                  <a:pt x="5" y="26"/>
                  <a:pt x="5" y="25"/>
                  <a:pt x="5" y="25"/>
                </a:cubicBezTo>
                <a:cubicBezTo>
                  <a:pt x="17" y="22"/>
                  <a:pt x="17" y="22"/>
                  <a:pt x="17" y="22"/>
                </a:cubicBezTo>
                <a:cubicBezTo>
                  <a:pt x="16" y="24"/>
                  <a:pt x="16" y="24"/>
                  <a:pt x="16" y="24"/>
                </a:cubicBezTo>
                <a:close/>
                <a:moveTo>
                  <a:pt x="16" y="28"/>
                </a:moveTo>
                <a:cubicBezTo>
                  <a:pt x="6" y="31"/>
                  <a:pt x="6" y="31"/>
                  <a:pt x="6" y="31"/>
                </a:cubicBezTo>
                <a:cubicBezTo>
                  <a:pt x="5" y="31"/>
                  <a:pt x="5" y="31"/>
                  <a:pt x="5" y="30"/>
                </a:cubicBezTo>
                <a:cubicBezTo>
                  <a:pt x="5" y="30"/>
                  <a:pt x="5" y="29"/>
                  <a:pt x="5" y="29"/>
                </a:cubicBezTo>
                <a:cubicBezTo>
                  <a:pt x="16" y="26"/>
                  <a:pt x="16" y="26"/>
                  <a:pt x="16" y="26"/>
                </a:cubicBezTo>
                <a:cubicBezTo>
                  <a:pt x="16" y="28"/>
                  <a:pt x="16" y="28"/>
                  <a:pt x="16" y="28"/>
                </a:cubicBezTo>
                <a:close/>
                <a:moveTo>
                  <a:pt x="17" y="20"/>
                </a:moveTo>
                <a:cubicBezTo>
                  <a:pt x="6" y="23"/>
                  <a:pt x="6" y="23"/>
                  <a:pt x="6" y="23"/>
                </a:cubicBezTo>
                <a:cubicBezTo>
                  <a:pt x="5" y="23"/>
                  <a:pt x="5" y="22"/>
                  <a:pt x="5" y="22"/>
                </a:cubicBezTo>
                <a:cubicBezTo>
                  <a:pt x="5" y="21"/>
                  <a:pt x="5" y="21"/>
                  <a:pt x="5" y="21"/>
                </a:cubicBezTo>
                <a:cubicBezTo>
                  <a:pt x="17" y="18"/>
                  <a:pt x="17" y="18"/>
                  <a:pt x="17" y="18"/>
                </a:cubicBezTo>
                <a:lnTo>
                  <a:pt x="17" y="2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5867136" y="1813286"/>
            <a:ext cx="611295" cy="611295"/>
          </a:xfrm>
          <a:prstGeom prst="ellipse">
            <a:avLst/>
          </a:prstGeom>
          <a:solidFill>
            <a:srgbClr val="22385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6" name="Freeform 15"/>
          <p:cNvSpPr>
            <a:spLocks noEditPoints="1"/>
          </p:cNvSpPr>
          <p:nvPr/>
        </p:nvSpPr>
        <p:spPr bwMode="auto">
          <a:xfrm>
            <a:off x="6052035" y="1939943"/>
            <a:ext cx="241497" cy="357981"/>
          </a:xfrm>
          <a:custGeom>
            <a:avLst/>
            <a:gdLst>
              <a:gd name="T0" fmla="*/ 15 w 63"/>
              <a:gd name="T1" fmla="*/ 29 h 93"/>
              <a:gd name="T2" fmla="*/ 17 w 63"/>
              <a:gd name="T3" fmla="*/ 33 h 93"/>
              <a:gd name="T4" fmla="*/ 21 w 63"/>
              <a:gd name="T5" fmla="*/ 73 h 93"/>
              <a:gd name="T6" fmla="*/ 54 w 63"/>
              <a:gd name="T7" fmla="*/ 75 h 93"/>
              <a:gd name="T8" fmla="*/ 31 w 63"/>
              <a:gd name="T9" fmla="*/ 83 h 93"/>
              <a:gd name="T10" fmla="*/ 21 w 63"/>
              <a:gd name="T11" fmla="*/ 93 h 93"/>
              <a:gd name="T12" fmla="*/ 11 w 63"/>
              <a:gd name="T13" fmla="*/ 83 h 93"/>
              <a:gd name="T14" fmla="*/ 9 w 63"/>
              <a:gd name="T15" fmla="*/ 79 h 93"/>
              <a:gd name="T16" fmla="*/ 0 w 63"/>
              <a:gd name="T17" fmla="*/ 33 h 93"/>
              <a:gd name="T18" fmla="*/ 44 w 63"/>
              <a:gd name="T19" fmla="*/ 49 h 93"/>
              <a:gd name="T20" fmla="*/ 40 w 63"/>
              <a:gd name="T21" fmla="*/ 55 h 93"/>
              <a:gd name="T22" fmla="*/ 26 w 63"/>
              <a:gd name="T23" fmla="*/ 49 h 93"/>
              <a:gd name="T24" fmla="*/ 58 w 63"/>
              <a:gd name="T25" fmla="*/ 67 h 93"/>
              <a:gd name="T26" fmla="*/ 44 w 63"/>
              <a:gd name="T27" fmla="*/ 49 h 93"/>
              <a:gd name="T28" fmla="*/ 39 w 63"/>
              <a:gd name="T29" fmla="*/ 27 h 93"/>
              <a:gd name="T30" fmla="*/ 35 w 63"/>
              <a:gd name="T31" fmla="*/ 21 h 93"/>
              <a:gd name="T32" fmla="*/ 27 w 63"/>
              <a:gd name="T33" fmla="*/ 42 h 93"/>
              <a:gd name="T34" fmla="*/ 48 w 63"/>
              <a:gd name="T35" fmla="*/ 21 h 93"/>
              <a:gd name="T36" fmla="*/ 45 w 63"/>
              <a:gd name="T37" fmla="*/ 4 h 93"/>
              <a:gd name="T38" fmla="*/ 41 w 63"/>
              <a:gd name="T39" fmla="*/ 9 h 93"/>
              <a:gd name="T40" fmla="*/ 34 w 63"/>
              <a:gd name="T41" fmla="*/ 4 h 93"/>
              <a:gd name="T42" fmla="*/ 52 w 63"/>
              <a:gd name="T43" fmla="*/ 13 h 93"/>
              <a:gd name="T44" fmla="*/ 45 w 63"/>
              <a:gd name="T45" fmla="*/ 4 h 93"/>
              <a:gd name="T46" fmla="*/ 29 w 63"/>
              <a:gd name="T47" fmla="*/ 0 h 93"/>
              <a:gd name="T48" fmla="*/ 29 w 63"/>
              <a:gd name="T49" fmla="*/ 16 h 93"/>
              <a:gd name="T50" fmla="*/ 25 w 63"/>
              <a:gd name="T51" fmla="*/ 17 h 93"/>
              <a:gd name="T52" fmla="*/ 23 w 63"/>
              <a:gd name="T53" fmla="*/ 19 h 93"/>
              <a:gd name="T54" fmla="*/ 23 w 63"/>
              <a:gd name="T55" fmla="*/ 45 h 93"/>
              <a:gd name="T56" fmla="*/ 22 w 63"/>
              <a:gd name="T57" fmla="*/ 47 h 93"/>
              <a:gd name="T58" fmla="*/ 22 w 63"/>
              <a:gd name="T59" fmla="*/ 71 h 93"/>
              <a:gd name="T60" fmla="*/ 61 w 63"/>
              <a:gd name="T61" fmla="*/ 71 h 93"/>
              <a:gd name="T62" fmla="*/ 63 w 63"/>
              <a:gd name="T63" fmla="*/ 69 h 93"/>
              <a:gd name="T64" fmla="*/ 63 w 63"/>
              <a:gd name="T65" fmla="*/ 45 h 93"/>
              <a:gd name="T66" fmla="*/ 52 w 63"/>
              <a:gd name="T67" fmla="*/ 45 h 93"/>
              <a:gd name="T68" fmla="*/ 52 w 63"/>
              <a:gd name="T69" fmla="*/ 19 h 93"/>
              <a:gd name="T70" fmla="*/ 54 w 63"/>
              <a:gd name="T71" fmla="*/ 18 h 93"/>
              <a:gd name="T72" fmla="*/ 56 w 63"/>
              <a:gd name="T73" fmla="*/ 16 h 93"/>
              <a:gd name="T74" fmla="*/ 56 w 63"/>
              <a:gd name="T75" fmla="*/ 0 h 93"/>
              <a:gd name="T76" fmla="*/ 32 w 63"/>
              <a:gd name="T77" fmla="*/ 0 h 93"/>
              <a:gd name="T78" fmla="*/ 21 w 63"/>
              <a:gd name="T79" fmla="*/ 79 h 93"/>
              <a:gd name="T80" fmla="*/ 17 w 63"/>
              <a:gd name="T81" fmla="*/ 83 h 93"/>
              <a:gd name="T82" fmla="*/ 21 w 63"/>
              <a:gd name="T83" fmla="*/ 87 h 93"/>
              <a:gd name="T84" fmla="*/ 25 w 63"/>
              <a:gd name="T85" fmla="*/ 83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63" h="93">
                <a:moveTo>
                  <a:pt x="4" y="25"/>
                </a:moveTo>
                <a:cubicBezTo>
                  <a:pt x="15" y="29"/>
                  <a:pt x="15" y="29"/>
                  <a:pt x="15" y="29"/>
                </a:cubicBezTo>
                <a:cubicBezTo>
                  <a:pt x="17" y="30"/>
                  <a:pt x="17" y="30"/>
                  <a:pt x="17" y="30"/>
                </a:cubicBezTo>
                <a:cubicBezTo>
                  <a:pt x="17" y="33"/>
                  <a:pt x="17" y="33"/>
                  <a:pt x="17" y="33"/>
                </a:cubicBezTo>
                <a:cubicBezTo>
                  <a:pt x="17" y="74"/>
                  <a:pt x="17" y="74"/>
                  <a:pt x="17" y="74"/>
                </a:cubicBezTo>
                <a:cubicBezTo>
                  <a:pt x="18" y="73"/>
                  <a:pt x="20" y="73"/>
                  <a:pt x="21" y="73"/>
                </a:cubicBezTo>
                <a:cubicBezTo>
                  <a:pt x="23" y="73"/>
                  <a:pt x="25" y="74"/>
                  <a:pt x="26" y="75"/>
                </a:cubicBezTo>
                <a:cubicBezTo>
                  <a:pt x="54" y="75"/>
                  <a:pt x="54" y="75"/>
                  <a:pt x="54" y="75"/>
                </a:cubicBezTo>
                <a:cubicBezTo>
                  <a:pt x="54" y="83"/>
                  <a:pt x="54" y="83"/>
                  <a:pt x="54" y="83"/>
                </a:cubicBezTo>
                <a:cubicBezTo>
                  <a:pt x="31" y="83"/>
                  <a:pt x="31" y="83"/>
                  <a:pt x="31" y="83"/>
                </a:cubicBezTo>
                <a:cubicBezTo>
                  <a:pt x="31" y="86"/>
                  <a:pt x="30" y="88"/>
                  <a:pt x="28" y="90"/>
                </a:cubicBezTo>
                <a:cubicBezTo>
                  <a:pt x="26" y="92"/>
                  <a:pt x="24" y="93"/>
                  <a:pt x="21" y="93"/>
                </a:cubicBezTo>
                <a:cubicBezTo>
                  <a:pt x="18" y="93"/>
                  <a:pt x="16" y="92"/>
                  <a:pt x="14" y="90"/>
                </a:cubicBezTo>
                <a:cubicBezTo>
                  <a:pt x="12" y="88"/>
                  <a:pt x="11" y="86"/>
                  <a:pt x="11" y="83"/>
                </a:cubicBezTo>
                <a:cubicBezTo>
                  <a:pt x="9" y="83"/>
                  <a:pt x="9" y="83"/>
                  <a:pt x="9" y="83"/>
                </a:cubicBezTo>
                <a:cubicBezTo>
                  <a:pt x="9" y="79"/>
                  <a:pt x="9" y="79"/>
                  <a:pt x="9" y="79"/>
                </a:cubicBezTo>
                <a:cubicBezTo>
                  <a:pt x="9" y="36"/>
                  <a:pt x="9" y="36"/>
                  <a:pt x="9" y="36"/>
                </a:cubicBezTo>
                <a:cubicBezTo>
                  <a:pt x="0" y="33"/>
                  <a:pt x="0" y="33"/>
                  <a:pt x="0" y="33"/>
                </a:cubicBezTo>
                <a:cubicBezTo>
                  <a:pt x="4" y="25"/>
                  <a:pt x="4" y="25"/>
                  <a:pt x="4" y="25"/>
                </a:cubicBezTo>
                <a:close/>
                <a:moveTo>
                  <a:pt x="44" y="49"/>
                </a:moveTo>
                <a:cubicBezTo>
                  <a:pt x="44" y="55"/>
                  <a:pt x="44" y="55"/>
                  <a:pt x="44" y="55"/>
                </a:cubicBezTo>
                <a:cubicBezTo>
                  <a:pt x="40" y="55"/>
                  <a:pt x="40" y="55"/>
                  <a:pt x="40" y="55"/>
                </a:cubicBezTo>
                <a:cubicBezTo>
                  <a:pt x="40" y="49"/>
                  <a:pt x="40" y="49"/>
                  <a:pt x="40" y="49"/>
                </a:cubicBezTo>
                <a:cubicBezTo>
                  <a:pt x="26" y="49"/>
                  <a:pt x="26" y="49"/>
                  <a:pt x="26" y="49"/>
                </a:cubicBezTo>
                <a:cubicBezTo>
                  <a:pt x="26" y="67"/>
                  <a:pt x="26" y="67"/>
                  <a:pt x="26" y="67"/>
                </a:cubicBezTo>
                <a:cubicBezTo>
                  <a:pt x="58" y="67"/>
                  <a:pt x="58" y="67"/>
                  <a:pt x="58" y="67"/>
                </a:cubicBezTo>
                <a:cubicBezTo>
                  <a:pt x="58" y="49"/>
                  <a:pt x="58" y="49"/>
                  <a:pt x="58" y="49"/>
                </a:cubicBezTo>
                <a:cubicBezTo>
                  <a:pt x="44" y="49"/>
                  <a:pt x="44" y="49"/>
                  <a:pt x="44" y="49"/>
                </a:cubicBezTo>
                <a:close/>
                <a:moveTo>
                  <a:pt x="39" y="21"/>
                </a:moveTo>
                <a:cubicBezTo>
                  <a:pt x="39" y="27"/>
                  <a:pt x="39" y="27"/>
                  <a:pt x="39" y="27"/>
                </a:cubicBezTo>
                <a:cubicBezTo>
                  <a:pt x="35" y="27"/>
                  <a:pt x="35" y="27"/>
                  <a:pt x="35" y="27"/>
                </a:cubicBezTo>
                <a:cubicBezTo>
                  <a:pt x="35" y="21"/>
                  <a:pt x="35" y="21"/>
                  <a:pt x="35" y="21"/>
                </a:cubicBezTo>
                <a:cubicBezTo>
                  <a:pt x="27" y="21"/>
                  <a:pt x="27" y="21"/>
                  <a:pt x="27" y="21"/>
                </a:cubicBezTo>
                <a:cubicBezTo>
                  <a:pt x="27" y="42"/>
                  <a:pt x="27" y="42"/>
                  <a:pt x="27" y="42"/>
                </a:cubicBezTo>
                <a:cubicBezTo>
                  <a:pt x="48" y="42"/>
                  <a:pt x="48" y="42"/>
                  <a:pt x="48" y="42"/>
                </a:cubicBezTo>
                <a:cubicBezTo>
                  <a:pt x="48" y="21"/>
                  <a:pt x="48" y="21"/>
                  <a:pt x="48" y="21"/>
                </a:cubicBezTo>
                <a:cubicBezTo>
                  <a:pt x="39" y="21"/>
                  <a:pt x="39" y="21"/>
                  <a:pt x="39" y="21"/>
                </a:cubicBezTo>
                <a:close/>
                <a:moveTo>
                  <a:pt x="45" y="4"/>
                </a:moveTo>
                <a:cubicBezTo>
                  <a:pt x="45" y="9"/>
                  <a:pt x="45" y="9"/>
                  <a:pt x="45" y="9"/>
                </a:cubicBezTo>
                <a:cubicBezTo>
                  <a:pt x="41" y="9"/>
                  <a:pt x="41" y="9"/>
                  <a:pt x="41" y="9"/>
                </a:cubicBezTo>
                <a:cubicBezTo>
                  <a:pt x="41" y="4"/>
                  <a:pt x="41" y="4"/>
                  <a:pt x="41" y="4"/>
                </a:cubicBezTo>
                <a:cubicBezTo>
                  <a:pt x="34" y="4"/>
                  <a:pt x="34" y="4"/>
                  <a:pt x="34" y="4"/>
                </a:cubicBezTo>
                <a:cubicBezTo>
                  <a:pt x="34" y="13"/>
                  <a:pt x="34" y="13"/>
                  <a:pt x="34" y="13"/>
                </a:cubicBezTo>
                <a:cubicBezTo>
                  <a:pt x="52" y="13"/>
                  <a:pt x="52" y="13"/>
                  <a:pt x="52" y="13"/>
                </a:cubicBezTo>
                <a:cubicBezTo>
                  <a:pt x="52" y="4"/>
                  <a:pt x="52" y="4"/>
                  <a:pt x="52" y="4"/>
                </a:cubicBezTo>
                <a:cubicBezTo>
                  <a:pt x="45" y="4"/>
                  <a:pt x="45" y="4"/>
                  <a:pt x="45" y="4"/>
                </a:cubicBezTo>
                <a:close/>
                <a:moveTo>
                  <a:pt x="32" y="0"/>
                </a:moveTo>
                <a:cubicBezTo>
                  <a:pt x="29" y="0"/>
                  <a:pt x="29" y="0"/>
                  <a:pt x="29" y="0"/>
                </a:cubicBezTo>
                <a:cubicBezTo>
                  <a:pt x="29" y="2"/>
                  <a:pt x="29" y="2"/>
                  <a:pt x="29" y="2"/>
                </a:cubicBezTo>
                <a:cubicBezTo>
                  <a:pt x="29" y="16"/>
                  <a:pt x="29" y="16"/>
                  <a:pt x="29" y="16"/>
                </a:cubicBezTo>
                <a:cubicBezTo>
                  <a:pt x="29" y="17"/>
                  <a:pt x="29" y="17"/>
                  <a:pt x="29" y="17"/>
                </a:cubicBezTo>
                <a:cubicBezTo>
                  <a:pt x="25" y="17"/>
                  <a:pt x="25" y="17"/>
                  <a:pt x="25" y="17"/>
                </a:cubicBezTo>
                <a:cubicBezTo>
                  <a:pt x="23" y="17"/>
                  <a:pt x="23" y="17"/>
                  <a:pt x="23" y="17"/>
                </a:cubicBezTo>
                <a:cubicBezTo>
                  <a:pt x="23" y="19"/>
                  <a:pt x="23" y="19"/>
                  <a:pt x="23" y="19"/>
                </a:cubicBezTo>
                <a:cubicBezTo>
                  <a:pt x="23" y="44"/>
                  <a:pt x="23" y="44"/>
                  <a:pt x="23" y="44"/>
                </a:cubicBezTo>
                <a:cubicBezTo>
                  <a:pt x="23" y="45"/>
                  <a:pt x="23" y="45"/>
                  <a:pt x="23" y="45"/>
                </a:cubicBezTo>
                <a:cubicBezTo>
                  <a:pt x="22" y="45"/>
                  <a:pt x="22" y="45"/>
                  <a:pt x="22" y="45"/>
                </a:cubicBezTo>
                <a:cubicBezTo>
                  <a:pt x="22" y="47"/>
                  <a:pt x="22" y="47"/>
                  <a:pt x="22" y="47"/>
                </a:cubicBezTo>
                <a:cubicBezTo>
                  <a:pt x="22" y="69"/>
                  <a:pt x="22" y="69"/>
                  <a:pt x="22" y="69"/>
                </a:cubicBezTo>
                <a:cubicBezTo>
                  <a:pt x="22" y="71"/>
                  <a:pt x="22" y="71"/>
                  <a:pt x="22" y="71"/>
                </a:cubicBezTo>
                <a:cubicBezTo>
                  <a:pt x="24" y="71"/>
                  <a:pt x="24" y="71"/>
                  <a:pt x="24" y="71"/>
                </a:cubicBezTo>
                <a:cubicBezTo>
                  <a:pt x="61" y="71"/>
                  <a:pt x="61" y="71"/>
                  <a:pt x="61" y="71"/>
                </a:cubicBezTo>
                <a:cubicBezTo>
                  <a:pt x="63" y="71"/>
                  <a:pt x="63" y="71"/>
                  <a:pt x="63" y="71"/>
                </a:cubicBezTo>
                <a:cubicBezTo>
                  <a:pt x="63" y="69"/>
                  <a:pt x="63" y="69"/>
                  <a:pt x="63" y="69"/>
                </a:cubicBezTo>
                <a:cubicBezTo>
                  <a:pt x="63" y="47"/>
                  <a:pt x="63" y="47"/>
                  <a:pt x="63" y="47"/>
                </a:cubicBezTo>
                <a:cubicBezTo>
                  <a:pt x="63" y="45"/>
                  <a:pt x="63" y="45"/>
                  <a:pt x="63" y="45"/>
                </a:cubicBezTo>
                <a:cubicBezTo>
                  <a:pt x="61" y="45"/>
                  <a:pt x="61" y="45"/>
                  <a:pt x="61" y="45"/>
                </a:cubicBezTo>
                <a:cubicBezTo>
                  <a:pt x="52" y="45"/>
                  <a:pt x="52" y="45"/>
                  <a:pt x="52" y="45"/>
                </a:cubicBezTo>
                <a:cubicBezTo>
                  <a:pt x="52" y="44"/>
                  <a:pt x="52" y="44"/>
                  <a:pt x="52" y="44"/>
                </a:cubicBezTo>
                <a:cubicBezTo>
                  <a:pt x="52" y="19"/>
                  <a:pt x="52" y="19"/>
                  <a:pt x="52" y="19"/>
                </a:cubicBezTo>
                <a:cubicBezTo>
                  <a:pt x="52" y="18"/>
                  <a:pt x="52" y="18"/>
                  <a:pt x="52" y="18"/>
                </a:cubicBezTo>
                <a:cubicBezTo>
                  <a:pt x="54" y="18"/>
                  <a:pt x="54" y="18"/>
                  <a:pt x="54" y="18"/>
                </a:cubicBezTo>
                <a:cubicBezTo>
                  <a:pt x="56" y="18"/>
                  <a:pt x="56" y="18"/>
                  <a:pt x="56" y="18"/>
                </a:cubicBezTo>
                <a:cubicBezTo>
                  <a:pt x="56" y="16"/>
                  <a:pt x="56" y="16"/>
                  <a:pt x="56" y="16"/>
                </a:cubicBezTo>
                <a:cubicBezTo>
                  <a:pt x="56" y="2"/>
                  <a:pt x="56" y="2"/>
                  <a:pt x="56" y="2"/>
                </a:cubicBezTo>
                <a:cubicBezTo>
                  <a:pt x="56" y="0"/>
                  <a:pt x="56" y="0"/>
                  <a:pt x="56" y="0"/>
                </a:cubicBezTo>
                <a:cubicBezTo>
                  <a:pt x="54" y="0"/>
                  <a:pt x="54" y="0"/>
                  <a:pt x="54" y="0"/>
                </a:cubicBezTo>
                <a:cubicBezTo>
                  <a:pt x="32" y="0"/>
                  <a:pt x="32" y="0"/>
                  <a:pt x="32" y="0"/>
                </a:cubicBezTo>
                <a:close/>
                <a:moveTo>
                  <a:pt x="24" y="80"/>
                </a:moveTo>
                <a:cubicBezTo>
                  <a:pt x="23" y="79"/>
                  <a:pt x="22" y="79"/>
                  <a:pt x="21" y="79"/>
                </a:cubicBezTo>
                <a:cubicBezTo>
                  <a:pt x="20" y="79"/>
                  <a:pt x="19" y="79"/>
                  <a:pt x="18" y="80"/>
                </a:cubicBezTo>
                <a:cubicBezTo>
                  <a:pt x="17" y="81"/>
                  <a:pt x="17" y="82"/>
                  <a:pt x="17" y="83"/>
                </a:cubicBezTo>
                <a:cubicBezTo>
                  <a:pt x="17" y="84"/>
                  <a:pt x="17" y="85"/>
                  <a:pt x="18" y="86"/>
                </a:cubicBezTo>
                <a:cubicBezTo>
                  <a:pt x="19" y="87"/>
                  <a:pt x="20" y="87"/>
                  <a:pt x="21" y="87"/>
                </a:cubicBezTo>
                <a:cubicBezTo>
                  <a:pt x="22" y="87"/>
                  <a:pt x="23" y="87"/>
                  <a:pt x="24" y="86"/>
                </a:cubicBezTo>
                <a:cubicBezTo>
                  <a:pt x="25" y="85"/>
                  <a:pt x="25" y="84"/>
                  <a:pt x="25" y="83"/>
                </a:cubicBezTo>
                <a:cubicBezTo>
                  <a:pt x="25" y="82"/>
                  <a:pt x="25" y="81"/>
                  <a:pt x="24" y="8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4070664" y="3723387"/>
            <a:ext cx="611295" cy="611295"/>
          </a:xfrm>
          <a:prstGeom prst="ellipse">
            <a:avLst/>
          </a:prstGeom>
          <a:solidFill>
            <a:srgbClr val="22385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8" name="Freeform 18"/>
          <p:cNvSpPr>
            <a:spLocks noEditPoints="1"/>
          </p:cNvSpPr>
          <p:nvPr/>
        </p:nvSpPr>
        <p:spPr bwMode="auto">
          <a:xfrm>
            <a:off x="4197647" y="3890216"/>
            <a:ext cx="357327" cy="277635"/>
          </a:xfrm>
          <a:custGeom>
            <a:avLst/>
            <a:gdLst>
              <a:gd name="T0" fmla="*/ 68 w 102"/>
              <a:gd name="T1" fmla="*/ 36 h 79"/>
              <a:gd name="T2" fmla="*/ 79 w 102"/>
              <a:gd name="T3" fmla="*/ 5 h 79"/>
              <a:gd name="T4" fmla="*/ 49 w 102"/>
              <a:gd name="T5" fmla="*/ 23 h 79"/>
              <a:gd name="T6" fmla="*/ 36 w 102"/>
              <a:gd name="T7" fmla="*/ 23 h 79"/>
              <a:gd name="T8" fmla="*/ 33 w 102"/>
              <a:gd name="T9" fmla="*/ 28 h 79"/>
              <a:gd name="T10" fmla="*/ 36 w 102"/>
              <a:gd name="T11" fmla="*/ 33 h 79"/>
              <a:gd name="T12" fmla="*/ 45 w 102"/>
              <a:gd name="T13" fmla="*/ 34 h 79"/>
              <a:gd name="T14" fmla="*/ 15 w 102"/>
              <a:gd name="T15" fmla="*/ 36 h 79"/>
              <a:gd name="T16" fmla="*/ 18 w 102"/>
              <a:gd name="T17" fmla="*/ 37 h 79"/>
              <a:gd name="T18" fmla="*/ 7 w 102"/>
              <a:gd name="T19" fmla="*/ 39 h 79"/>
              <a:gd name="T20" fmla="*/ 15 w 102"/>
              <a:gd name="T21" fmla="*/ 54 h 79"/>
              <a:gd name="T22" fmla="*/ 96 w 102"/>
              <a:gd name="T23" fmla="*/ 42 h 79"/>
              <a:gd name="T24" fmla="*/ 102 w 102"/>
              <a:gd name="T25" fmla="*/ 26 h 79"/>
              <a:gd name="T26" fmla="*/ 91 w 102"/>
              <a:gd name="T27" fmla="*/ 33 h 79"/>
              <a:gd name="T28" fmla="*/ 94 w 102"/>
              <a:gd name="T29" fmla="*/ 26 h 79"/>
              <a:gd name="T30" fmla="*/ 84 w 102"/>
              <a:gd name="T31" fmla="*/ 19 h 79"/>
              <a:gd name="T32" fmla="*/ 91 w 102"/>
              <a:gd name="T33" fmla="*/ 65 h 79"/>
              <a:gd name="T34" fmla="*/ 84 w 102"/>
              <a:gd name="T35" fmla="*/ 61 h 79"/>
              <a:gd name="T36" fmla="*/ 78 w 102"/>
              <a:gd name="T37" fmla="*/ 67 h 79"/>
              <a:gd name="T38" fmla="*/ 76 w 102"/>
              <a:gd name="T39" fmla="*/ 68 h 79"/>
              <a:gd name="T40" fmla="*/ 68 w 102"/>
              <a:gd name="T41" fmla="*/ 69 h 79"/>
              <a:gd name="T42" fmla="*/ 93 w 102"/>
              <a:gd name="T43" fmla="*/ 71 h 79"/>
              <a:gd name="T44" fmla="*/ 91 w 102"/>
              <a:gd name="T45" fmla="*/ 65 h 79"/>
              <a:gd name="T46" fmla="*/ 15 w 102"/>
              <a:gd name="T47" fmla="*/ 5 h 79"/>
              <a:gd name="T48" fmla="*/ 30 w 102"/>
              <a:gd name="T49" fmla="*/ 8 h 79"/>
              <a:gd name="T50" fmla="*/ 30 w 102"/>
              <a:gd name="T51" fmla="*/ 8 h 79"/>
              <a:gd name="T52" fmla="*/ 37 w 102"/>
              <a:gd name="T53" fmla="*/ 5 h 79"/>
              <a:gd name="T54" fmla="*/ 42 w 102"/>
              <a:gd name="T55" fmla="*/ 13 h 79"/>
              <a:gd name="T56" fmla="*/ 8 w 102"/>
              <a:gd name="T57" fmla="*/ 10 h 79"/>
              <a:gd name="T58" fmla="*/ 27 w 102"/>
              <a:gd name="T59" fmla="*/ 37 h 79"/>
              <a:gd name="T60" fmla="*/ 27 w 102"/>
              <a:gd name="T61" fmla="*/ 40 h 79"/>
              <a:gd name="T62" fmla="*/ 27 w 102"/>
              <a:gd name="T63" fmla="*/ 37 h 79"/>
              <a:gd name="T64" fmla="*/ 37 w 102"/>
              <a:gd name="T65" fmla="*/ 39 h 79"/>
              <a:gd name="T66" fmla="*/ 35 w 102"/>
              <a:gd name="T67" fmla="*/ 39 h 79"/>
              <a:gd name="T68" fmla="*/ 73 w 102"/>
              <a:gd name="T69" fmla="*/ 37 h 79"/>
              <a:gd name="T70" fmla="*/ 73 w 102"/>
              <a:gd name="T71" fmla="*/ 40 h 79"/>
              <a:gd name="T72" fmla="*/ 73 w 102"/>
              <a:gd name="T73" fmla="*/ 37 h 79"/>
              <a:gd name="T74" fmla="*/ 34 w 102"/>
              <a:gd name="T75" fmla="*/ 59 h 79"/>
              <a:gd name="T76" fmla="*/ 32 w 102"/>
              <a:gd name="T77" fmla="*/ 60 h 79"/>
              <a:gd name="T78" fmla="*/ 32 w 102"/>
              <a:gd name="T79" fmla="*/ 66 h 79"/>
              <a:gd name="T80" fmla="*/ 34 w 102"/>
              <a:gd name="T81" fmla="*/ 67 h 79"/>
              <a:gd name="T82" fmla="*/ 47 w 102"/>
              <a:gd name="T83" fmla="*/ 67 h 79"/>
              <a:gd name="T84" fmla="*/ 63 w 102"/>
              <a:gd name="T85" fmla="*/ 78 h 79"/>
              <a:gd name="T86" fmla="*/ 39 w 102"/>
              <a:gd name="T87" fmla="*/ 57 h 79"/>
              <a:gd name="T88" fmla="*/ 33 w 102"/>
              <a:gd name="T89" fmla="*/ 61 h 79"/>
              <a:gd name="T90" fmla="*/ 34 w 102"/>
              <a:gd name="T91" fmla="*/ 61 h 79"/>
              <a:gd name="T92" fmla="*/ 34 w 102"/>
              <a:gd name="T93" fmla="*/ 65 h 79"/>
              <a:gd name="T94" fmla="*/ 33 w 102"/>
              <a:gd name="T95" fmla="*/ 65 h 79"/>
              <a:gd name="T96" fmla="*/ 33 w 102"/>
              <a:gd name="T97" fmla="*/ 61 h 79"/>
              <a:gd name="T98" fmla="*/ 36 w 102"/>
              <a:gd name="T99" fmla="*/ 25 h 79"/>
              <a:gd name="T100" fmla="*/ 37 w 102"/>
              <a:gd name="T101" fmla="*/ 25 h 79"/>
              <a:gd name="T102" fmla="*/ 37 w 102"/>
              <a:gd name="T103" fmla="*/ 31 h 79"/>
              <a:gd name="T104" fmla="*/ 36 w 102"/>
              <a:gd name="T105" fmla="*/ 31 h 79"/>
              <a:gd name="T106" fmla="*/ 36 w 102"/>
              <a:gd name="T107" fmla="*/ 25 h 79"/>
              <a:gd name="T108" fmla="*/ 36 w 102"/>
              <a:gd name="T109" fmla="*/ 25 h 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02" h="79">
                <a:moveTo>
                  <a:pt x="78" y="36"/>
                </a:moveTo>
                <a:cubicBezTo>
                  <a:pt x="68" y="36"/>
                  <a:pt x="68" y="36"/>
                  <a:pt x="68" y="36"/>
                </a:cubicBezTo>
                <a:cubicBezTo>
                  <a:pt x="84" y="5"/>
                  <a:pt x="84" y="5"/>
                  <a:pt x="84" y="5"/>
                </a:cubicBezTo>
                <a:cubicBezTo>
                  <a:pt x="79" y="5"/>
                  <a:pt x="79" y="5"/>
                  <a:pt x="79" y="5"/>
                </a:cubicBezTo>
                <a:cubicBezTo>
                  <a:pt x="56" y="24"/>
                  <a:pt x="56" y="24"/>
                  <a:pt x="56" y="24"/>
                </a:cubicBezTo>
                <a:cubicBezTo>
                  <a:pt x="54" y="24"/>
                  <a:pt x="52" y="24"/>
                  <a:pt x="49" y="23"/>
                </a:cubicBezTo>
                <a:cubicBezTo>
                  <a:pt x="45" y="23"/>
                  <a:pt x="41" y="23"/>
                  <a:pt x="37" y="23"/>
                </a:cubicBezTo>
                <a:cubicBezTo>
                  <a:pt x="37" y="23"/>
                  <a:pt x="37" y="23"/>
                  <a:pt x="36" y="23"/>
                </a:cubicBezTo>
                <a:cubicBezTo>
                  <a:pt x="35" y="23"/>
                  <a:pt x="34" y="23"/>
                  <a:pt x="34" y="25"/>
                </a:cubicBezTo>
                <a:cubicBezTo>
                  <a:pt x="34" y="25"/>
                  <a:pt x="33" y="27"/>
                  <a:pt x="33" y="28"/>
                </a:cubicBezTo>
                <a:cubicBezTo>
                  <a:pt x="33" y="29"/>
                  <a:pt x="34" y="31"/>
                  <a:pt x="34" y="31"/>
                </a:cubicBezTo>
                <a:cubicBezTo>
                  <a:pt x="34" y="33"/>
                  <a:pt x="35" y="33"/>
                  <a:pt x="36" y="33"/>
                </a:cubicBezTo>
                <a:cubicBezTo>
                  <a:pt x="36" y="33"/>
                  <a:pt x="37" y="33"/>
                  <a:pt x="37" y="33"/>
                </a:cubicBezTo>
                <a:cubicBezTo>
                  <a:pt x="39" y="34"/>
                  <a:pt x="42" y="34"/>
                  <a:pt x="45" y="34"/>
                </a:cubicBezTo>
                <a:cubicBezTo>
                  <a:pt x="42" y="36"/>
                  <a:pt x="42" y="36"/>
                  <a:pt x="42" y="36"/>
                </a:cubicBezTo>
                <a:cubicBezTo>
                  <a:pt x="15" y="36"/>
                  <a:pt x="15" y="36"/>
                  <a:pt x="15" y="36"/>
                </a:cubicBezTo>
                <a:cubicBezTo>
                  <a:pt x="14" y="36"/>
                  <a:pt x="13" y="37"/>
                  <a:pt x="12" y="37"/>
                </a:cubicBezTo>
                <a:cubicBezTo>
                  <a:pt x="18" y="37"/>
                  <a:pt x="18" y="37"/>
                  <a:pt x="18" y="37"/>
                </a:cubicBezTo>
                <a:cubicBezTo>
                  <a:pt x="16" y="39"/>
                  <a:pt x="16" y="39"/>
                  <a:pt x="16" y="39"/>
                </a:cubicBezTo>
                <a:cubicBezTo>
                  <a:pt x="7" y="39"/>
                  <a:pt x="7" y="39"/>
                  <a:pt x="7" y="39"/>
                </a:cubicBezTo>
                <a:cubicBezTo>
                  <a:pt x="4" y="41"/>
                  <a:pt x="2" y="44"/>
                  <a:pt x="0" y="47"/>
                </a:cubicBezTo>
                <a:cubicBezTo>
                  <a:pt x="0" y="52"/>
                  <a:pt x="7" y="53"/>
                  <a:pt x="15" y="54"/>
                </a:cubicBezTo>
                <a:cubicBezTo>
                  <a:pt x="63" y="54"/>
                  <a:pt x="63" y="54"/>
                  <a:pt x="63" y="54"/>
                </a:cubicBezTo>
                <a:cubicBezTo>
                  <a:pt x="96" y="42"/>
                  <a:pt x="96" y="42"/>
                  <a:pt x="96" y="42"/>
                </a:cubicBezTo>
                <a:cubicBezTo>
                  <a:pt x="96" y="36"/>
                  <a:pt x="96" y="36"/>
                  <a:pt x="96" y="36"/>
                </a:cubicBezTo>
                <a:cubicBezTo>
                  <a:pt x="102" y="26"/>
                  <a:pt x="102" y="26"/>
                  <a:pt x="102" y="26"/>
                </a:cubicBezTo>
                <a:cubicBezTo>
                  <a:pt x="98" y="26"/>
                  <a:pt x="98" y="26"/>
                  <a:pt x="98" y="26"/>
                </a:cubicBezTo>
                <a:cubicBezTo>
                  <a:pt x="91" y="33"/>
                  <a:pt x="91" y="33"/>
                  <a:pt x="91" y="33"/>
                </a:cubicBezTo>
                <a:cubicBezTo>
                  <a:pt x="91" y="33"/>
                  <a:pt x="91" y="33"/>
                  <a:pt x="91" y="33"/>
                </a:cubicBezTo>
                <a:cubicBezTo>
                  <a:pt x="94" y="26"/>
                  <a:pt x="94" y="26"/>
                  <a:pt x="94" y="26"/>
                </a:cubicBezTo>
                <a:cubicBezTo>
                  <a:pt x="93" y="19"/>
                  <a:pt x="93" y="19"/>
                  <a:pt x="93" y="19"/>
                </a:cubicBezTo>
                <a:cubicBezTo>
                  <a:pt x="84" y="19"/>
                  <a:pt x="84" y="19"/>
                  <a:pt x="84" y="19"/>
                </a:cubicBezTo>
                <a:cubicBezTo>
                  <a:pt x="78" y="36"/>
                  <a:pt x="78" y="36"/>
                  <a:pt x="78" y="36"/>
                </a:cubicBezTo>
                <a:close/>
                <a:moveTo>
                  <a:pt x="91" y="65"/>
                </a:moveTo>
                <a:cubicBezTo>
                  <a:pt x="90" y="65"/>
                  <a:pt x="89" y="65"/>
                  <a:pt x="89" y="65"/>
                </a:cubicBezTo>
                <a:cubicBezTo>
                  <a:pt x="88" y="63"/>
                  <a:pt x="86" y="61"/>
                  <a:pt x="84" y="61"/>
                </a:cubicBezTo>
                <a:cubicBezTo>
                  <a:pt x="80" y="61"/>
                  <a:pt x="78" y="64"/>
                  <a:pt x="78" y="67"/>
                </a:cubicBezTo>
                <a:cubicBezTo>
                  <a:pt x="78" y="67"/>
                  <a:pt x="78" y="67"/>
                  <a:pt x="78" y="67"/>
                </a:cubicBezTo>
                <a:cubicBezTo>
                  <a:pt x="78" y="67"/>
                  <a:pt x="78" y="67"/>
                  <a:pt x="78" y="67"/>
                </a:cubicBezTo>
                <a:cubicBezTo>
                  <a:pt x="77" y="67"/>
                  <a:pt x="76" y="67"/>
                  <a:pt x="76" y="68"/>
                </a:cubicBezTo>
                <a:cubicBezTo>
                  <a:pt x="75" y="66"/>
                  <a:pt x="74" y="65"/>
                  <a:pt x="72" y="65"/>
                </a:cubicBezTo>
                <a:cubicBezTo>
                  <a:pt x="70" y="65"/>
                  <a:pt x="68" y="67"/>
                  <a:pt x="68" y="69"/>
                </a:cubicBezTo>
                <a:cubicBezTo>
                  <a:pt x="68" y="70"/>
                  <a:pt x="69" y="70"/>
                  <a:pt x="69" y="71"/>
                </a:cubicBezTo>
                <a:cubicBezTo>
                  <a:pt x="93" y="71"/>
                  <a:pt x="93" y="71"/>
                  <a:pt x="93" y="71"/>
                </a:cubicBezTo>
                <a:cubicBezTo>
                  <a:pt x="94" y="70"/>
                  <a:pt x="94" y="69"/>
                  <a:pt x="94" y="68"/>
                </a:cubicBezTo>
                <a:cubicBezTo>
                  <a:pt x="94" y="66"/>
                  <a:pt x="93" y="65"/>
                  <a:pt x="91" y="65"/>
                </a:cubicBezTo>
                <a:close/>
                <a:moveTo>
                  <a:pt x="13" y="5"/>
                </a:moveTo>
                <a:cubicBezTo>
                  <a:pt x="13" y="5"/>
                  <a:pt x="14" y="5"/>
                  <a:pt x="15" y="5"/>
                </a:cubicBezTo>
                <a:cubicBezTo>
                  <a:pt x="16" y="2"/>
                  <a:pt x="19" y="0"/>
                  <a:pt x="22" y="0"/>
                </a:cubicBezTo>
                <a:cubicBezTo>
                  <a:pt x="26" y="0"/>
                  <a:pt x="30" y="4"/>
                  <a:pt x="30" y="8"/>
                </a:cubicBezTo>
                <a:cubicBezTo>
                  <a:pt x="30" y="8"/>
                  <a:pt x="30" y="8"/>
                  <a:pt x="30" y="8"/>
                </a:cubicBezTo>
                <a:cubicBezTo>
                  <a:pt x="30" y="8"/>
                  <a:pt x="30" y="8"/>
                  <a:pt x="30" y="8"/>
                </a:cubicBezTo>
                <a:cubicBezTo>
                  <a:pt x="31" y="8"/>
                  <a:pt x="31" y="8"/>
                  <a:pt x="32" y="9"/>
                </a:cubicBezTo>
                <a:cubicBezTo>
                  <a:pt x="33" y="7"/>
                  <a:pt x="35" y="5"/>
                  <a:pt x="37" y="5"/>
                </a:cubicBezTo>
                <a:cubicBezTo>
                  <a:pt x="40" y="5"/>
                  <a:pt x="42" y="8"/>
                  <a:pt x="42" y="10"/>
                </a:cubicBezTo>
                <a:cubicBezTo>
                  <a:pt x="42" y="11"/>
                  <a:pt x="42" y="12"/>
                  <a:pt x="42" y="13"/>
                </a:cubicBezTo>
                <a:cubicBezTo>
                  <a:pt x="9" y="13"/>
                  <a:pt x="9" y="13"/>
                  <a:pt x="9" y="13"/>
                </a:cubicBezTo>
                <a:cubicBezTo>
                  <a:pt x="8" y="12"/>
                  <a:pt x="8" y="11"/>
                  <a:pt x="8" y="10"/>
                </a:cubicBezTo>
                <a:cubicBezTo>
                  <a:pt x="8" y="7"/>
                  <a:pt x="10" y="5"/>
                  <a:pt x="13" y="5"/>
                </a:cubicBezTo>
                <a:close/>
                <a:moveTo>
                  <a:pt x="27" y="37"/>
                </a:moveTo>
                <a:cubicBezTo>
                  <a:pt x="28" y="37"/>
                  <a:pt x="28" y="38"/>
                  <a:pt x="28" y="39"/>
                </a:cubicBezTo>
                <a:cubicBezTo>
                  <a:pt x="28" y="39"/>
                  <a:pt x="28" y="40"/>
                  <a:pt x="27" y="40"/>
                </a:cubicBezTo>
                <a:cubicBezTo>
                  <a:pt x="26" y="40"/>
                  <a:pt x="26" y="39"/>
                  <a:pt x="26" y="39"/>
                </a:cubicBezTo>
                <a:cubicBezTo>
                  <a:pt x="26" y="38"/>
                  <a:pt x="26" y="37"/>
                  <a:pt x="27" y="37"/>
                </a:cubicBezTo>
                <a:close/>
                <a:moveTo>
                  <a:pt x="36" y="37"/>
                </a:moveTo>
                <a:cubicBezTo>
                  <a:pt x="36" y="37"/>
                  <a:pt x="37" y="38"/>
                  <a:pt x="37" y="39"/>
                </a:cubicBezTo>
                <a:cubicBezTo>
                  <a:pt x="37" y="39"/>
                  <a:pt x="36" y="40"/>
                  <a:pt x="36" y="40"/>
                </a:cubicBezTo>
                <a:cubicBezTo>
                  <a:pt x="35" y="40"/>
                  <a:pt x="35" y="39"/>
                  <a:pt x="35" y="39"/>
                </a:cubicBezTo>
                <a:cubicBezTo>
                  <a:pt x="35" y="38"/>
                  <a:pt x="35" y="37"/>
                  <a:pt x="36" y="37"/>
                </a:cubicBezTo>
                <a:close/>
                <a:moveTo>
                  <a:pt x="73" y="37"/>
                </a:moveTo>
                <a:cubicBezTo>
                  <a:pt x="74" y="37"/>
                  <a:pt x="74" y="38"/>
                  <a:pt x="74" y="39"/>
                </a:cubicBezTo>
                <a:cubicBezTo>
                  <a:pt x="74" y="39"/>
                  <a:pt x="74" y="40"/>
                  <a:pt x="73" y="40"/>
                </a:cubicBezTo>
                <a:cubicBezTo>
                  <a:pt x="72" y="40"/>
                  <a:pt x="72" y="39"/>
                  <a:pt x="72" y="39"/>
                </a:cubicBezTo>
                <a:cubicBezTo>
                  <a:pt x="72" y="38"/>
                  <a:pt x="72" y="37"/>
                  <a:pt x="73" y="37"/>
                </a:cubicBezTo>
                <a:close/>
                <a:moveTo>
                  <a:pt x="41" y="59"/>
                </a:moveTo>
                <a:cubicBezTo>
                  <a:pt x="38" y="59"/>
                  <a:pt x="36" y="59"/>
                  <a:pt x="34" y="59"/>
                </a:cubicBezTo>
                <a:cubicBezTo>
                  <a:pt x="34" y="59"/>
                  <a:pt x="34" y="59"/>
                  <a:pt x="34" y="59"/>
                </a:cubicBezTo>
                <a:cubicBezTo>
                  <a:pt x="33" y="59"/>
                  <a:pt x="32" y="60"/>
                  <a:pt x="32" y="60"/>
                </a:cubicBezTo>
                <a:cubicBezTo>
                  <a:pt x="31" y="61"/>
                  <a:pt x="31" y="62"/>
                  <a:pt x="31" y="63"/>
                </a:cubicBezTo>
                <a:cubicBezTo>
                  <a:pt x="31" y="64"/>
                  <a:pt x="31" y="65"/>
                  <a:pt x="32" y="66"/>
                </a:cubicBezTo>
                <a:cubicBezTo>
                  <a:pt x="32" y="67"/>
                  <a:pt x="33" y="67"/>
                  <a:pt x="34" y="67"/>
                </a:cubicBezTo>
                <a:cubicBezTo>
                  <a:pt x="34" y="67"/>
                  <a:pt x="34" y="67"/>
                  <a:pt x="34" y="67"/>
                </a:cubicBezTo>
                <a:cubicBezTo>
                  <a:pt x="37" y="68"/>
                  <a:pt x="40" y="68"/>
                  <a:pt x="44" y="67"/>
                </a:cubicBezTo>
                <a:cubicBezTo>
                  <a:pt x="45" y="67"/>
                  <a:pt x="46" y="67"/>
                  <a:pt x="47" y="67"/>
                </a:cubicBezTo>
                <a:cubicBezTo>
                  <a:pt x="57" y="79"/>
                  <a:pt x="57" y="79"/>
                  <a:pt x="57" y="79"/>
                </a:cubicBezTo>
                <a:cubicBezTo>
                  <a:pt x="63" y="78"/>
                  <a:pt x="63" y="78"/>
                  <a:pt x="63" y="78"/>
                </a:cubicBezTo>
                <a:cubicBezTo>
                  <a:pt x="62" y="57"/>
                  <a:pt x="62" y="57"/>
                  <a:pt x="62" y="57"/>
                </a:cubicBezTo>
                <a:cubicBezTo>
                  <a:pt x="39" y="57"/>
                  <a:pt x="39" y="57"/>
                  <a:pt x="39" y="57"/>
                </a:cubicBezTo>
                <a:cubicBezTo>
                  <a:pt x="41" y="59"/>
                  <a:pt x="41" y="59"/>
                  <a:pt x="41" y="59"/>
                </a:cubicBezTo>
                <a:close/>
                <a:moveTo>
                  <a:pt x="33" y="61"/>
                </a:moveTo>
                <a:cubicBezTo>
                  <a:pt x="33" y="61"/>
                  <a:pt x="34" y="61"/>
                  <a:pt x="34" y="61"/>
                </a:cubicBezTo>
                <a:cubicBezTo>
                  <a:pt x="34" y="61"/>
                  <a:pt x="34" y="61"/>
                  <a:pt x="34" y="61"/>
                </a:cubicBezTo>
                <a:cubicBezTo>
                  <a:pt x="34" y="62"/>
                  <a:pt x="34" y="62"/>
                  <a:pt x="34" y="63"/>
                </a:cubicBezTo>
                <a:cubicBezTo>
                  <a:pt x="34" y="64"/>
                  <a:pt x="34" y="64"/>
                  <a:pt x="34" y="65"/>
                </a:cubicBezTo>
                <a:cubicBezTo>
                  <a:pt x="34" y="65"/>
                  <a:pt x="34" y="65"/>
                  <a:pt x="34" y="65"/>
                </a:cubicBezTo>
                <a:cubicBezTo>
                  <a:pt x="34" y="65"/>
                  <a:pt x="33" y="65"/>
                  <a:pt x="33" y="65"/>
                </a:cubicBezTo>
                <a:cubicBezTo>
                  <a:pt x="33" y="64"/>
                  <a:pt x="33" y="64"/>
                  <a:pt x="33" y="63"/>
                </a:cubicBezTo>
                <a:cubicBezTo>
                  <a:pt x="33" y="62"/>
                  <a:pt x="33" y="62"/>
                  <a:pt x="33" y="61"/>
                </a:cubicBezTo>
                <a:close/>
                <a:moveTo>
                  <a:pt x="36" y="25"/>
                </a:moveTo>
                <a:cubicBezTo>
                  <a:pt x="36" y="25"/>
                  <a:pt x="36" y="25"/>
                  <a:pt x="36" y="25"/>
                </a:cubicBezTo>
                <a:cubicBezTo>
                  <a:pt x="36" y="25"/>
                  <a:pt x="36" y="25"/>
                  <a:pt x="36" y="25"/>
                </a:cubicBezTo>
                <a:cubicBezTo>
                  <a:pt x="37" y="25"/>
                  <a:pt x="37" y="25"/>
                  <a:pt x="37" y="25"/>
                </a:cubicBezTo>
                <a:cubicBezTo>
                  <a:pt x="37" y="26"/>
                  <a:pt x="37" y="27"/>
                  <a:pt x="37" y="28"/>
                </a:cubicBezTo>
                <a:cubicBezTo>
                  <a:pt x="37" y="29"/>
                  <a:pt x="37" y="30"/>
                  <a:pt x="37" y="31"/>
                </a:cubicBezTo>
                <a:cubicBezTo>
                  <a:pt x="37" y="31"/>
                  <a:pt x="36" y="31"/>
                  <a:pt x="36" y="31"/>
                </a:cubicBezTo>
                <a:cubicBezTo>
                  <a:pt x="36" y="31"/>
                  <a:pt x="36" y="31"/>
                  <a:pt x="36" y="31"/>
                </a:cubicBezTo>
                <a:cubicBezTo>
                  <a:pt x="35" y="30"/>
                  <a:pt x="35" y="29"/>
                  <a:pt x="35" y="28"/>
                </a:cubicBezTo>
                <a:cubicBezTo>
                  <a:pt x="35" y="27"/>
                  <a:pt x="35" y="26"/>
                  <a:pt x="36" y="25"/>
                </a:cubicBezTo>
                <a:cubicBezTo>
                  <a:pt x="36" y="25"/>
                  <a:pt x="36" y="25"/>
                  <a:pt x="36" y="25"/>
                </a:cubicBezTo>
                <a:cubicBezTo>
                  <a:pt x="36" y="25"/>
                  <a:pt x="36" y="25"/>
                  <a:pt x="36" y="2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9" name="Rectangle 4"/>
          <p:cNvSpPr/>
          <p:nvPr/>
        </p:nvSpPr>
        <p:spPr>
          <a:xfrm>
            <a:off x="6571405" y="1565082"/>
            <a:ext cx="1415772" cy="3634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文泉驿微米黑" panose="020B0606030804020204" pitchFamily="34" charset="-122"/>
              </a:rPr>
              <a:t>添加您的标题</a:t>
            </a:r>
            <a:endParaRPr lang="zh-CN" altLang="en-US" sz="1600" dirty="0">
              <a:solidFill>
                <a:schemeClr val="bg1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  <a:cs typeface="文泉驿微米黑" panose="020B0606030804020204" pitchFamily="34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6571405" y="1855607"/>
            <a:ext cx="2599430" cy="4733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000" dirty="0">
                <a:solidFill>
                  <a:schemeClr val="bg1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文泉驿微米黑" panose="020B0606030804020204" pitchFamily="34" charset="-122"/>
              </a:rPr>
              <a:t>Ut wisi enim ad minim veniam, quis nostrud exerci tation</a:t>
            </a:r>
            <a:endParaRPr lang="zh-CN" altLang="en-US" sz="1000" dirty="0">
              <a:solidFill>
                <a:schemeClr val="bg1"/>
              </a:solidFill>
              <a:latin typeface="等线 Light" panose="02010600030101010101" pitchFamily="2" charset="-122"/>
              <a:ea typeface="等线 Light" panose="02010600030101010101" pitchFamily="2" charset="-122"/>
              <a:cs typeface="文泉驿微米黑" panose="020B0606030804020204" pitchFamily="34" charset="-122"/>
            </a:endParaRPr>
          </a:p>
        </p:txBody>
      </p:sp>
      <p:sp>
        <p:nvSpPr>
          <p:cNvPr id="21" name="Rectangle 4"/>
          <p:cNvSpPr/>
          <p:nvPr/>
        </p:nvSpPr>
        <p:spPr>
          <a:xfrm>
            <a:off x="2645917" y="3612061"/>
            <a:ext cx="1415772" cy="3634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12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文泉驿微米黑" panose="020B0606030804020204" pitchFamily="34" charset="-122"/>
              </a:rPr>
              <a:t>添加您的标题</a:t>
            </a:r>
            <a:endParaRPr lang="zh-CN" altLang="en-US" sz="1600" dirty="0">
              <a:solidFill>
                <a:schemeClr val="bg1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  <a:cs typeface="文泉驿微米黑" panose="020B0606030804020204" pitchFamily="34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1471234" y="3931151"/>
            <a:ext cx="2599430" cy="4733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1000" dirty="0">
                <a:solidFill>
                  <a:schemeClr val="bg1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文泉驿微米黑" panose="020B0606030804020204" pitchFamily="34" charset="-122"/>
              </a:rPr>
              <a:t>Ut wisi enim ad minim veniam, quis nostrud exerci tation</a:t>
            </a:r>
            <a:endParaRPr lang="zh-CN" altLang="en-US" sz="1000" dirty="0">
              <a:solidFill>
                <a:schemeClr val="bg1"/>
              </a:solidFill>
              <a:latin typeface="等线 Light" panose="02010600030101010101" pitchFamily="2" charset="-122"/>
              <a:ea typeface="等线 Light" panose="02010600030101010101" pitchFamily="2" charset="-122"/>
              <a:cs typeface="文泉驿微米黑" panose="020B0606030804020204" pitchFamily="34" charset="-122"/>
            </a:endParaRPr>
          </a:p>
        </p:txBody>
      </p:sp>
      <p:sp>
        <p:nvSpPr>
          <p:cNvPr id="23" name="Rectangle 4"/>
          <p:cNvSpPr/>
          <p:nvPr/>
        </p:nvSpPr>
        <p:spPr>
          <a:xfrm>
            <a:off x="7982796" y="2518415"/>
            <a:ext cx="1415772" cy="3634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文泉驿微米黑" panose="020B0606030804020204" pitchFamily="34" charset="-122"/>
              </a:rPr>
              <a:t>添加您的标题</a:t>
            </a:r>
            <a:endParaRPr lang="zh-CN" altLang="en-US" sz="1600" dirty="0">
              <a:solidFill>
                <a:schemeClr val="bg1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  <a:cs typeface="文泉驿微米黑" panose="020B0606030804020204" pitchFamily="34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7982796" y="2808940"/>
            <a:ext cx="2599430" cy="4733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000" dirty="0">
                <a:solidFill>
                  <a:schemeClr val="bg1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文泉驿微米黑" panose="020B0606030804020204" pitchFamily="34" charset="-122"/>
              </a:rPr>
              <a:t>Ut wisi enim ad minim veniam, quis nostrud exerci tation</a:t>
            </a:r>
            <a:endParaRPr lang="zh-CN" altLang="en-US" sz="1000" dirty="0">
              <a:solidFill>
                <a:schemeClr val="bg1"/>
              </a:solidFill>
              <a:latin typeface="等线 Light" panose="02010600030101010101" pitchFamily="2" charset="-122"/>
              <a:ea typeface="等线 Light" panose="02010600030101010101" pitchFamily="2" charset="-122"/>
              <a:cs typeface="文泉驿微米黑" panose="020B0606030804020204" pitchFamily="34" charset="-122"/>
            </a:endParaRPr>
          </a:p>
        </p:txBody>
      </p:sp>
      <p:sp>
        <p:nvSpPr>
          <p:cNvPr id="25" name="Rectangle 4"/>
          <p:cNvSpPr/>
          <p:nvPr/>
        </p:nvSpPr>
        <p:spPr>
          <a:xfrm>
            <a:off x="8231636" y="4044157"/>
            <a:ext cx="1415772" cy="3634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文泉驿微米黑" panose="020B0606030804020204" pitchFamily="34" charset="-122"/>
              </a:rPr>
              <a:t>添加您的标题</a:t>
            </a:r>
            <a:endParaRPr lang="zh-CN" altLang="en-US" sz="1600" dirty="0">
              <a:solidFill>
                <a:schemeClr val="bg1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  <a:cs typeface="文泉驿微米黑" panose="020B0606030804020204" pitchFamily="34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8231636" y="4334682"/>
            <a:ext cx="2599430" cy="4733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000" dirty="0">
                <a:solidFill>
                  <a:schemeClr val="bg1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文泉驿微米黑" panose="020B0606030804020204" pitchFamily="34" charset="-122"/>
              </a:rPr>
              <a:t>Ut wisi enim ad minim veniam, quis nostrud exerci tation</a:t>
            </a:r>
            <a:endParaRPr lang="zh-CN" altLang="en-US" sz="1000" dirty="0">
              <a:solidFill>
                <a:schemeClr val="bg1"/>
              </a:solidFill>
              <a:latin typeface="等线 Light" panose="02010600030101010101" pitchFamily="2" charset="-122"/>
              <a:ea typeface="等线 Light" panose="02010600030101010101" pitchFamily="2" charset="-122"/>
              <a:cs typeface="文泉驿微米黑" panose="020B0606030804020204" pitchFamily="34" charset="-122"/>
            </a:endParaRPr>
          </a:p>
        </p:txBody>
      </p:sp>
      <p:sp>
        <p:nvSpPr>
          <p:cNvPr id="27" name="Rectangle 4"/>
          <p:cNvSpPr/>
          <p:nvPr/>
        </p:nvSpPr>
        <p:spPr>
          <a:xfrm>
            <a:off x="7138988" y="5278860"/>
            <a:ext cx="1415772" cy="3634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文泉驿微米黑" panose="020B0606030804020204" pitchFamily="34" charset="-122"/>
              </a:rPr>
              <a:t>添加您的标题</a:t>
            </a:r>
            <a:endParaRPr lang="zh-CN" altLang="en-US" sz="1600" dirty="0">
              <a:solidFill>
                <a:schemeClr val="bg1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  <a:cs typeface="文泉驿微米黑" panose="020B0606030804020204" pitchFamily="34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7138988" y="5569385"/>
            <a:ext cx="2599430" cy="4733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000" dirty="0">
                <a:solidFill>
                  <a:schemeClr val="bg1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文泉驿微米黑" panose="020B0606030804020204" pitchFamily="34" charset="-122"/>
              </a:rPr>
              <a:t>Ut wisi enim ad minim veniam, quis nostrud exerci tation</a:t>
            </a:r>
            <a:endParaRPr lang="zh-CN" altLang="en-US" sz="1000" dirty="0">
              <a:solidFill>
                <a:schemeClr val="bg1"/>
              </a:solidFill>
              <a:latin typeface="等线 Light" panose="02010600030101010101" pitchFamily="2" charset="-122"/>
              <a:ea typeface="等线 Light" panose="02010600030101010101" pitchFamily="2" charset="-122"/>
              <a:cs typeface="文泉驿微米黑" panose="020B0606030804020204" pitchFamily="34" charset="-122"/>
            </a:endParaRPr>
          </a:p>
        </p:txBody>
      </p:sp>
      <p:sp>
        <p:nvSpPr>
          <p:cNvPr id="29" name="Rectangle 4"/>
          <p:cNvSpPr/>
          <p:nvPr/>
        </p:nvSpPr>
        <p:spPr>
          <a:xfrm>
            <a:off x="3501149" y="5182460"/>
            <a:ext cx="1415772" cy="3634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12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文泉驿微米黑" panose="020B0606030804020204" pitchFamily="34" charset="-122"/>
              </a:rPr>
              <a:t>添加您的标题</a:t>
            </a:r>
            <a:endParaRPr lang="zh-CN" altLang="en-US" sz="1600" dirty="0">
              <a:solidFill>
                <a:schemeClr val="bg1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  <a:cs typeface="文泉驿微米黑" panose="020B0606030804020204" pitchFamily="34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2326466" y="5501550"/>
            <a:ext cx="2599430" cy="4733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1000" dirty="0">
                <a:solidFill>
                  <a:schemeClr val="bg1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文泉驿微米黑" panose="020B0606030804020204" pitchFamily="34" charset="-122"/>
              </a:rPr>
              <a:t>Ut wisi enim ad minim veniam, quis nostrud exerci tation</a:t>
            </a:r>
            <a:endParaRPr lang="zh-CN" altLang="en-US" sz="1000" dirty="0">
              <a:solidFill>
                <a:schemeClr val="bg1"/>
              </a:solidFill>
              <a:latin typeface="等线 Light" panose="02010600030101010101" pitchFamily="2" charset="-122"/>
              <a:ea typeface="等线 Light" panose="02010600030101010101" pitchFamily="2" charset="-122"/>
              <a:cs typeface="文泉驿微米黑" panose="020B0606030804020204" pitchFamily="34" charset="-122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图片包含 建筑物, 室内&#10;&#10;已生成高可信度的说明"/>
          <p:cNvPicPr>
            <a:picLocks noChangeAspect="1"/>
          </p:cNvPicPr>
          <p:nvPr/>
        </p:nvPicPr>
        <p:blipFill rotWithShape="1"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-30000" contrast="40000"/>
                    </a14:imgEffect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641" r="16641"/>
          <a:stretch>
            <a:fillRect/>
          </a:stretch>
        </p:blipFill>
        <p:spPr>
          <a:xfrm>
            <a:off x="1999000" y="1880860"/>
            <a:ext cx="2858750" cy="285875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457700" y="2758746"/>
            <a:ext cx="4031873" cy="1200329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zh-CN" altLang="en-US" sz="7200" spc="300" dirty="0">
                <a:solidFill>
                  <a:schemeClr val="bg1"/>
                </a:solidFill>
                <a:effectLst>
                  <a:outerShdw blurRad="127000" dist="114300" dir="2700000" algn="tl" rotWithShape="0">
                    <a:prstClr val="black">
                      <a:alpha val="45000"/>
                    </a:prstClr>
                  </a:outerShdw>
                </a:effectLst>
                <a:latin typeface="思源宋体 Medium" panose="02020500000000000000" pitchFamily="18" charset="-122"/>
                <a:ea typeface="思源宋体 Medium" panose="02020500000000000000" pitchFamily="18" charset="-122"/>
              </a:rPr>
              <a:t>实施步骤</a:t>
            </a:r>
            <a:endParaRPr lang="zh-CN" altLang="en-US" sz="7200" spc="300" dirty="0">
              <a:solidFill>
                <a:schemeClr val="bg1"/>
              </a:solidFill>
              <a:effectLst>
                <a:outerShdw blurRad="127000" dist="114300" dir="2700000" algn="tl" rotWithShape="0">
                  <a:prstClr val="black">
                    <a:alpha val="45000"/>
                  </a:prstClr>
                </a:outerShdw>
              </a:effectLst>
              <a:latin typeface="思源宋体 Medium" panose="02020500000000000000" pitchFamily="18" charset="-122"/>
              <a:ea typeface="思源宋体 Medium" panose="02020500000000000000" pitchFamily="18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457700" y="4129841"/>
            <a:ext cx="2614819" cy="523220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latin typeface="thunder" pitchFamily="50" charset="0"/>
                <a:ea typeface="思源宋体 Light" panose="02020300000000000000" pitchFamily="18" charset="-122"/>
              </a:rPr>
              <a:t>PART 01</a:t>
            </a:r>
            <a:endParaRPr lang="zh-CN" altLang="en-US" sz="2800" dirty="0">
              <a:solidFill>
                <a:schemeClr val="bg1"/>
              </a:solidFill>
              <a:latin typeface="thunder" pitchFamily="50" charset="0"/>
              <a:ea typeface="思源宋体 Light" panose="02020300000000000000" pitchFamily="18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457700" y="3836470"/>
            <a:ext cx="4117281" cy="461665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思源宋体 Light" panose="02020300000000000000" pitchFamily="18" charset="-122"/>
                <a:ea typeface="思源宋体 Light" panose="02020300000000000000" pitchFamily="18" charset="-122"/>
              </a:rPr>
              <a:t>IMPLEMENTATION STEPS</a:t>
            </a:r>
            <a:endParaRPr lang="zh-CN" altLang="en-US" sz="2400" dirty="0">
              <a:solidFill>
                <a:schemeClr val="bg1"/>
              </a:solidFill>
              <a:latin typeface="思源宋体 Light" panose="02020300000000000000" pitchFamily="18" charset="-122"/>
              <a:ea typeface="思源宋体 Light" panose="02020300000000000000" pitchFamily="18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648200" y="2058193"/>
            <a:ext cx="419100" cy="523220"/>
          </a:xfrm>
          <a:prstGeom prst="rect">
            <a:avLst/>
          </a:prstGeom>
          <a:solidFill>
            <a:srgbClr val="FF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1200" dirty="0">
                <a:latin typeface="Arual" pitchFamily="2" charset="0"/>
                <a:ea typeface="Arual" pitchFamily="2" charset="0"/>
              </a:rPr>
              <a:t>02</a:t>
            </a:r>
            <a:endParaRPr lang="zh-CN" altLang="en-US" sz="1200" dirty="0">
              <a:latin typeface="Arual" pitchFamily="2" charset="0"/>
              <a:ea typeface="Arual" pitchFamily="2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9926937" y="5464194"/>
            <a:ext cx="1710725" cy="307777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algn="r"/>
            <a:r>
              <a:rPr lang="zh-CN" altLang="en-US" sz="1400" spc="300" dirty="0">
                <a:solidFill>
                  <a:schemeClr val="bg1"/>
                </a:solidFill>
                <a:latin typeface="+mn-ea"/>
              </a:rPr>
              <a:t>某某当代艺术馆</a:t>
            </a:r>
            <a:endParaRPr lang="zh-CN" altLang="en-US" sz="1400" spc="3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9942966" y="5771971"/>
            <a:ext cx="1694696" cy="307777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algn="r"/>
            <a:r>
              <a:rPr lang="en-US" altLang="zh-CN" sz="1400" b="1" spc="300" dirty="0">
                <a:solidFill>
                  <a:schemeClr val="bg1"/>
                </a:solidFill>
                <a:latin typeface="文泉驿微米黑" panose="020B0606030804020204" pitchFamily="34" charset="-122"/>
                <a:ea typeface="文泉驿微米黑" panose="020B0606030804020204" pitchFamily="34" charset="-122"/>
                <a:cs typeface="文泉驿微米黑" panose="020B0606030804020204" pitchFamily="34" charset="-122"/>
              </a:rPr>
              <a:t>2018.8.20-23</a:t>
            </a:r>
            <a:endParaRPr lang="zh-CN" altLang="en-US" sz="1400" b="1" spc="300" dirty="0">
              <a:solidFill>
                <a:schemeClr val="bg1"/>
              </a:solidFill>
              <a:latin typeface="文泉驿微米黑" panose="020B0606030804020204" pitchFamily="34" charset="-122"/>
              <a:ea typeface="文泉驿微米黑" panose="020B0606030804020204" pitchFamily="34" charset="-122"/>
              <a:cs typeface="文泉驿微米黑" panose="020B0606030804020204" pitchFamily="34" charset="-122"/>
            </a:endParaRPr>
          </a:p>
        </p:txBody>
      </p:sp>
      <p:cxnSp>
        <p:nvCxnSpPr>
          <p:cNvPr id="16" name="直接连接符 15"/>
          <p:cNvCxnSpPr/>
          <p:nvPr/>
        </p:nvCxnSpPr>
        <p:spPr>
          <a:xfrm>
            <a:off x="11637662" y="5534612"/>
            <a:ext cx="0" cy="461666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6777824" y="4380885"/>
            <a:ext cx="1616875" cy="191115"/>
          </a:xfrm>
          <a:prstGeom prst="rect">
            <a:avLst/>
          </a:prstGeom>
          <a:solidFill>
            <a:srgbClr val="0070C0">
              <a:alpha val="25000"/>
            </a:srgb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/>
            <a:endParaRPr lang="zh-CN" altLang="en-US" sz="28700">
              <a:solidFill>
                <a:schemeClr val="bg1">
                  <a:alpha val="15000"/>
                </a:schemeClr>
              </a:solidFill>
              <a:latin typeface="thunder" pitchFamily="50" charset="0"/>
              <a:ea typeface="字酷堂黄楷体(个人非商业版)" panose="02010609030101010101" pitchFamily="49" charset="-122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289709" y="306340"/>
            <a:ext cx="2031326" cy="646331"/>
          </a:xfrm>
          <a:prstGeom prst="rect">
            <a:avLst/>
          </a:prstGeom>
        </p:spPr>
        <p:txBody>
          <a:bodyPr vert="horz" wrap="none">
            <a:spAutoFit/>
          </a:bodyPr>
          <a:lstStyle/>
          <a:p>
            <a:pPr algn="ctr"/>
            <a:r>
              <a:rPr lang="zh-CN" altLang="en-US" sz="3600" dirty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添加标题</a:t>
            </a:r>
            <a:endParaRPr lang="zh-CN" altLang="en-US" sz="3600" dirty="0">
              <a:solidFill>
                <a:schemeClr val="bg1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098150" y="897465"/>
            <a:ext cx="2414444" cy="338554"/>
          </a:xfrm>
          <a:prstGeom prst="rect">
            <a:avLst/>
          </a:prstGeom>
        </p:spPr>
        <p:txBody>
          <a:bodyPr vert="horz" wrap="none">
            <a:spAutoFit/>
          </a:bodyPr>
          <a:lstStyle/>
          <a:p>
            <a:pPr algn="ctr"/>
            <a:r>
              <a:rPr lang="en-US" altLang="zh-CN" sz="1600" spc="300" dirty="0">
                <a:solidFill>
                  <a:schemeClr val="bg1"/>
                </a:solidFill>
                <a:latin typeface="+mj-ea"/>
                <a:ea typeface="+mj-ea"/>
              </a:rPr>
              <a:t>ADD A TITLE HERE</a:t>
            </a:r>
            <a:endParaRPr lang="zh-CN" altLang="en-US" sz="1600" spc="3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4" name="Freeform 10"/>
          <p:cNvSpPr/>
          <p:nvPr/>
        </p:nvSpPr>
        <p:spPr bwMode="auto">
          <a:xfrm>
            <a:off x="5764324" y="2000234"/>
            <a:ext cx="1956181" cy="1146045"/>
          </a:xfrm>
          <a:custGeom>
            <a:avLst/>
            <a:gdLst>
              <a:gd name="T0" fmla="*/ 1386 w 1386"/>
              <a:gd name="T1" fmla="*/ 811 h 812"/>
              <a:gd name="T2" fmla="*/ 261 w 1386"/>
              <a:gd name="T3" fmla="*/ 0 h 812"/>
              <a:gd name="T4" fmla="*/ 0 w 1386"/>
              <a:gd name="T5" fmla="*/ 812 h 812"/>
              <a:gd name="T6" fmla="*/ 1386 w 1386"/>
              <a:gd name="T7" fmla="*/ 811 h 8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386" h="812">
                <a:moveTo>
                  <a:pt x="1386" y="811"/>
                </a:moveTo>
                <a:lnTo>
                  <a:pt x="261" y="0"/>
                </a:lnTo>
                <a:lnTo>
                  <a:pt x="0" y="812"/>
                </a:lnTo>
                <a:lnTo>
                  <a:pt x="1386" y="811"/>
                </a:lnTo>
                <a:close/>
              </a:path>
            </a:pathLst>
          </a:custGeom>
          <a:noFill/>
          <a:ln>
            <a:solidFill>
              <a:prstClr val="lightGray"/>
            </a:solidFill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/>
              </a:solidFill>
              <a:latin typeface="Futura Bk BT" panose="020B0502020204020303" pitchFamily="3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046601" y="2471121"/>
            <a:ext cx="652743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600" b="1" spc="-300" dirty="0">
                <a:solidFill>
                  <a:schemeClr val="bg1"/>
                </a:solidFill>
                <a:latin typeface="Futura Bk BT" panose="020B0502020204020303" pitchFamily="34" charset="0"/>
                <a:cs typeface="Arial" panose="020B0604020202020204" pitchFamily="34" charset="0"/>
              </a:rPr>
              <a:t>01</a:t>
            </a:r>
            <a:endParaRPr lang="zh-CN" altLang="en-US" sz="3600" b="1" spc="-300" dirty="0">
              <a:solidFill>
                <a:schemeClr val="bg1"/>
              </a:solidFill>
              <a:latin typeface="Futura Bk BT" panose="020B0502020204020303" pitchFamily="34" charset="0"/>
              <a:cs typeface="Arial" panose="020B0604020202020204" pitchFamily="34" charset="0"/>
            </a:endParaRPr>
          </a:p>
        </p:txBody>
      </p:sp>
      <p:sp>
        <p:nvSpPr>
          <p:cNvPr id="6" name="Freeform 6"/>
          <p:cNvSpPr/>
          <p:nvPr/>
        </p:nvSpPr>
        <p:spPr bwMode="auto">
          <a:xfrm>
            <a:off x="6523101" y="3202558"/>
            <a:ext cx="1203912" cy="1864440"/>
          </a:xfrm>
          <a:custGeom>
            <a:avLst/>
            <a:gdLst>
              <a:gd name="T0" fmla="*/ 426 w 853"/>
              <a:gd name="T1" fmla="*/ 1321 h 1321"/>
              <a:gd name="T2" fmla="*/ 853 w 853"/>
              <a:gd name="T3" fmla="*/ 0 h 1321"/>
              <a:gd name="T4" fmla="*/ 0 w 853"/>
              <a:gd name="T5" fmla="*/ 0 h 1321"/>
              <a:gd name="T6" fmla="*/ 426 w 853"/>
              <a:gd name="T7" fmla="*/ 1321 h 1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53" h="1321">
                <a:moveTo>
                  <a:pt x="426" y="1321"/>
                </a:moveTo>
                <a:lnTo>
                  <a:pt x="853" y="0"/>
                </a:lnTo>
                <a:lnTo>
                  <a:pt x="0" y="0"/>
                </a:lnTo>
                <a:lnTo>
                  <a:pt x="426" y="1321"/>
                </a:lnTo>
                <a:close/>
              </a:path>
            </a:pathLst>
          </a:custGeom>
          <a:noFill/>
          <a:ln>
            <a:solidFill>
              <a:prstClr val="lightGray"/>
            </a:solidFill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/>
              </a:solidFill>
              <a:latin typeface="Futura Bk BT" panose="020B0502020204020303" pitchFamily="3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796218" y="3463486"/>
            <a:ext cx="652743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600" b="1" spc="-300" dirty="0">
                <a:solidFill>
                  <a:schemeClr val="bg1"/>
                </a:solidFill>
                <a:latin typeface="Futura Bk BT" panose="020B0502020204020303" pitchFamily="34" charset="0"/>
                <a:cs typeface="Arial" panose="020B0604020202020204" pitchFamily="34" charset="0"/>
              </a:rPr>
              <a:t>02</a:t>
            </a:r>
            <a:endParaRPr lang="zh-CN" altLang="en-US" sz="3600" b="1" spc="-300" dirty="0">
              <a:solidFill>
                <a:schemeClr val="bg1"/>
              </a:solidFill>
              <a:latin typeface="Futura Bk BT" panose="020B0502020204020303" pitchFamily="34" charset="0"/>
              <a:cs typeface="Arial" panose="020B0604020202020204" pitchFamily="34" charset="0"/>
            </a:endParaRPr>
          </a:p>
        </p:txBody>
      </p:sp>
      <p:sp>
        <p:nvSpPr>
          <p:cNvPr id="8" name="Freeform 7"/>
          <p:cNvSpPr/>
          <p:nvPr/>
        </p:nvSpPr>
        <p:spPr bwMode="auto">
          <a:xfrm>
            <a:off x="5098150" y="3918307"/>
            <a:ext cx="1956181" cy="1148868"/>
          </a:xfrm>
          <a:custGeom>
            <a:avLst/>
            <a:gdLst>
              <a:gd name="T0" fmla="*/ 0 w 1386"/>
              <a:gd name="T1" fmla="*/ 811 h 814"/>
              <a:gd name="T2" fmla="*/ 1386 w 1386"/>
              <a:gd name="T3" fmla="*/ 814 h 814"/>
              <a:gd name="T4" fmla="*/ 1125 w 1386"/>
              <a:gd name="T5" fmla="*/ 0 h 814"/>
              <a:gd name="T6" fmla="*/ 0 w 1386"/>
              <a:gd name="T7" fmla="*/ 811 h 8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386" h="814">
                <a:moveTo>
                  <a:pt x="0" y="811"/>
                </a:moveTo>
                <a:lnTo>
                  <a:pt x="1386" y="814"/>
                </a:lnTo>
                <a:lnTo>
                  <a:pt x="1125" y="0"/>
                </a:lnTo>
                <a:lnTo>
                  <a:pt x="0" y="811"/>
                </a:lnTo>
                <a:close/>
              </a:path>
            </a:pathLst>
          </a:custGeom>
          <a:noFill/>
          <a:ln>
            <a:solidFill>
              <a:prstClr val="lightGray"/>
            </a:solidFill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/>
              </a:solidFill>
              <a:latin typeface="Futura Bk BT" panose="020B0502020204020303" pitchFamily="3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121431" y="4331932"/>
            <a:ext cx="652743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600" b="1" spc="-300" dirty="0">
                <a:solidFill>
                  <a:schemeClr val="bg1"/>
                </a:solidFill>
                <a:latin typeface="Futura Bk BT" panose="020B0502020204020303" pitchFamily="34" charset="0"/>
                <a:cs typeface="Arial" panose="020B0604020202020204" pitchFamily="34" charset="0"/>
              </a:rPr>
              <a:t>03</a:t>
            </a:r>
            <a:endParaRPr lang="zh-CN" altLang="en-US" sz="3600" b="1" spc="-300" dirty="0">
              <a:solidFill>
                <a:schemeClr val="bg1"/>
              </a:solidFill>
              <a:latin typeface="Futura Bk BT" panose="020B0502020204020303" pitchFamily="34" charset="0"/>
              <a:cs typeface="Arial" panose="020B0604020202020204" pitchFamily="34" charset="0"/>
            </a:endParaRPr>
          </a:p>
        </p:txBody>
      </p:sp>
      <p:sp>
        <p:nvSpPr>
          <p:cNvPr id="10" name="Freeform 8"/>
          <p:cNvSpPr/>
          <p:nvPr/>
        </p:nvSpPr>
        <p:spPr bwMode="auto">
          <a:xfrm>
            <a:off x="4471495" y="3151925"/>
            <a:ext cx="1575106" cy="1867263"/>
          </a:xfrm>
          <a:custGeom>
            <a:avLst/>
            <a:gdLst>
              <a:gd name="T0" fmla="*/ 0 w 1116"/>
              <a:gd name="T1" fmla="*/ 0 h 1323"/>
              <a:gd name="T2" fmla="*/ 425 w 1116"/>
              <a:gd name="T3" fmla="*/ 1323 h 1323"/>
              <a:gd name="T4" fmla="*/ 1116 w 1116"/>
              <a:gd name="T5" fmla="*/ 825 h 1323"/>
              <a:gd name="T6" fmla="*/ 0 w 1116"/>
              <a:gd name="T7" fmla="*/ 0 h 13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116" h="1323">
                <a:moveTo>
                  <a:pt x="0" y="0"/>
                </a:moveTo>
                <a:lnTo>
                  <a:pt x="425" y="1323"/>
                </a:lnTo>
                <a:lnTo>
                  <a:pt x="1116" y="825"/>
                </a:lnTo>
                <a:lnTo>
                  <a:pt x="0" y="0"/>
                </a:lnTo>
                <a:close/>
              </a:path>
            </a:pathLst>
          </a:custGeom>
          <a:noFill/>
          <a:ln>
            <a:solidFill>
              <a:prstClr val="lightGray"/>
            </a:solidFill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/>
              </a:solidFill>
              <a:latin typeface="Futura Bk BT" panose="020B0502020204020303" pitchFamily="3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924817" y="3985860"/>
            <a:ext cx="652743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600" b="1" spc="-300" dirty="0">
                <a:solidFill>
                  <a:schemeClr val="bg1"/>
                </a:solidFill>
                <a:latin typeface="Futura Bk BT" panose="020B0502020204020303" pitchFamily="34" charset="0"/>
                <a:cs typeface="Arial" panose="020B0604020202020204" pitchFamily="34" charset="0"/>
              </a:rPr>
              <a:t>04</a:t>
            </a:r>
            <a:endParaRPr lang="zh-CN" altLang="en-US" sz="3600" b="1" spc="-300" dirty="0">
              <a:solidFill>
                <a:schemeClr val="bg1"/>
              </a:solidFill>
              <a:latin typeface="Futura Bk BT" panose="020B0502020204020303" pitchFamily="34" charset="0"/>
              <a:cs typeface="Arial" panose="020B0604020202020204" pitchFamily="34" charset="0"/>
            </a:endParaRPr>
          </a:p>
        </p:txBody>
      </p:sp>
      <p:sp>
        <p:nvSpPr>
          <p:cNvPr id="12" name="Freeform 9"/>
          <p:cNvSpPr/>
          <p:nvPr/>
        </p:nvSpPr>
        <p:spPr bwMode="auto">
          <a:xfrm>
            <a:off x="4519482" y="1967773"/>
            <a:ext cx="1575106" cy="1868674"/>
          </a:xfrm>
          <a:custGeom>
            <a:avLst/>
            <a:gdLst>
              <a:gd name="T0" fmla="*/ 1116 w 1116"/>
              <a:gd name="T1" fmla="*/ 0 h 1324"/>
              <a:gd name="T2" fmla="*/ 0 w 1116"/>
              <a:gd name="T3" fmla="*/ 826 h 1324"/>
              <a:gd name="T4" fmla="*/ 692 w 1116"/>
              <a:gd name="T5" fmla="*/ 1324 h 1324"/>
              <a:gd name="T6" fmla="*/ 1116 w 1116"/>
              <a:gd name="T7" fmla="*/ 0 h 13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116" h="1324">
                <a:moveTo>
                  <a:pt x="1116" y="0"/>
                </a:moveTo>
                <a:lnTo>
                  <a:pt x="0" y="826"/>
                </a:lnTo>
                <a:lnTo>
                  <a:pt x="692" y="1324"/>
                </a:lnTo>
                <a:lnTo>
                  <a:pt x="1116" y="0"/>
                </a:lnTo>
                <a:close/>
              </a:path>
            </a:pathLst>
          </a:custGeom>
          <a:noFill/>
          <a:ln>
            <a:solidFill>
              <a:prstClr val="lightGray"/>
            </a:solidFill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/>
              </a:solidFill>
              <a:latin typeface="Futura Bk BT" panose="020B0502020204020303" pitchFamily="34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007142" y="2751603"/>
            <a:ext cx="652743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600" b="1" spc="-300" dirty="0">
                <a:solidFill>
                  <a:schemeClr val="bg1"/>
                </a:solidFill>
                <a:latin typeface="Futura Bk BT" panose="020B0502020204020303" pitchFamily="34" charset="0"/>
                <a:cs typeface="Arial" panose="020B0604020202020204" pitchFamily="34" charset="0"/>
              </a:rPr>
              <a:t>05</a:t>
            </a:r>
            <a:endParaRPr lang="zh-CN" altLang="en-US" sz="3600" b="1" spc="-300" dirty="0">
              <a:solidFill>
                <a:schemeClr val="bg1"/>
              </a:solidFill>
              <a:latin typeface="Futura Bk BT" panose="020B0502020204020303" pitchFamily="34" charset="0"/>
              <a:cs typeface="Arial" panose="020B0604020202020204" pitchFamily="34" charset="0"/>
            </a:endParaRPr>
          </a:p>
        </p:txBody>
      </p:sp>
      <p:sp>
        <p:nvSpPr>
          <p:cNvPr id="14" name="Freeform 9"/>
          <p:cNvSpPr>
            <a:spLocks noEditPoints="1"/>
          </p:cNvSpPr>
          <p:nvPr/>
        </p:nvSpPr>
        <p:spPr bwMode="auto">
          <a:xfrm>
            <a:off x="5824416" y="3504682"/>
            <a:ext cx="492358" cy="445836"/>
          </a:xfrm>
          <a:custGeom>
            <a:avLst/>
            <a:gdLst>
              <a:gd name="T0" fmla="*/ 0 w 94"/>
              <a:gd name="T1" fmla="*/ 58 h 84"/>
              <a:gd name="T2" fmla="*/ 24 w 94"/>
              <a:gd name="T3" fmla="*/ 58 h 84"/>
              <a:gd name="T4" fmla="*/ 24 w 94"/>
              <a:gd name="T5" fmla="*/ 84 h 84"/>
              <a:gd name="T6" fmla="*/ 0 w 94"/>
              <a:gd name="T7" fmla="*/ 84 h 84"/>
              <a:gd name="T8" fmla="*/ 0 w 94"/>
              <a:gd name="T9" fmla="*/ 58 h 84"/>
              <a:gd name="T10" fmla="*/ 62 w 94"/>
              <a:gd name="T11" fmla="*/ 7 h 84"/>
              <a:gd name="T12" fmla="*/ 55 w 94"/>
              <a:gd name="T13" fmla="*/ 20 h 84"/>
              <a:gd name="T14" fmla="*/ 48 w 94"/>
              <a:gd name="T15" fmla="*/ 32 h 84"/>
              <a:gd name="T16" fmla="*/ 43 w 94"/>
              <a:gd name="T17" fmla="*/ 24 h 84"/>
              <a:gd name="T18" fmla="*/ 6 w 94"/>
              <a:gd name="T19" fmla="*/ 46 h 84"/>
              <a:gd name="T20" fmla="*/ 1 w 94"/>
              <a:gd name="T21" fmla="*/ 38 h 84"/>
              <a:gd name="T22" fmla="*/ 38 w 94"/>
              <a:gd name="T23" fmla="*/ 16 h 84"/>
              <a:gd name="T24" fmla="*/ 33 w 94"/>
              <a:gd name="T25" fmla="*/ 8 h 84"/>
              <a:gd name="T26" fmla="*/ 47 w 94"/>
              <a:gd name="T27" fmla="*/ 8 h 84"/>
              <a:gd name="T28" fmla="*/ 62 w 94"/>
              <a:gd name="T29" fmla="*/ 7 h 84"/>
              <a:gd name="T30" fmla="*/ 78 w 94"/>
              <a:gd name="T31" fmla="*/ 0 h 84"/>
              <a:gd name="T32" fmla="*/ 68 w 94"/>
              <a:gd name="T33" fmla="*/ 9 h 84"/>
              <a:gd name="T34" fmla="*/ 78 w 94"/>
              <a:gd name="T35" fmla="*/ 19 h 84"/>
              <a:gd name="T36" fmla="*/ 87 w 94"/>
              <a:gd name="T37" fmla="*/ 9 h 84"/>
              <a:gd name="T38" fmla="*/ 78 w 94"/>
              <a:gd name="T39" fmla="*/ 0 h 84"/>
              <a:gd name="T40" fmla="*/ 61 w 94"/>
              <a:gd name="T41" fmla="*/ 46 h 84"/>
              <a:gd name="T42" fmla="*/ 67 w 94"/>
              <a:gd name="T43" fmla="*/ 50 h 84"/>
              <a:gd name="T44" fmla="*/ 66 w 94"/>
              <a:gd name="T45" fmla="*/ 84 h 84"/>
              <a:gd name="T46" fmla="*/ 74 w 94"/>
              <a:gd name="T47" fmla="*/ 84 h 84"/>
              <a:gd name="T48" fmla="*/ 76 w 94"/>
              <a:gd name="T49" fmla="*/ 55 h 84"/>
              <a:gd name="T50" fmla="*/ 79 w 94"/>
              <a:gd name="T51" fmla="*/ 55 h 84"/>
              <a:gd name="T52" fmla="*/ 81 w 94"/>
              <a:gd name="T53" fmla="*/ 84 h 84"/>
              <a:gd name="T54" fmla="*/ 89 w 94"/>
              <a:gd name="T55" fmla="*/ 84 h 84"/>
              <a:gd name="T56" fmla="*/ 88 w 94"/>
              <a:gd name="T57" fmla="*/ 50 h 84"/>
              <a:gd name="T58" fmla="*/ 94 w 94"/>
              <a:gd name="T59" fmla="*/ 46 h 84"/>
              <a:gd name="T60" fmla="*/ 89 w 94"/>
              <a:gd name="T61" fmla="*/ 21 h 84"/>
              <a:gd name="T62" fmla="*/ 66 w 94"/>
              <a:gd name="T63" fmla="*/ 21 h 84"/>
              <a:gd name="T64" fmla="*/ 61 w 94"/>
              <a:gd name="T65" fmla="*/ 46 h 84"/>
              <a:gd name="T66" fmla="*/ 32 w 94"/>
              <a:gd name="T67" fmla="*/ 44 h 84"/>
              <a:gd name="T68" fmla="*/ 32 w 94"/>
              <a:gd name="T69" fmla="*/ 84 h 84"/>
              <a:gd name="T70" fmla="*/ 55 w 94"/>
              <a:gd name="T71" fmla="*/ 84 h 84"/>
              <a:gd name="T72" fmla="*/ 55 w 94"/>
              <a:gd name="T73" fmla="*/ 44 h 84"/>
              <a:gd name="T74" fmla="*/ 32 w 94"/>
              <a:gd name="T75" fmla="*/ 44 h 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94" h="84">
                <a:moveTo>
                  <a:pt x="0" y="58"/>
                </a:moveTo>
                <a:cubicBezTo>
                  <a:pt x="24" y="58"/>
                  <a:pt x="24" y="58"/>
                  <a:pt x="24" y="58"/>
                </a:cubicBezTo>
                <a:cubicBezTo>
                  <a:pt x="24" y="84"/>
                  <a:pt x="24" y="84"/>
                  <a:pt x="24" y="84"/>
                </a:cubicBezTo>
                <a:cubicBezTo>
                  <a:pt x="0" y="84"/>
                  <a:pt x="0" y="84"/>
                  <a:pt x="0" y="84"/>
                </a:cubicBezTo>
                <a:cubicBezTo>
                  <a:pt x="0" y="58"/>
                  <a:pt x="0" y="58"/>
                  <a:pt x="0" y="58"/>
                </a:cubicBezTo>
                <a:close/>
                <a:moveTo>
                  <a:pt x="62" y="7"/>
                </a:moveTo>
                <a:cubicBezTo>
                  <a:pt x="55" y="20"/>
                  <a:pt x="55" y="20"/>
                  <a:pt x="55" y="20"/>
                </a:cubicBezTo>
                <a:cubicBezTo>
                  <a:pt x="48" y="32"/>
                  <a:pt x="48" y="32"/>
                  <a:pt x="48" y="32"/>
                </a:cubicBezTo>
                <a:cubicBezTo>
                  <a:pt x="43" y="24"/>
                  <a:pt x="43" y="24"/>
                  <a:pt x="43" y="24"/>
                </a:cubicBezTo>
                <a:cubicBezTo>
                  <a:pt x="6" y="46"/>
                  <a:pt x="6" y="46"/>
                  <a:pt x="6" y="46"/>
                </a:cubicBezTo>
                <a:cubicBezTo>
                  <a:pt x="1" y="38"/>
                  <a:pt x="1" y="38"/>
                  <a:pt x="1" y="38"/>
                </a:cubicBezTo>
                <a:cubicBezTo>
                  <a:pt x="38" y="16"/>
                  <a:pt x="38" y="16"/>
                  <a:pt x="38" y="16"/>
                </a:cubicBezTo>
                <a:cubicBezTo>
                  <a:pt x="33" y="8"/>
                  <a:pt x="33" y="8"/>
                  <a:pt x="33" y="8"/>
                </a:cubicBezTo>
                <a:cubicBezTo>
                  <a:pt x="47" y="8"/>
                  <a:pt x="47" y="8"/>
                  <a:pt x="47" y="8"/>
                </a:cubicBezTo>
                <a:cubicBezTo>
                  <a:pt x="62" y="7"/>
                  <a:pt x="62" y="7"/>
                  <a:pt x="62" y="7"/>
                </a:cubicBezTo>
                <a:close/>
                <a:moveTo>
                  <a:pt x="78" y="0"/>
                </a:moveTo>
                <a:cubicBezTo>
                  <a:pt x="72" y="0"/>
                  <a:pt x="68" y="4"/>
                  <a:pt x="68" y="9"/>
                </a:cubicBezTo>
                <a:cubicBezTo>
                  <a:pt x="68" y="14"/>
                  <a:pt x="72" y="19"/>
                  <a:pt x="78" y="19"/>
                </a:cubicBezTo>
                <a:cubicBezTo>
                  <a:pt x="83" y="19"/>
                  <a:pt x="87" y="14"/>
                  <a:pt x="87" y="9"/>
                </a:cubicBezTo>
                <a:cubicBezTo>
                  <a:pt x="87" y="4"/>
                  <a:pt x="83" y="0"/>
                  <a:pt x="78" y="0"/>
                </a:cubicBezTo>
                <a:close/>
                <a:moveTo>
                  <a:pt x="61" y="46"/>
                </a:moveTo>
                <a:cubicBezTo>
                  <a:pt x="63" y="47"/>
                  <a:pt x="65" y="49"/>
                  <a:pt x="67" y="50"/>
                </a:cubicBezTo>
                <a:cubicBezTo>
                  <a:pt x="66" y="84"/>
                  <a:pt x="66" y="84"/>
                  <a:pt x="66" y="84"/>
                </a:cubicBezTo>
                <a:cubicBezTo>
                  <a:pt x="74" y="84"/>
                  <a:pt x="74" y="84"/>
                  <a:pt x="74" y="84"/>
                </a:cubicBezTo>
                <a:cubicBezTo>
                  <a:pt x="76" y="55"/>
                  <a:pt x="76" y="55"/>
                  <a:pt x="76" y="55"/>
                </a:cubicBezTo>
                <a:cubicBezTo>
                  <a:pt x="79" y="55"/>
                  <a:pt x="79" y="55"/>
                  <a:pt x="79" y="55"/>
                </a:cubicBezTo>
                <a:cubicBezTo>
                  <a:pt x="81" y="84"/>
                  <a:pt x="81" y="84"/>
                  <a:pt x="81" y="84"/>
                </a:cubicBezTo>
                <a:cubicBezTo>
                  <a:pt x="89" y="84"/>
                  <a:pt x="89" y="84"/>
                  <a:pt x="89" y="84"/>
                </a:cubicBezTo>
                <a:cubicBezTo>
                  <a:pt x="88" y="50"/>
                  <a:pt x="88" y="50"/>
                  <a:pt x="88" y="50"/>
                </a:cubicBezTo>
                <a:cubicBezTo>
                  <a:pt x="94" y="46"/>
                  <a:pt x="94" y="46"/>
                  <a:pt x="94" y="46"/>
                </a:cubicBezTo>
                <a:cubicBezTo>
                  <a:pt x="89" y="21"/>
                  <a:pt x="89" y="21"/>
                  <a:pt x="89" y="21"/>
                </a:cubicBezTo>
                <a:cubicBezTo>
                  <a:pt x="64" y="21"/>
                  <a:pt x="91" y="21"/>
                  <a:pt x="66" y="21"/>
                </a:cubicBezTo>
                <a:cubicBezTo>
                  <a:pt x="61" y="46"/>
                  <a:pt x="61" y="46"/>
                  <a:pt x="61" y="46"/>
                </a:cubicBezTo>
                <a:close/>
                <a:moveTo>
                  <a:pt x="32" y="44"/>
                </a:moveTo>
                <a:cubicBezTo>
                  <a:pt x="32" y="84"/>
                  <a:pt x="32" y="84"/>
                  <a:pt x="32" y="84"/>
                </a:cubicBezTo>
                <a:cubicBezTo>
                  <a:pt x="55" y="84"/>
                  <a:pt x="55" y="84"/>
                  <a:pt x="55" y="84"/>
                </a:cubicBezTo>
                <a:cubicBezTo>
                  <a:pt x="55" y="44"/>
                  <a:pt x="55" y="44"/>
                  <a:pt x="55" y="44"/>
                </a:cubicBezTo>
                <a:lnTo>
                  <a:pt x="32" y="4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/>
              </a:solidFill>
              <a:latin typeface="Futura Bk BT" panose="020B0502020204020303" pitchFamily="34" charset="0"/>
            </a:endParaRPr>
          </a:p>
        </p:txBody>
      </p:sp>
      <p:sp>
        <p:nvSpPr>
          <p:cNvPr id="15" name="Rectangle 4"/>
          <p:cNvSpPr/>
          <p:nvPr/>
        </p:nvSpPr>
        <p:spPr>
          <a:xfrm>
            <a:off x="7114614" y="1852692"/>
            <a:ext cx="1415772" cy="3634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文泉驿微米黑" panose="020B0606030804020204" pitchFamily="34" charset="-122"/>
              </a:rPr>
              <a:t>添加您的标题</a:t>
            </a:r>
            <a:endParaRPr lang="zh-CN" altLang="en-US" sz="1600" dirty="0">
              <a:solidFill>
                <a:schemeClr val="bg1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  <a:cs typeface="文泉驿微米黑" panose="020B0606030804020204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7114614" y="2269605"/>
            <a:ext cx="2599430" cy="4733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000" dirty="0">
                <a:solidFill>
                  <a:schemeClr val="bg1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文泉驿微米黑" panose="020B0606030804020204" pitchFamily="34" charset="-122"/>
              </a:rPr>
              <a:t>Ut wisi enim ad minim veniam, quis nostrud exerci tation</a:t>
            </a:r>
            <a:endParaRPr lang="zh-CN" altLang="en-US" sz="1000" dirty="0">
              <a:solidFill>
                <a:schemeClr val="bg1"/>
              </a:solidFill>
              <a:latin typeface="等线 Light" panose="02010600030101010101" pitchFamily="2" charset="-122"/>
              <a:ea typeface="等线 Light" panose="02010600030101010101" pitchFamily="2" charset="-122"/>
              <a:cs typeface="文泉驿微米黑" panose="020B0606030804020204" pitchFamily="34" charset="-122"/>
            </a:endParaRPr>
          </a:p>
        </p:txBody>
      </p:sp>
      <p:sp>
        <p:nvSpPr>
          <p:cNvPr id="17" name="Rectangle 4"/>
          <p:cNvSpPr/>
          <p:nvPr/>
        </p:nvSpPr>
        <p:spPr>
          <a:xfrm>
            <a:off x="7727013" y="3456204"/>
            <a:ext cx="1415772" cy="3634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文泉驿微米黑" panose="020B0606030804020204" pitchFamily="34" charset="-122"/>
              </a:rPr>
              <a:t>添加您的标题</a:t>
            </a:r>
            <a:endParaRPr lang="zh-CN" altLang="en-US" sz="1600" dirty="0">
              <a:solidFill>
                <a:schemeClr val="bg1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  <a:cs typeface="文泉驿微米黑" panose="020B0606030804020204" pitchFamily="3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7727013" y="3873117"/>
            <a:ext cx="2599430" cy="4733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000" dirty="0">
                <a:solidFill>
                  <a:schemeClr val="bg1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文泉驿微米黑" panose="020B0606030804020204" pitchFamily="34" charset="-122"/>
              </a:rPr>
              <a:t>Ut wisi enim ad minim veniam, quis nostrud exerci tation</a:t>
            </a:r>
            <a:endParaRPr lang="zh-CN" altLang="en-US" sz="1000" dirty="0">
              <a:solidFill>
                <a:schemeClr val="bg1"/>
              </a:solidFill>
              <a:latin typeface="等线 Light" panose="02010600030101010101" pitchFamily="2" charset="-122"/>
              <a:ea typeface="等线 Light" panose="02010600030101010101" pitchFamily="2" charset="-122"/>
              <a:cs typeface="文泉驿微米黑" panose="020B0606030804020204" pitchFamily="34" charset="-122"/>
            </a:endParaRPr>
          </a:p>
        </p:txBody>
      </p:sp>
      <p:sp>
        <p:nvSpPr>
          <p:cNvPr id="19" name="Rectangle 4"/>
          <p:cNvSpPr/>
          <p:nvPr/>
        </p:nvSpPr>
        <p:spPr>
          <a:xfrm>
            <a:off x="5338715" y="5199500"/>
            <a:ext cx="1415772" cy="3634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文泉驿微米黑" panose="020B0606030804020204" pitchFamily="34" charset="-122"/>
              </a:rPr>
              <a:t>添加您的标题</a:t>
            </a:r>
            <a:endParaRPr lang="zh-CN" altLang="en-US" sz="1600" dirty="0">
              <a:solidFill>
                <a:schemeClr val="bg1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  <a:cs typeface="文泉驿微米黑" panose="020B0606030804020204" pitchFamily="34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4746886" y="5616413"/>
            <a:ext cx="2599430" cy="4733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000" dirty="0">
                <a:solidFill>
                  <a:schemeClr val="bg1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文泉驿微米黑" panose="020B0606030804020204" pitchFamily="34" charset="-122"/>
              </a:rPr>
              <a:t>Ut wisi enim ad minim veniam, quis nostrud exerci tation</a:t>
            </a:r>
            <a:endParaRPr lang="zh-CN" altLang="en-US" sz="1000" dirty="0">
              <a:solidFill>
                <a:schemeClr val="bg1"/>
              </a:solidFill>
              <a:latin typeface="等线 Light" panose="02010600030101010101" pitchFamily="2" charset="-122"/>
              <a:ea typeface="等线 Light" panose="02010600030101010101" pitchFamily="2" charset="-122"/>
              <a:cs typeface="文泉驿微米黑" panose="020B0606030804020204" pitchFamily="34" charset="-122"/>
            </a:endParaRPr>
          </a:p>
        </p:txBody>
      </p:sp>
      <p:sp>
        <p:nvSpPr>
          <p:cNvPr id="21" name="Rectangle 4"/>
          <p:cNvSpPr/>
          <p:nvPr/>
        </p:nvSpPr>
        <p:spPr>
          <a:xfrm>
            <a:off x="3181204" y="3961227"/>
            <a:ext cx="1415772" cy="3634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12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文泉驿微米黑" panose="020B0606030804020204" pitchFamily="34" charset="-122"/>
              </a:rPr>
              <a:t>添加您的标题</a:t>
            </a:r>
            <a:endParaRPr lang="zh-CN" altLang="en-US" sz="1600" dirty="0">
              <a:solidFill>
                <a:schemeClr val="bg1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  <a:cs typeface="文泉驿微米黑" panose="020B0606030804020204" pitchFamily="34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1997546" y="4378140"/>
            <a:ext cx="2599430" cy="4733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1000" dirty="0">
                <a:solidFill>
                  <a:schemeClr val="bg1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文泉驿微米黑" panose="020B0606030804020204" pitchFamily="34" charset="-122"/>
              </a:rPr>
              <a:t>Ut wisi enim ad minim veniam, quis nostrud exerci tation</a:t>
            </a:r>
            <a:endParaRPr lang="zh-CN" altLang="en-US" sz="1000" dirty="0">
              <a:solidFill>
                <a:schemeClr val="bg1"/>
              </a:solidFill>
              <a:latin typeface="等线 Light" panose="02010600030101010101" pitchFamily="2" charset="-122"/>
              <a:ea typeface="等线 Light" panose="02010600030101010101" pitchFamily="2" charset="-122"/>
              <a:cs typeface="文泉驿微米黑" panose="020B0606030804020204" pitchFamily="34" charset="-122"/>
            </a:endParaRPr>
          </a:p>
        </p:txBody>
      </p:sp>
      <p:sp>
        <p:nvSpPr>
          <p:cNvPr id="23" name="Rectangle 4"/>
          <p:cNvSpPr/>
          <p:nvPr/>
        </p:nvSpPr>
        <p:spPr>
          <a:xfrm>
            <a:off x="3611389" y="1827144"/>
            <a:ext cx="1415772" cy="3634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12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文泉驿微米黑" panose="020B0606030804020204" pitchFamily="34" charset="-122"/>
              </a:rPr>
              <a:t>添加您的标题</a:t>
            </a:r>
            <a:endParaRPr lang="zh-CN" altLang="en-US" sz="1600" dirty="0">
              <a:solidFill>
                <a:schemeClr val="bg1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  <a:cs typeface="文泉驿微米黑" panose="020B0606030804020204" pitchFamily="34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2427731" y="2244057"/>
            <a:ext cx="2599430" cy="4733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1000" dirty="0">
                <a:solidFill>
                  <a:schemeClr val="bg1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文泉驿微米黑" panose="020B0606030804020204" pitchFamily="34" charset="-122"/>
              </a:rPr>
              <a:t>Ut wisi enim ad minim veniam, quis nostrud exerci tation</a:t>
            </a:r>
            <a:endParaRPr lang="zh-CN" altLang="en-US" sz="1000" dirty="0">
              <a:solidFill>
                <a:schemeClr val="bg1"/>
              </a:solidFill>
              <a:latin typeface="等线 Light" panose="02010600030101010101" pitchFamily="2" charset="-122"/>
              <a:ea typeface="等线 Light" panose="02010600030101010101" pitchFamily="2" charset="-122"/>
              <a:cs typeface="文泉驿微米黑" panose="020B0606030804020204" pitchFamily="34" charset="-122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5662</Words>
  <Application>WPS 演示</Application>
  <PresentationFormat>宽屏</PresentationFormat>
  <Paragraphs>473</Paragraphs>
  <Slides>24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50" baseType="lpstr">
      <vt:lpstr>Arial</vt:lpstr>
      <vt:lpstr>宋体</vt:lpstr>
      <vt:lpstr>Wingdings</vt:lpstr>
      <vt:lpstr>thunder</vt:lpstr>
      <vt:lpstr>字酷堂黄楷体(个人非商业版)</vt:lpstr>
      <vt:lpstr>微软雅黑</vt:lpstr>
      <vt:lpstr>思源宋体 Light</vt:lpstr>
      <vt:lpstr>微软雅黑 Light</vt:lpstr>
      <vt:lpstr>思源黑体 CN Light</vt:lpstr>
      <vt:lpstr>方正清刻本悦宋简体</vt:lpstr>
      <vt:lpstr>思源宋体 Medium</vt:lpstr>
      <vt:lpstr>Arual</vt:lpstr>
      <vt:lpstr>文泉驿微米黑</vt:lpstr>
      <vt:lpstr>等线 Light</vt:lpstr>
      <vt:lpstr>Futura Bk BT</vt:lpstr>
      <vt:lpstr>The Avengers</vt:lpstr>
      <vt:lpstr>等线</vt:lpstr>
      <vt:lpstr>黑体</vt:lpstr>
      <vt:lpstr>Arial Unicode MS</vt:lpstr>
      <vt:lpstr>Calibri</vt:lpstr>
      <vt:lpstr>Helvetica</vt:lpstr>
      <vt:lpstr>Calibri</vt:lpstr>
      <vt:lpstr>幼圆</vt:lpstr>
      <vt:lpstr>Futura-Condensed-Normal</vt:lpstr>
      <vt:lpstr>Helvetica Light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Name</dc:creator>
  <cp:lastModifiedBy>沙皮</cp:lastModifiedBy>
  <cp:revision>56</cp:revision>
  <dcterms:created xsi:type="dcterms:W3CDTF">2018-07-27T02:09:00Z</dcterms:created>
  <dcterms:modified xsi:type="dcterms:W3CDTF">2019-11-22T06:51:29Z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2052-11.1.0.9175</vt:lpwstr>
  </property>
</Properties>
</file>